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8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1D76BA-13AA-4240-ACC9-CE4E063C6B8E}" type="datetimeFigureOut">
              <a:rPr lang="cs-CZ" smtClean="0"/>
              <a:pPr/>
              <a:t>12.4.2014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D241A5-2C9F-40B1-84CE-081866CE58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hradeckralove.org/urad/prvni-pomoc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75222" y="2276872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VY_32_INOVACE_9.2.09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13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10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Umělé dýchání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umělé dýchání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 – umělé dýchání.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5221" y="62068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4237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panek-a-sny.zdrave.cz/ir/images/zdrave_ArticleModule-Articles/80-image-iStock_000002251236Medium--ifresize-200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19050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84984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PRVNÍ POMOC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							</a:t>
            </a:r>
            <a:br>
              <a:rPr lang="cs-CZ" dirty="0" smtClean="0"/>
            </a:br>
            <a:r>
              <a:rPr lang="cs-CZ" dirty="0" smtClean="0"/>
              <a:t>	</a:t>
            </a:r>
            <a:r>
              <a:rPr lang="cs-CZ" sz="6600" b="1" dirty="0" smtClean="0"/>
              <a:t>UMĚLÉ DÝCHÁNÍ 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028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44824"/>
            <a:ext cx="7118176" cy="2232248"/>
          </a:xfrm>
        </p:spPr>
        <p:txBody>
          <a:bodyPr/>
          <a:lstStyle/>
          <a:p>
            <a:pPr algn="l">
              <a:buClrTx/>
            </a:pPr>
            <a:r>
              <a:rPr lang="cs-CZ" sz="3600" dirty="0">
                <a:effectLst/>
              </a:rPr>
              <a:t>dodávání vzduchu postiženému, který spontánně </a:t>
            </a:r>
            <a:r>
              <a:rPr lang="cs-CZ" sz="3600" dirty="0" smtClean="0">
                <a:effectLst/>
              </a:rPr>
              <a:t>nedýchá</a:t>
            </a:r>
            <a:br>
              <a:rPr lang="cs-CZ" sz="3600" dirty="0" smtClean="0">
                <a:effectLst/>
              </a:rPr>
            </a:br>
            <a:r>
              <a:rPr lang="cs-CZ" sz="3600" dirty="0" smtClean="0">
                <a:effectLst/>
              </a:rPr>
              <a:t/>
            </a:r>
            <a:br>
              <a:rPr lang="cs-CZ" sz="3600" dirty="0" smtClean="0">
                <a:effectLst/>
              </a:rPr>
            </a:br>
            <a:r>
              <a:rPr lang="cs-CZ" sz="3600" dirty="0" smtClean="0">
                <a:effectLst/>
              </a:rPr>
              <a:t>tzv. dýchání z úst do úst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681256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4000" b="1" dirty="0" smtClean="0"/>
              <a:t>Slouží k: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59626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První pomoc:</a:t>
            </a:r>
            <a:endParaRPr lang="cs-CZ" sz="4000" dirty="0"/>
          </a:p>
        </p:txBody>
      </p:sp>
      <p:pic>
        <p:nvPicPr>
          <p:cNvPr id="3074" name="Picture 2" descr="image00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7652" y="1772816"/>
            <a:ext cx="525658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2935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628800"/>
            <a:ext cx="7334200" cy="3814360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1. </a:t>
            </a:r>
            <a:r>
              <a:rPr lang="cs-CZ" sz="3200" dirty="0" smtClean="0"/>
              <a:t>Vleže </a:t>
            </a:r>
            <a:r>
              <a:rPr lang="cs-CZ" sz="3200" dirty="0" smtClean="0"/>
              <a:t>na zádech zaklonit hlavu a otevřít ústa (předsunout čelist)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2. zacpat nos, 2x vdechnout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3. pustit nos, sledovat pohyb hrudníku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89728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Postup: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391035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6512511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1800" dirty="0"/>
              <a:t>Autor prohlašuje, že tento materiál je jeho prací, nebo je stažen z uvedených zdrojů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http://spanek-a-sny.zdrave.cz/jak-spravne-dychat</a:t>
            </a:r>
            <a:r>
              <a:rPr lang="cs-CZ" sz="1800" dirty="0" smtClean="0"/>
              <a:t>/</a:t>
            </a:r>
            <a:br>
              <a:rPr lang="cs-CZ" sz="1800" dirty="0" smtClean="0"/>
            </a:b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hradeckralove.org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urad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prvni</a:t>
            </a:r>
            <a:r>
              <a:rPr lang="cs-CZ" sz="1800" dirty="0" smtClean="0">
                <a:hlinkClick r:id="rId2"/>
              </a:rPr>
              <a:t>-pomoc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hlinkClick r:id="rId3"/>
              </a:rPr>
              <a:t>www.office.</a:t>
            </a:r>
            <a:r>
              <a:rPr lang="cs-CZ" sz="1800" dirty="0" err="1" smtClean="0">
                <a:hlinkClick r:id="rId3"/>
              </a:rPr>
              <a:t>microsoft.com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64544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</TotalTime>
  <Words>60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         UMĚLÉ DÝCHÁNÍ  </vt:lpstr>
      <vt:lpstr>dodávání vzduchu postiženému, který spontánně nedýchá  tzv. dýchání z úst do úst</vt:lpstr>
      <vt:lpstr>První pomoc:</vt:lpstr>
      <vt:lpstr>1. Vleže na zádech zaklonit hlavu a otevřít ústa (předsunout čelist)  2. zacpat nos, 2x vdechnout  3. pustit nos, sledovat pohyb hrudníku </vt:lpstr>
      <vt:lpstr>Autor prohlašuje, že tento materiál je jeho prací, nebo je stažen z uvedených zdrojů.  http://spanek-a-sny.zdrave.cz/jak-spravne-dychat/ http://www.hradeckralove.org/urad/prvni-pomoc www.office.microsoft.com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14</cp:revision>
  <dcterms:created xsi:type="dcterms:W3CDTF">2013-10-15T13:41:08Z</dcterms:created>
  <dcterms:modified xsi:type="dcterms:W3CDTF">2014-04-12T12:52:25Z</dcterms:modified>
</cp:coreProperties>
</file>