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9" r:id="rId4"/>
    <p:sldId id="261" r:id="rId5"/>
    <p:sldId id="260" r:id="rId6"/>
    <p:sldId id="258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001B1-9591-426C-A22D-7A6540B2048E}" type="datetimeFigureOut">
              <a:rPr lang="cs-CZ" smtClean="0"/>
              <a:pPr/>
              <a:t>12.4.2014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ED34D-0298-434E-B824-F8800283AD2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588248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001B1-9591-426C-A22D-7A6540B2048E}" type="datetimeFigureOut">
              <a:rPr lang="cs-CZ" smtClean="0"/>
              <a:pPr/>
              <a:t>12.4.2014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ED34D-0298-434E-B824-F8800283AD2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095323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001B1-9591-426C-A22D-7A6540B2048E}" type="datetimeFigureOut">
              <a:rPr lang="cs-CZ" smtClean="0"/>
              <a:pPr/>
              <a:t>12.4.2014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ED34D-0298-434E-B824-F8800283AD2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208261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001B1-9591-426C-A22D-7A6540B2048E}" type="datetimeFigureOut">
              <a:rPr lang="cs-CZ" smtClean="0"/>
              <a:pPr/>
              <a:t>12.4.2014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ED34D-0298-434E-B824-F8800283AD2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552441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001B1-9591-426C-A22D-7A6540B2048E}" type="datetimeFigureOut">
              <a:rPr lang="cs-CZ" smtClean="0"/>
              <a:pPr/>
              <a:t>12.4.2014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ED34D-0298-434E-B824-F8800283AD2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769233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001B1-9591-426C-A22D-7A6540B2048E}" type="datetimeFigureOut">
              <a:rPr lang="cs-CZ" smtClean="0"/>
              <a:pPr/>
              <a:t>12.4.2014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ED34D-0298-434E-B824-F8800283AD2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266799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001B1-9591-426C-A22D-7A6540B2048E}" type="datetimeFigureOut">
              <a:rPr lang="cs-CZ" smtClean="0"/>
              <a:pPr/>
              <a:t>12.4.2014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ED34D-0298-434E-B824-F8800283AD2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451963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001B1-9591-426C-A22D-7A6540B2048E}" type="datetimeFigureOut">
              <a:rPr lang="cs-CZ" smtClean="0"/>
              <a:pPr/>
              <a:t>12.4.2014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ED34D-0298-434E-B824-F8800283AD2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570262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001B1-9591-426C-A22D-7A6540B2048E}" type="datetimeFigureOut">
              <a:rPr lang="cs-CZ" smtClean="0"/>
              <a:pPr/>
              <a:t>12.4.2014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ED34D-0298-434E-B824-F8800283AD2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144739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001B1-9591-426C-A22D-7A6540B2048E}" type="datetimeFigureOut">
              <a:rPr lang="cs-CZ" smtClean="0"/>
              <a:pPr/>
              <a:t>12.4.2014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ED34D-0298-434E-B824-F8800283AD2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979655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001B1-9591-426C-A22D-7A6540B2048E}" type="datetimeFigureOut">
              <a:rPr lang="cs-CZ" smtClean="0"/>
              <a:pPr/>
              <a:t>12.4.2014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ED34D-0298-434E-B824-F8800283AD2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696232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200"/>
            </a:gs>
            <a:gs pos="45000">
              <a:srgbClr val="FF7A00"/>
            </a:gs>
            <a:gs pos="78000">
              <a:srgbClr val="FF0300"/>
            </a:gs>
            <a:gs pos="100000">
              <a:srgbClr val="4D0808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A001B1-9591-426C-A22D-7A6540B2048E}" type="datetimeFigureOut">
              <a:rPr lang="cs-CZ" smtClean="0"/>
              <a:pPr/>
              <a:t>12.4.2014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3ED34D-0298-434E-B824-F8800283AD2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108349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1522640" y="2625876"/>
            <a:ext cx="6098721" cy="3262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                    METODICKÝ LIST PRO ZŠ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Pro zpracování vzdělávacích materiálů (VM)v rámci projektu EU peníze školám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Operační program Vzdělávání pro konkurenceschopnost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Projekt: Moderní výuka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Registrační číslo: CZ.1.07/1.4.00/21.3192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Číslo DUM: </a:t>
            </a:r>
            <a:r>
              <a:rPr kumimoji="0" lang="cs-CZ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VY_32_INOVACE_9.2.13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Jméno autora: Mgr. Lenka Koritenská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Datum, období kdy byl vytvořen: </a:t>
            </a:r>
            <a:r>
              <a:rPr lang="cs-CZ" sz="1200" b="1" dirty="0">
                <a:latin typeface="Arial" pitchFamily="34" charset="0"/>
                <a:ea typeface="Times New Roman" pitchFamily="18" charset="0"/>
                <a:cs typeface="Arial" pitchFamily="34" charset="0"/>
              </a:rPr>
              <a:t>3</a:t>
            </a: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r>
              <a:rPr lang="cs-CZ" sz="12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11</a:t>
            </a: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2013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Název práce: </a:t>
            </a:r>
            <a:r>
              <a:rPr kumimoji="0" lang="cs-CZ" sz="12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cs-CZ" sz="12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Uštknutí hadem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Předmět, pro který je VM určen: Přírodověda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Ročník, pro který je VM určen: 4. ročník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Časová dotace</a:t>
            </a: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 </a:t>
            </a: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 hod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Vzdělávací oblast, tematický okruh, téma: Zdraví a hygiena – </a:t>
            </a:r>
            <a:r>
              <a:rPr lang="cs-CZ" sz="12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uštknutí hadem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Metodický list, anotace- výstižný popis způsobu použití VM ve výuce:</a:t>
            </a: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Tento materiál slouží k výkladu a procvičení zásad</a:t>
            </a:r>
            <a:r>
              <a:rPr kumimoji="0" lang="cs-CZ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cs-CZ" sz="1200" b="0" i="0" u="none" strike="noStrike" cap="none" normalizeH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první pomoci.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Pomůcky</a:t>
            </a: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 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2" descr="C:\Users\lenovo\Desktop\prilohy_3640 (2)\OPVK_hor_zakladni_logolink_CB_cz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22639" y="969692"/>
            <a:ext cx="5761037" cy="1258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25230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836712"/>
            <a:ext cx="7772400" cy="1470025"/>
          </a:xfrm>
        </p:spPr>
        <p:txBody>
          <a:bodyPr/>
          <a:lstStyle/>
          <a:p>
            <a:r>
              <a:rPr lang="cs-CZ" sz="6600" b="1" dirty="0" smtClean="0"/>
              <a:t>UŠTKNUTÍ</a:t>
            </a:r>
            <a:r>
              <a:rPr lang="cs-CZ" b="1" dirty="0" smtClean="0"/>
              <a:t> </a:t>
            </a:r>
            <a:r>
              <a:rPr lang="cs-CZ" sz="6600" b="1" dirty="0" smtClean="0"/>
              <a:t>HADEM</a:t>
            </a:r>
            <a:endParaRPr lang="cs-CZ" sz="66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640" y="2708920"/>
            <a:ext cx="6400800" cy="1752600"/>
          </a:xfrm>
        </p:spPr>
        <p:txBody>
          <a:bodyPr>
            <a:normAutofit/>
          </a:bodyPr>
          <a:lstStyle/>
          <a:p>
            <a:r>
              <a:rPr lang="cs-CZ" sz="4000" b="1" dirty="0" smtClean="0">
                <a:solidFill>
                  <a:schemeClr val="tx1"/>
                </a:solidFill>
              </a:rPr>
              <a:t>PRVNÍ POMOC</a:t>
            </a:r>
            <a:endParaRPr lang="cs-CZ" sz="4000" b="1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645024"/>
            <a:ext cx="2896989" cy="232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734989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Co je to?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effectLst/>
              </a:rPr>
              <a:t>Uštknutí je poranění způsobené zuby</a:t>
            </a:r>
            <a:r>
              <a:rPr lang="cs-CZ" b="1" dirty="0"/>
              <a:t> </a:t>
            </a:r>
            <a:r>
              <a:rPr lang="cs-CZ" b="1" dirty="0" smtClean="0">
                <a:effectLst/>
              </a:rPr>
              <a:t>jedovatého hada.</a:t>
            </a:r>
          </a:p>
          <a:p>
            <a:r>
              <a:rPr lang="cs-CZ" b="1" dirty="0" smtClean="0">
                <a:effectLst/>
              </a:rPr>
              <a:t>Jedná se o bolestivé bodné rány s tendencí ke krvácení a zanícení. </a:t>
            </a:r>
          </a:p>
          <a:p>
            <a:r>
              <a:rPr lang="cs-CZ" b="1" dirty="0" smtClean="0">
                <a:effectLst/>
              </a:rPr>
              <a:t>Při kousnutí hadem nemusí vždy dojít k uštknutí.</a:t>
            </a:r>
          </a:p>
        </p:txBody>
      </p:sp>
    </p:spTree>
    <p:extLst>
      <p:ext uri="{BB962C8B-B14F-4D97-AF65-F5344CB8AC3E}">
        <p14:creationId xmlns:p14="http://schemas.microsoft.com/office/powerpoint/2010/main" xmlns="" val="2477150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První pomoc: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effectLst/>
              </a:rPr>
              <a:t>Ránu dezinfikujeme a necháme ji volně krvácet, aby se část jedu vyplavila. </a:t>
            </a:r>
          </a:p>
          <a:p>
            <a:r>
              <a:rPr lang="cs-CZ" b="1" dirty="0" smtClean="0">
                <a:effectLst/>
              </a:rPr>
              <a:t>Postižený by měl zůstat v klidu. Odebereme stahující předměty a postižené místo umístíme pod úroveň srdce.</a:t>
            </a:r>
          </a:p>
          <a:p>
            <a:r>
              <a:rPr lang="cs-CZ" b="1" dirty="0" smtClean="0">
                <a:effectLst/>
              </a:rPr>
              <a:t>Transport postiženého je třeba </a:t>
            </a:r>
            <a:r>
              <a:rPr lang="cs-CZ" b="1" dirty="0" smtClean="0">
                <a:effectLst/>
              </a:rPr>
              <a:t>zajistit, </a:t>
            </a:r>
            <a:r>
              <a:rPr lang="cs-CZ" b="1" dirty="0" smtClean="0">
                <a:effectLst/>
              </a:rPr>
              <a:t>pokud možno s minimem jeho vlastního pohybu – ideálně na nosítkách.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729133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Zajímavosti: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effectLst/>
              </a:rPr>
              <a:t>Na 1000 hadích kousnutí připadá pouze 500 uštknutí a jen jeden mrtvý. </a:t>
            </a:r>
          </a:p>
          <a:p>
            <a:pPr marL="0" indent="0">
              <a:buNone/>
            </a:pPr>
            <a:endParaRPr lang="cs-CZ" b="1" dirty="0" smtClean="0">
              <a:effectLst/>
            </a:endParaRPr>
          </a:p>
          <a:p>
            <a:r>
              <a:rPr lang="cs-CZ" b="1" dirty="0" smtClean="0">
                <a:effectLst/>
              </a:rPr>
              <a:t>Naproti tomu infekce je velmi častou komplikací pokousání</a:t>
            </a:r>
            <a:r>
              <a:rPr lang="cs-CZ" b="1" dirty="0" smtClean="0"/>
              <a:t>.</a:t>
            </a:r>
          </a:p>
          <a:p>
            <a:endParaRPr lang="cs-CZ" b="1" dirty="0">
              <a:effectLst/>
            </a:endParaRPr>
          </a:p>
          <a:p>
            <a:r>
              <a:rPr lang="cs-CZ" b="1" dirty="0" smtClean="0"/>
              <a:t>V ČR žije jen jeden druh jedovatého hada – zmije obecná.</a:t>
            </a:r>
            <a:endParaRPr lang="cs-CZ" b="1" dirty="0" smtClean="0">
              <a:effectLst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88540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229600" cy="1143000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Autor prohlašuje, že tento materiál je jeho prací, nebo je stažen z uvedených zdrojů.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www.office.</a:t>
            </a:r>
            <a:r>
              <a:rPr lang="cs-CZ" dirty="0" err="1" smtClean="0">
                <a:hlinkClick r:id="rId2"/>
              </a:rPr>
              <a:t>microsoft.com</a:t>
            </a:r>
            <a:endParaRPr lang="cs-CZ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27600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157</Words>
  <Application>Microsoft Office PowerPoint</Application>
  <PresentationFormat>Předvádění na obrazovce (4:3)</PresentationFormat>
  <Paragraphs>35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Snímek 1</vt:lpstr>
      <vt:lpstr>UŠTKNUTÍ HADEM</vt:lpstr>
      <vt:lpstr>Co je to?</vt:lpstr>
      <vt:lpstr>První pomoc:</vt:lpstr>
      <vt:lpstr>Zajímavosti:</vt:lpstr>
      <vt:lpstr>Autor prohlašuje, že tento materiál je jeho prací, nebo je stažen z uvedených zdrojů.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Administrator</dc:creator>
  <cp:lastModifiedBy>Dum</cp:lastModifiedBy>
  <cp:revision>10</cp:revision>
  <dcterms:created xsi:type="dcterms:W3CDTF">2013-11-23T13:01:02Z</dcterms:created>
  <dcterms:modified xsi:type="dcterms:W3CDTF">2014-04-12T12:43:10Z</dcterms:modified>
</cp:coreProperties>
</file>