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1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520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7254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2296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6311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750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1449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4549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0145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8031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4448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2564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F3A77-6E6F-40BA-B114-B0238C5E7DF8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3797F7-9F43-40F4-8766-95D413125C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4673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nzul%C3%ADn.jpg" TargetMode="External"/><Relationship Id="rId2" Type="http://schemas.openxmlformats.org/officeDocument/2006/relationships/hyperlink" Target="http://commons.wikimedia.org/wiki/File:Cuboid_suga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2640" y="2625876"/>
            <a:ext cx="6098721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VY_32_INOVACE_9.2.15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5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11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Cukrovka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Zdraví a hygiena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cukrovka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zásad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první pomoci.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2639" y="96969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99268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CUKROVKA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060848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První pomoc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84984"/>
            <a:ext cx="3888432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37860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to?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/>
              </a:rPr>
              <a:t>Skupina onemocnění, která se projevují poruchou metabolismu cukrů.</a:t>
            </a:r>
          </a:p>
          <a:p>
            <a:pPr marL="0" indent="0">
              <a:buNone/>
            </a:pPr>
            <a:endParaRPr lang="cs-CZ" b="1" dirty="0" smtClean="0">
              <a:effectLst/>
            </a:endParaRPr>
          </a:p>
          <a:p>
            <a:r>
              <a:rPr lang="cs-CZ" b="1" dirty="0" smtClean="0">
                <a:effectLst/>
              </a:rPr>
              <a:t>Rozlišují se dva základní typy: diabetes I. typu a diabetes II. typu.</a:t>
            </a:r>
          </a:p>
          <a:p>
            <a:pPr marL="0" indent="0">
              <a:buNone/>
            </a:pPr>
            <a:endParaRPr lang="cs-CZ" b="1" dirty="0" smtClean="0">
              <a:effectLst/>
            </a:endParaRPr>
          </a:p>
          <a:p>
            <a:r>
              <a:rPr lang="cs-CZ" b="1" dirty="0" smtClean="0">
                <a:effectLst/>
              </a:rPr>
              <a:t>Cukrovka se léčí inzulinem.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38615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Projevy cukrovky: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hyperglykémie</a:t>
            </a:r>
          </a:p>
          <a:p>
            <a:r>
              <a:rPr lang="cs-CZ" b="1" dirty="0" smtClean="0">
                <a:effectLst/>
              </a:rPr>
              <a:t>žízeň</a:t>
            </a:r>
          </a:p>
          <a:p>
            <a:r>
              <a:rPr lang="cs-CZ" b="1" dirty="0" smtClean="0">
                <a:effectLst/>
              </a:rPr>
              <a:t>časté a vydatné močení</a:t>
            </a:r>
          </a:p>
          <a:p>
            <a:r>
              <a:rPr lang="cs-CZ" b="1" dirty="0" smtClean="0">
                <a:effectLst/>
              </a:rPr>
              <a:t>hubnutí</a:t>
            </a:r>
          </a:p>
          <a:p>
            <a:r>
              <a:rPr lang="cs-CZ" b="1" dirty="0" smtClean="0">
                <a:effectLst/>
              </a:rPr>
              <a:t>únava</a:t>
            </a:r>
          </a:p>
          <a:p>
            <a:r>
              <a:rPr lang="cs-CZ" b="1" dirty="0" smtClean="0">
                <a:effectLst/>
              </a:rPr>
              <a:t>poruchy vědomí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5064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pomoc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Inzulín</a:t>
            </a:r>
          </a:p>
          <a:p>
            <a:endParaRPr lang="cs-CZ" b="1" dirty="0"/>
          </a:p>
          <a:p>
            <a:r>
              <a:rPr lang="cs-CZ" b="1" dirty="0" smtClean="0"/>
              <a:t>Dieta</a:t>
            </a:r>
          </a:p>
          <a:p>
            <a:endParaRPr lang="cs-CZ" b="1" dirty="0"/>
          </a:p>
          <a:p>
            <a:r>
              <a:rPr lang="cs-CZ" b="1" dirty="0" smtClean="0"/>
              <a:t>Fyzická aktivita</a:t>
            </a:r>
          </a:p>
          <a:p>
            <a:endParaRPr lang="cs-CZ" b="1" dirty="0"/>
          </a:p>
          <a:p>
            <a:r>
              <a:rPr lang="cs-CZ" b="1" dirty="0" smtClean="0"/>
              <a:t>Cukr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72816"/>
            <a:ext cx="4032448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2735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Autor prohlašuje, že tento materiál je jeho prací, nebo je stažen  uvedených zdrojů.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commons.wikimedia.org/wiki/File:Cuboid_sugar.jpg</a:t>
            </a:r>
            <a:endParaRPr lang="cs-CZ" dirty="0" smtClean="0"/>
          </a:p>
          <a:p>
            <a:r>
              <a:rPr lang="cs-CZ" smtClean="0">
                <a:hlinkClick r:id="rId3"/>
              </a:rPr>
              <a:t>http</a:t>
            </a:r>
            <a:r>
              <a:rPr lang="cs-CZ" smtClean="0">
                <a:hlinkClick r:id="rId3"/>
              </a:rPr>
              <a:t>://</a:t>
            </a:r>
            <a:r>
              <a:rPr lang="cs-CZ" smtClean="0">
                <a:hlinkClick r:id="rId3"/>
              </a:rPr>
              <a:t>commons.wikimedia.org/wiki/File:Inzul%C3%ADn.jpg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202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92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CUKROVKA</vt:lpstr>
      <vt:lpstr>Co je to?</vt:lpstr>
      <vt:lpstr>Projevy cukrovky:</vt:lpstr>
      <vt:lpstr>První pomoc</vt:lpstr>
      <vt:lpstr>Autor prohlašuje, že tento materiál je jeho prací, nebo je stažen 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12</cp:revision>
  <dcterms:created xsi:type="dcterms:W3CDTF">2013-11-24T17:09:48Z</dcterms:created>
  <dcterms:modified xsi:type="dcterms:W3CDTF">2014-04-12T12:38:21Z</dcterms:modified>
</cp:coreProperties>
</file>