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14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65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364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154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055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574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351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71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455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44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59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2060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23785-492E-4721-B67B-6551533C739A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A5F8C-FD64-4324-A3DB-B71CEAB9C8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292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talia.cz/katalog/nemoci/precitlivelost-na-lek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522640" y="2625876"/>
            <a:ext cx="6098721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VY_32_INOVACE_9.2.17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12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Alergie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Zdraví a hygiena –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alergie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zásad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první pomoci.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639" y="96969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00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ALERGIE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PRVNÍ POMOC</a:t>
            </a:r>
            <a:endParaRPr lang="cs-CZ" sz="4400" b="1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29000"/>
            <a:ext cx="56197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01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/>
              </a:rPr>
              <a:t>je přehnaná, nepřiměřená reakce imunitního systému organizmu na látky, se kterými se běžně setkáváme v našem prostředí</a:t>
            </a:r>
          </a:p>
          <a:p>
            <a:pPr marL="0" indent="0">
              <a:buNone/>
            </a:pPr>
            <a:endParaRPr lang="cs-CZ" b="1" dirty="0" smtClean="0">
              <a:effectLst/>
            </a:endParaRPr>
          </a:p>
          <a:p>
            <a:r>
              <a:rPr lang="cs-CZ" b="1" dirty="0"/>
              <a:t>v</a:t>
            </a:r>
            <a:r>
              <a:rPr lang="cs-CZ" b="1" dirty="0" smtClean="0">
                <a:effectLst/>
              </a:rPr>
              <a:t>ěda, která zkoumá alergie, se nazývá alergologie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24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Projevy alergie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/>
              </a:rPr>
              <a:t>zduření nosní</a:t>
            </a:r>
            <a:r>
              <a:rPr lang="cs-CZ" b="1" dirty="0"/>
              <a:t> </a:t>
            </a:r>
            <a:r>
              <a:rPr lang="cs-CZ" b="1" dirty="0" smtClean="0">
                <a:effectLst/>
              </a:rPr>
              <a:t>sliznice (alergická rýma)</a:t>
            </a:r>
          </a:p>
          <a:p>
            <a:r>
              <a:rPr lang="cs-CZ" b="1" dirty="0" smtClean="0">
                <a:effectLst/>
              </a:rPr>
              <a:t>zarudnutí a svědění nebo otoky očí </a:t>
            </a:r>
          </a:p>
          <a:p>
            <a:r>
              <a:rPr lang="cs-CZ" b="1" dirty="0" smtClean="0">
                <a:effectLst/>
              </a:rPr>
              <a:t>zúžení průdušnice, průdušek, dušnost a dechová nedostatečnost, někdy doslova astmatický</a:t>
            </a:r>
            <a:r>
              <a:rPr lang="cs-CZ" b="1" dirty="0"/>
              <a:t> </a:t>
            </a:r>
            <a:r>
              <a:rPr lang="cs-CZ" b="1" dirty="0" smtClean="0">
                <a:effectLst/>
              </a:rPr>
              <a:t>záchvat</a:t>
            </a:r>
          </a:p>
          <a:p>
            <a:r>
              <a:rPr lang="cs-CZ" b="1" dirty="0" smtClean="0">
                <a:effectLst/>
              </a:rPr>
              <a:t>ekzém, vyrážka</a:t>
            </a:r>
            <a:r>
              <a:rPr lang="cs-CZ" b="1" dirty="0"/>
              <a:t> </a:t>
            </a:r>
            <a:r>
              <a:rPr lang="cs-CZ" b="1" dirty="0" smtClean="0">
                <a:effectLst/>
              </a:rPr>
              <a:t>(kopřivka), a další kožní reakce</a:t>
            </a:r>
          </a:p>
          <a:p>
            <a:r>
              <a:rPr lang="cs-CZ" b="1" dirty="0" smtClean="0">
                <a:effectLst/>
              </a:rPr>
              <a:t>řídce i bolesti hlavy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75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Alergičtí jsme na: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Prach</a:t>
            </a:r>
          </a:p>
          <a:p>
            <a:r>
              <a:rPr lang="cs-CZ" b="1" dirty="0" smtClean="0"/>
              <a:t>Roztoče</a:t>
            </a:r>
          </a:p>
          <a:p>
            <a:r>
              <a:rPr lang="cs-CZ" b="1" dirty="0" smtClean="0"/>
              <a:t>Pyl</a:t>
            </a:r>
          </a:p>
          <a:p>
            <a:r>
              <a:rPr lang="cs-CZ" b="1" dirty="0" smtClean="0"/>
              <a:t>Plísně</a:t>
            </a:r>
          </a:p>
          <a:p>
            <a:r>
              <a:rPr lang="cs-CZ" b="1" dirty="0" smtClean="0"/>
              <a:t>Potraviny</a:t>
            </a:r>
          </a:p>
          <a:p>
            <a:r>
              <a:rPr lang="cs-CZ" b="1" dirty="0" smtClean="0"/>
              <a:t>Zvířecí srst</a:t>
            </a:r>
          </a:p>
          <a:p>
            <a:r>
              <a:rPr lang="cs-CZ" b="1" dirty="0" smtClean="0"/>
              <a:t>Slunce, léky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608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Léky</a:t>
            </a:r>
          </a:p>
          <a:p>
            <a:r>
              <a:rPr lang="cs-CZ" b="1" dirty="0" smtClean="0"/>
              <a:t>Dostat se z dosahů alergenů</a:t>
            </a:r>
          </a:p>
          <a:p>
            <a:endParaRPr lang="cs-CZ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8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16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Autor prohlašuje, že tento materiál je jeho prací, nebo je stažen z uvedených zdrojů.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http://www.ulekare.cz/clanek/nejvetsi-vliv-na-kvalitu-zivota-ma-zimni-a-celorocni-alergicka-ryma-15576</a:t>
            </a:r>
          </a:p>
          <a:p>
            <a:r>
              <a:rPr lang="cs-CZ" dirty="0" smtClean="0">
                <a:hlinkClick r:id="rId2"/>
              </a:rPr>
              <a:t>http://www.vitalia.cz/katalog/nemoci/precitlivelost-na-leky/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847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136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ALERGIE</vt:lpstr>
      <vt:lpstr>Co je to?</vt:lpstr>
      <vt:lpstr>Projevy alergie</vt:lpstr>
      <vt:lpstr>Alergičtí jsme na:</vt:lpstr>
      <vt:lpstr>První pomoc</vt:lpstr>
      <vt:lpstr>Autor prohlašuje, že tento materiál je jeho prací, nebo je stažen z uvedených zdrojů.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10</cp:revision>
  <dcterms:created xsi:type="dcterms:W3CDTF">2013-12-07T16:35:07Z</dcterms:created>
  <dcterms:modified xsi:type="dcterms:W3CDTF">2013-12-07T18:18:35Z</dcterms:modified>
</cp:coreProperties>
</file>