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57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847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548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738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95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321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02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440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344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355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06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6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05D78-1988-4204-8B03-8696DB148F9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57B73-D361-4099-981A-B295DFB546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988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hop.dela.cz/index.php?main_page=index&amp;cPath=637_184_894_895" TargetMode="External"/><Relationship Id="rId2" Type="http://schemas.openxmlformats.org/officeDocument/2006/relationships/hyperlink" Target="http://shop.fkt.cz/digitalni-okenni-teplomer-vision+dp7330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talia.cz/clanky/pijete-balenou-vodu-dejte-si-pozor-test-odhalil-nedovolene-latk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VY_32_INOVACE_9.2.18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12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Úpal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úpal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863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ÚPAL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2348880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První pomoc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0968"/>
            <a:ext cx="5580112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083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je poškození organismu způsobené nahromaděním tepla</a:t>
            </a:r>
            <a:r>
              <a:rPr lang="cs-CZ" b="1" dirty="0"/>
              <a:t> </a:t>
            </a:r>
            <a:r>
              <a:rPr lang="cs-CZ" b="1" dirty="0" smtClean="0">
                <a:effectLst/>
              </a:rPr>
              <a:t>v těle</a:t>
            </a:r>
          </a:p>
          <a:p>
            <a:pPr marL="0" indent="0">
              <a:buNone/>
            </a:pPr>
            <a:endParaRPr lang="cs-CZ" b="1" dirty="0" smtClean="0">
              <a:effectLst/>
            </a:endParaRPr>
          </a:p>
          <a:p>
            <a:r>
              <a:rPr lang="cs-CZ" b="1" dirty="0" smtClean="0">
                <a:effectLst/>
              </a:rPr>
              <a:t>tělo se poté zahřívá a tělesná teplota může překročit 40 °C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8125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pobyt v horkém prostředí</a:t>
            </a:r>
          </a:p>
          <a:p>
            <a:r>
              <a:rPr lang="cs-CZ" b="1" dirty="0" smtClean="0">
                <a:effectLst/>
              </a:rPr>
              <a:t>pobyt v prostředí s vysokou vlhkostí vzduchu </a:t>
            </a:r>
          </a:p>
          <a:p>
            <a:r>
              <a:rPr lang="cs-CZ" b="1" dirty="0" smtClean="0">
                <a:effectLst/>
              </a:rPr>
              <a:t>dehydratace organismu</a:t>
            </a:r>
          </a:p>
          <a:p>
            <a:r>
              <a:rPr lang="cs-CZ" b="1" dirty="0" smtClean="0">
                <a:effectLst/>
              </a:rPr>
              <a:t>porucha štítné žlázy (nadměrná tvorba tepla)</a:t>
            </a:r>
          </a:p>
          <a:p>
            <a:r>
              <a:rPr lang="cs-CZ" b="1" dirty="0" smtClean="0">
                <a:effectLst/>
              </a:rPr>
              <a:t>nesprávně zvolené oblečení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0315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Příznaky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/>
              </a:rPr>
              <a:t>bolest hlavy</a:t>
            </a:r>
          </a:p>
          <a:p>
            <a:r>
              <a:rPr lang="cs-CZ" b="1" dirty="0" smtClean="0">
                <a:effectLst/>
              </a:rPr>
              <a:t>zmatenost</a:t>
            </a:r>
          </a:p>
          <a:p>
            <a:r>
              <a:rPr lang="cs-CZ" b="1" dirty="0" smtClean="0">
                <a:effectLst/>
              </a:rPr>
              <a:t>ztráta vědomí</a:t>
            </a:r>
          </a:p>
          <a:p>
            <a:r>
              <a:rPr lang="cs-CZ" b="1" dirty="0" smtClean="0">
                <a:effectLst/>
              </a:rPr>
              <a:t>zvracení</a:t>
            </a:r>
          </a:p>
          <a:p>
            <a:r>
              <a:rPr lang="cs-CZ" b="1" dirty="0" smtClean="0">
                <a:effectLst/>
              </a:rPr>
              <a:t>šokový stav</a:t>
            </a:r>
          </a:p>
          <a:p>
            <a:r>
              <a:rPr lang="cs-CZ" b="1" dirty="0" smtClean="0">
                <a:effectLst/>
              </a:rPr>
              <a:t>svalové křeče</a:t>
            </a:r>
          </a:p>
          <a:p>
            <a:r>
              <a:rPr lang="cs-CZ" b="1" dirty="0" smtClean="0">
                <a:effectLst/>
              </a:rPr>
              <a:t>teplota</a:t>
            </a:r>
          </a:p>
          <a:p>
            <a:r>
              <a:rPr lang="cs-CZ" b="1" dirty="0" smtClean="0">
                <a:effectLst/>
              </a:rPr>
              <a:t>suchá kůže a žádný pot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25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studená sprcha</a:t>
            </a:r>
          </a:p>
          <a:p>
            <a:r>
              <a:rPr lang="cs-CZ" b="1" dirty="0" smtClean="0"/>
              <a:t>pobyt ve stínu</a:t>
            </a:r>
          </a:p>
          <a:p>
            <a:r>
              <a:rPr lang="cs-CZ" b="1" dirty="0" smtClean="0"/>
              <a:t>studené obklady</a:t>
            </a:r>
          </a:p>
          <a:p>
            <a:r>
              <a:rPr lang="cs-CZ" b="1" dirty="0" smtClean="0"/>
              <a:t>dostatek tekutin</a:t>
            </a:r>
          </a:p>
          <a:p>
            <a:r>
              <a:rPr lang="cs-CZ" b="1" dirty="0" smtClean="0"/>
              <a:t>přivolání lékaře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8046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Prevence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pokrývka hlavy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dostatek tekutin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omezení fyzické námahy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618656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97151"/>
            <a:ext cx="2736304" cy="1727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404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http://shop.fkt.cz/digitalni-okenni-teplomer-vision+dp73302/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http://shop.dela.cz/index.php?main_page=index&amp;cPath=637_184_894_895</a:t>
            </a:r>
            <a:endParaRPr lang="cs-CZ" dirty="0" smtClean="0"/>
          </a:p>
          <a:p>
            <a:r>
              <a:rPr lang="cs-CZ" smtClean="0">
                <a:hlinkClick r:id="rId4"/>
              </a:rPr>
              <a:t>http://www.vitalia.cz/clanky/pijete-balenou-vodu-dejte-si-pozor-test-odhalil-nedovolene-latky/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05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128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ÚPAL</vt:lpstr>
      <vt:lpstr>Co je to?</vt:lpstr>
      <vt:lpstr>Příčiny</vt:lpstr>
      <vt:lpstr>Příznaky</vt:lpstr>
      <vt:lpstr>První pomoc</vt:lpstr>
      <vt:lpstr>Prevence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13</cp:revision>
  <dcterms:created xsi:type="dcterms:W3CDTF">2013-12-15T17:22:54Z</dcterms:created>
  <dcterms:modified xsi:type="dcterms:W3CDTF">2013-12-15T17:43:05Z</dcterms:modified>
</cp:coreProperties>
</file>