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0315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2323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0974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58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3476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5061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6510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267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8084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157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6651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B7042E-9AAA-4FCC-84FD-82274FC36A4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B1FB65-C904-44E1-93DE-07389DFFCD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0547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oda" TargetMode="External"/><Relationship Id="rId2" Type="http://schemas.openxmlformats.org/officeDocument/2006/relationships/hyperlink" Target="http://commons.wikimedia.org/wiki/File:Shower_hea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2640" y="2564321"/>
            <a:ext cx="5963492" cy="3385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VY_32_INOVACE_9.2.19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3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12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Úžeh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úžeh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2639" y="96969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919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ÚŽEH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060848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První pomoc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2749561" y="3110524"/>
            <a:ext cx="3528392" cy="2880320"/>
          </a:xfrm>
          <a:prstGeom prst="sun">
            <a:avLst/>
          </a:prstGeom>
          <a:solidFill>
            <a:srgbClr val="FFC000"/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4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 přehřátí mozku</a:t>
            </a:r>
          </a:p>
          <a:p>
            <a:endParaRPr lang="cs-CZ" dirty="0"/>
          </a:p>
          <a:p>
            <a:r>
              <a:rPr lang="cs-CZ" b="1" dirty="0" smtClean="0">
                <a:effectLst/>
              </a:rPr>
              <a:t>vzniká účinkem přímého slunečního záření, když člověk tráví příliš mnoho času na slunci bez dostatečné ochrany (např. pokrývka hlavy)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78468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Příznaky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bolest hlavy</a:t>
            </a:r>
          </a:p>
          <a:p>
            <a:endParaRPr lang="cs-CZ" b="1" dirty="0"/>
          </a:p>
          <a:p>
            <a:r>
              <a:rPr lang="cs-CZ" b="1" dirty="0" smtClean="0"/>
              <a:t>horečka</a:t>
            </a:r>
          </a:p>
          <a:p>
            <a:endParaRPr lang="cs-CZ" b="1" dirty="0"/>
          </a:p>
          <a:p>
            <a:r>
              <a:rPr lang="cs-CZ" b="1" dirty="0" smtClean="0"/>
              <a:t>celková slabost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10115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pomoc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studená sprcha</a:t>
            </a:r>
          </a:p>
          <a:p>
            <a:r>
              <a:rPr lang="cs-CZ" b="1" dirty="0" smtClean="0"/>
              <a:t>pobyt ve stínu</a:t>
            </a:r>
          </a:p>
          <a:p>
            <a:r>
              <a:rPr lang="cs-CZ" b="1" dirty="0" smtClean="0"/>
              <a:t>studené obklady</a:t>
            </a:r>
          </a:p>
          <a:p>
            <a:r>
              <a:rPr lang="cs-CZ" b="1" dirty="0" smtClean="0"/>
              <a:t>dostatek tekutin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93096"/>
            <a:ext cx="3087782" cy="2058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8800"/>
            <a:ext cx="2294043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254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stažen z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commons.wikimedia.org/wiki/File:Shower_head.JPG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commons.wikimedia.org/wiki/File:Stilles_Mineralwasser.jpg</a:t>
            </a:r>
          </a:p>
          <a:p>
            <a:pPr>
              <a:buNone/>
            </a:pPr>
            <a:endParaRPr lang="cs-CZ" dirty="0" smtClean="0">
              <a:hlinkClick r:id="rId3"/>
            </a:endParaRPr>
          </a:p>
          <a:p>
            <a:endParaRPr lang="cs-CZ" dirty="0" smtClean="0">
              <a:hlinkClick r:id="rId3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65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85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ÚŽEH</vt:lpstr>
      <vt:lpstr>Co je to?</vt:lpstr>
      <vt:lpstr>Příznaky</vt:lpstr>
      <vt:lpstr>První pomoc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7</cp:revision>
  <dcterms:created xsi:type="dcterms:W3CDTF">2013-12-17T17:54:16Z</dcterms:created>
  <dcterms:modified xsi:type="dcterms:W3CDTF">2014-04-12T12:32:35Z</dcterms:modified>
</cp:coreProperties>
</file>