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2" r:id="rId2"/>
    <p:sldId id="256" r:id="rId3"/>
    <p:sldId id="257" r:id="rId4"/>
    <p:sldId id="259" r:id="rId5"/>
    <p:sldId id="258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F355E-BF60-4D64-A5D1-3F4DBD11357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C8FD7-C160-4351-9FEB-0D4A0988A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8D364-AC06-4133-A670-970EF7716A7C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6162-6378-4D89-971F-72347F780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998BA-C53B-436B-A8B2-9E61BA40E828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6C240-782B-48D4-BB4E-BFAB19801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1F20C-A4E6-48FA-BF1F-F9892D69747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4759F-C04C-470B-A4ED-E8FBCA103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92712-5282-4DC2-9A9F-BA26312700A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A89E1-F1EB-4554-9911-AC83083B2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72EB1-724C-40DA-A393-363967BCE6B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78A30-DE6C-4A4F-A17F-27F49A36B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FD76D-9937-4023-92BE-65ECC7B8253E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54527-6ACD-493E-81A8-89460A6A2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1E5C3-BFFE-4572-A080-7068561E983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1159C-CA7C-4618-89CD-25053546F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8DED4-6A6D-44E0-9408-CA785699FE9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0E795-0270-4F92-B2D5-DA1EC734A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7AEAA-8314-4297-8547-523F440BDDD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979FF-102F-4D50-ACEA-E59DF6765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17746-9328-4AB5-8C8E-CF107D2A4CC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0A546-1ACD-43A0-AD88-E09F0B0DF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8E4FDCA6-0133-40A3-9CAA-98D3C95E42B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69B45DFF-A8E2-4CEB-91DE-2DE57505E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5" r:id="rId3"/>
    <p:sldLayoutId id="2147483742" r:id="rId4"/>
    <p:sldLayoutId id="2147483746" r:id="rId5"/>
    <p:sldLayoutId id="2147483741" r:id="rId6"/>
    <p:sldLayoutId id="2147483740" r:id="rId7"/>
    <p:sldLayoutId id="2147483747" r:id="rId8"/>
    <p:sldLayoutId id="2147483739" r:id="rId9"/>
    <p:sldLayoutId id="2147483738" r:id="rId10"/>
    <p:sldLayoutId id="214748373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ewsimg.bbc.co.uk/media/images/40889000/jpg/_40889270_sumo.jpg" TargetMode="External"/><Relationship Id="rId2" Type="http://schemas.openxmlformats.org/officeDocument/2006/relationships/hyperlink" Target="http://cs.wikipedia.org/wiki/Japon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0.gstatic.com/images?q=tbn:ANd9GcQij-oo4sumSk6h7mwREX2K9bnmJERrbhQErP8yxEb9_8Eax5_fK5UNLQp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VY_52_INOVACE_30_Japonsko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228600"/>
            <a:ext cx="8229600" cy="990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latin typeface="Papyrus" pitchFamily="66" charset="0"/>
              </a:rPr>
              <a:t>JAPONSKO</a:t>
            </a:r>
            <a:endParaRPr lang="cs-CZ" b="1" dirty="0">
              <a:latin typeface="Papyrus" pitchFamily="66" charset="0"/>
            </a:endParaRPr>
          </a:p>
        </p:txBody>
      </p:sp>
      <p:pic>
        <p:nvPicPr>
          <p:cNvPr id="1026" name="Picture 2" descr="C:\Users\OEM\Pictures\JAP.VLAJ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3565525"/>
            <a:ext cx="4767263" cy="317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1027" name="Picture 3" descr="C:\Users\OEM\Pictures\JAP.ZNAK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9800" y="765175"/>
            <a:ext cx="2978150" cy="297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1028" name="Picture 4" descr="C:\Users\OEM\Pictures\Japan_sea_map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950" y="1052513"/>
            <a:ext cx="4011613" cy="4308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Papyrus" pitchFamily="66" charset="0"/>
              </a:rPr>
              <a:t>ZÁKLADNÍ ÚDAJE</a:t>
            </a:r>
            <a:endParaRPr lang="cs-CZ" sz="3600" dirty="0">
              <a:latin typeface="Papyru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256213"/>
          </a:xfrm>
        </p:spPr>
        <p:txBody>
          <a:bodyPr rtlCol="0">
            <a:normAutofit fontScale="85000" lnSpcReduction="2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ROZLOHA</a:t>
            </a:r>
            <a:r>
              <a:rPr lang="cs-CZ" sz="2000" b="1" dirty="0" smtClean="0"/>
              <a:t>: </a:t>
            </a:r>
            <a:r>
              <a:rPr lang="cs-CZ" b="1" dirty="0" smtClean="0">
                <a:latin typeface="Papyrus" pitchFamily="66" charset="0"/>
              </a:rPr>
              <a:t>377 730 km</a:t>
            </a:r>
            <a:r>
              <a:rPr lang="cs-CZ" b="1" baseline="30000" dirty="0" smtClean="0">
                <a:latin typeface="Papyrus" pitchFamily="66" charset="0"/>
              </a:rPr>
              <a:t>2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baseline="300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POČET OBYVATEL: </a:t>
            </a:r>
            <a:r>
              <a:rPr lang="cs-CZ" b="1" dirty="0" smtClean="0">
                <a:latin typeface="Papyrus" pitchFamily="66" charset="0"/>
              </a:rPr>
              <a:t>125 mil.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HLAVNÍ MĚSTO: </a:t>
            </a:r>
            <a:r>
              <a:rPr lang="cs-CZ" b="1" dirty="0" smtClean="0">
                <a:latin typeface="Papyrus" pitchFamily="66" charset="0"/>
              </a:rPr>
              <a:t>Tokio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DALŠÍ MĚSTA: </a:t>
            </a:r>
            <a:r>
              <a:rPr lang="cs-CZ" b="1" dirty="0" smtClean="0">
                <a:latin typeface="Papyrus" pitchFamily="66" charset="0"/>
              </a:rPr>
              <a:t>Ósaka, Nagoja, Jokohama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ÚŘEDNÍ JAZYK: </a:t>
            </a:r>
            <a:r>
              <a:rPr lang="cs-CZ" b="1" dirty="0" smtClean="0">
                <a:latin typeface="Papyrus" pitchFamily="66" charset="0"/>
              </a:rPr>
              <a:t>japonština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HLAVNÍ NÁBOŽENSTVÍ</a:t>
            </a:r>
            <a:r>
              <a:rPr lang="cs-CZ" sz="2000" b="1" dirty="0" smtClean="0"/>
              <a:t>: </a:t>
            </a:r>
            <a:r>
              <a:rPr lang="cs-CZ" b="1" dirty="0" smtClean="0">
                <a:latin typeface="Papyrus" pitchFamily="66" charset="0"/>
              </a:rPr>
              <a:t>šintoismus, buddhismus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MĚNA</a:t>
            </a:r>
            <a:r>
              <a:rPr lang="cs-CZ" sz="2000" b="1" dirty="0" smtClean="0"/>
              <a:t>: </a:t>
            </a:r>
            <a:r>
              <a:rPr lang="cs-CZ" b="1" dirty="0" smtClean="0">
                <a:latin typeface="Papyrus" pitchFamily="66" charset="0"/>
              </a:rPr>
              <a:t>jen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HLAVNÍ VÝVOZNÍ POLOŽKY: </a:t>
            </a:r>
            <a:r>
              <a:rPr lang="cs-CZ" b="1" dirty="0" smtClean="0">
                <a:latin typeface="Papyrus" pitchFamily="66" charset="0"/>
              </a:rPr>
              <a:t>výrobky dopravního strojí-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latin typeface="Papyrus" pitchFamily="66" charset="0"/>
              </a:rPr>
              <a:t> </a:t>
            </a:r>
            <a:r>
              <a:rPr lang="cs-CZ" b="1" dirty="0" smtClean="0">
                <a:latin typeface="Papyrus" pitchFamily="66" charset="0"/>
              </a:rPr>
              <a:t>                                                                 </a:t>
            </a:r>
            <a:r>
              <a:rPr lang="cs-CZ" b="1" dirty="0" err="1" smtClean="0">
                <a:latin typeface="Papyrus" pitchFamily="66" charset="0"/>
              </a:rPr>
              <a:t>renství</a:t>
            </a:r>
            <a:r>
              <a:rPr lang="cs-CZ" b="1" dirty="0" smtClean="0">
                <a:latin typeface="Papyrus" pitchFamily="66" charset="0"/>
              </a:rPr>
              <a:t>, elektronika</a:t>
            </a:r>
            <a:r>
              <a:rPr lang="cs-CZ" b="1" smtClean="0">
                <a:latin typeface="Papyrus" pitchFamily="66" charset="0"/>
              </a:rPr>
              <a:t>, textil</a:t>
            </a:r>
            <a:endParaRPr lang="cs-CZ" b="1" dirty="0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Papyrus" pitchFamily="66" charset="0"/>
              </a:rPr>
              <a:t>DOPLŇ  TEXT</a:t>
            </a:r>
            <a:endParaRPr lang="cs-CZ" sz="3600" dirty="0">
              <a:latin typeface="Papyru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Japonsko je………………. stát. Čtyři největší ostrovy jsou………………………………………………….. Japonsko bývá nazýváno …………………………. Nejvyšší a také posvátnou horou je sopka…………….. Mezi tradiční japonské sporty patří …………………….. Pro Japonsko jsou typické bonsaje, což jsou ………………………..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a ikebana, což je tradiční……………….. Na světových trzích jsou známé značky jako třeba……………………………………...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600" smtClean="0">
                <a:latin typeface="Papyrus"/>
              </a:rPr>
              <a:t>DOPLNĚNÝ TEXT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Japonsko je </a:t>
            </a:r>
            <a:r>
              <a:rPr lang="cs-CZ" smtClean="0">
                <a:solidFill>
                  <a:srgbClr val="FFFF00"/>
                </a:solidFill>
              </a:rPr>
              <a:t>ostrovní</a:t>
            </a:r>
            <a:r>
              <a:rPr lang="cs-CZ" smtClean="0"/>
              <a:t> stát. Čtyři největší ostrovy jsou </a:t>
            </a:r>
            <a:r>
              <a:rPr lang="cs-CZ" smtClean="0">
                <a:solidFill>
                  <a:srgbClr val="FFFF00"/>
                </a:solidFill>
              </a:rPr>
              <a:t>Honšú, Hokkaidó, Kjúšú, Šikoku</a:t>
            </a:r>
            <a:r>
              <a:rPr lang="cs-CZ" smtClean="0"/>
              <a:t>. Japonsko bývá nazýváno </a:t>
            </a:r>
            <a:r>
              <a:rPr lang="cs-CZ" smtClean="0">
                <a:solidFill>
                  <a:srgbClr val="FFFF00"/>
                </a:solidFill>
              </a:rPr>
              <a:t>Země vycházejícího Slunce</a:t>
            </a:r>
            <a:r>
              <a:rPr lang="cs-CZ" smtClean="0"/>
              <a:t>. Nejvyšší a také posvátnou horou je sopka </a:t>
            </a:r>
            <a:r>
              <a:rPr lang="cs-CZ" smtClean="0">
                <a:solidFill>
                  <a:srgbClr val="FFFF00"/>
                </a:solidFill>
              </a:rPr>
              <a:t>Fudžisan</a:t>
            </a:r>
            <a:r>
              <a:rPr lang="cs-CZ" smtClean="0"/>
              <a:t>. Mezi tradiční japonské sporty patří </a:t>
            </a:r>
            <a:r>
              <a:rPr lang="cs-CZ" smtClean="0">
                <a:solidFill>
                  <a:srgbClr val="FFFF00"/>
                </a:solidFill>
              </a:rPr>
              <a:t>karate, sumo, judo</a:t>
            </a:r>
            <a:r>
              <a:rPr lang="cs-CZ" smtClean="0"/>
              <a:t>. Pro Japonsko jsou typické bonsaje, což jsou </a:t>
            </a:r>
            <a:r>
              <a:rPr lang="cs-CZ" smtClean="0">
                <a:solidFill>
                  <a:srgbClr val="FFFF00"/>
                </a:solidFill>
              </a:rPr>
              <a:t>malé upravené stromky </a:t>
            </a:r>
            <a:r>
              <a:rPr lang="cs-CZ" smtClean="0"/>
              <a:t>a ikebana, což je tradiční </a:t>
            </a:r>
            <a:r>
              <a:rPr lang="cs-CZ" smtClean="0">
                <a:solidFill>
                  <a:srgbClr val="FFFF00"/>
                </a:solidFill>
              </a:rPr>
              <a:t>úprava květin</a:t>
            </a:r>
            <a:r>
              <a:rPr lang="cs-CZ" smtClean="0"/>
              <a:t>. Na světových trzích jsou známé značky jako třeba </a:t>
            </a:r>
            <a:r>
              <a:rPr lang="cs-CZ" smtClean="0">
                <a:solidFill>
                  <a:srgbClr val="FFFF00"/>
                </a:solidFill>
              </a:rPr>
              <a:t>Honda, Toyota, Yamaha</a:t>
            </a:r>
            <a:r>
              <a:rPr lang="cs-CZ" smtClean="0"/>
              <a:t>, </a:t>
            </a:r>
            <a:r>
              <a:rPr lang="cs-CZ" smtClean="0">
                <a:solidFill>
                  <a:srgbClr val="FFFF00"/>
                </a:solidFill>
              </a:rPr>
              <a:t>Suzuki, Sony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138" y="33338"/>
            <a:ext cx="8229600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Papyrus" pitchFamily="66" charset="0"/>
              </a:rPr>
              <a:t>FOTOGALERIE 1</a:t>
            </a:r>
            <a:endParaRPr lang="cs-CZ" sz="3600" dirty="0">
              <a:latin typeface="Papyrus" pitchFamily="66" charset="0"/>
            </a:endParaRPr>
          </a:p>
        </p:txBody>
      </p:sp>
      <p:pic>
        <p:nvPicPr>
          <p:cNvPr id="1026" name="Picture 2" descr="C:\Users\OEM\Pictures\BONSAJ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2" y="970017"/>
            <a:ext cx="3539279" cy="3808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7" name="Picture 3" descr="C:\Users\OEM\Pictures\FUDŽ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93697" y="667621"/>
            <a:ext cx="4098032" cy="30735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8" name="Picture 4" descr="C:\Users\OEM\Pictures\IKEBA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00937" y="3068960"/>
            <a:ext cx="2902762" cy="36619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9" name="Picture 5" descr="C:\Users\OEM\Pictures\ORIGAM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86283" y="3933056"/>
            <a:ext cx="2923849" cy="23713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30" name="Picture 6" descr="C:\Users\OEM\Pictures\karat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037" y="4077951"/>
            <a:ext cx="2757331" cy="27378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179388" y="1052513"/>
            <a:ext cx="865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bonsaj</a:t>
            </a:r>
          </a:p>
        </p:txBody>
      </p:sp>
      <p:sp>
        <p:nvSpPr>
          <p:cNvPr id="18440" name="TextovéPole 3"/>
          <p:cNvSpPr txBox="1">
            <a:spLocks noChangeArrowheads="1"/>
          </p:cNvSpPr>
          <p:nvPr/>
        </p:nvSpPr>
        <p:spPr bwMode="auto">
          <a:xfrm>
            <a:off x="6516688" y="852488"/>
            <a:ext cx="747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Fudži</a:t>
            </a:r>
          </a:p>
        </p:txBody>
      </p:sp>
      <p:sp>
        <p:nvSpPr>
          <p:cNvPr id="18441" name="TextovéPole 4"/>
          <p:cNvSpPr txBox="1">
            <a:spLocks noChangeArrowheads="1"/>
          </p:cNvSpPr>
          <p:nvPr/>
        </p:nvSpPr>
        <p:spPr bwMode="auto">
          <a:xfrm>
            <a:off x="800100" y="4108450"/>
            <a:ext cx="825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karate</a:t>
            </a:r>
          </a:p>
        </p:txBody>
      </p:sp>
      <p:sp>
        <p:nvSpPr>
          <p:cNvPr id="18442" name="TextovéPole 5"/>
          <p:cNvSpPr txBox="1">
            <a:spLocks noChangeArrowheads="1"/>
          </p:cNvSpPr>
          <p:nvPr/>
        </p:nvSpPr>
        <p:spPr bwMode="auto">
          <a:xfrm>
            <a:off x="3719513" y="6305550"/>
            <a:ext cx="939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origami</a:t>
            </a:r>
          </a:p>
        </p:txBody>
      </p:sp>
      <p:sp>
        <p:nvSpPr>
          <p:cNvPr id="18443" name="TextovéPole 6"/>
          <p:cNvSpPr txBox="1">
            <a:spLocks noChangeArrowheads="1"/>
          </p:cNvSpPr>
          <p:nvPr/>
        </p:nvSpPr>
        <p:spPr bwMode="auto">
          <a:xfrm>
            <a:off x="7164388" y="3213100"/>
            <a:ext cx="992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ikebana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229600" cy="990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Papyrus" pitchFamily="66" charset="0"/>
              </a:rPr>
              <a:t>FOTOGALERIE 2</a:t>
            </a:r>
            <a:endParaRPr lang="cs-CZ" sz="3600" dirty="0">
              <a:latin typeface="Papyrus" pitchFamily="66" charset="0"/>
            </a:endParaRPr>
          </a:p>
        </p:txBody>
      </p:sp>
      <p:pic>
        <p:nvPicPr>
          <p:cNvPr id="2050" name="Picture 2" descr="C:\Users\OEM\Pictures\Honda-VFR-1200-V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1268760"/>
            <a:ext cx="4179059" cy="29601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2051" name="Picture 3" descr="C:\Users\OEM\Pictures\toyota_f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91201" y="1093787"/>
            <a:ext cx="3714750" cy="27813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2052" name="Picture 4" descr="C:\Users\OEM\Pictures\Sum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3024336" cy="30243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2053" name="Picture 5" descr="C:\Users\OEM\Pictures\tokio-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59632" y="3930554"/>
            <a:ext cx="3657600" cy="2895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9462" name="TextovéPole 2"/>
          <p:cNvSpPr txBox="1">
            <a:spLocks noChangeArrowheads="1"/>
          </p:cNvSpPr>
          <p:nvPr/>
        </p:nvSpPr>
        <p:spPr bwMode="auto">
          <a:xfrm>
            <a:off x="1266825" y="1371600"/>
            <a:ext cx="863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Honda</a:t>
            </a:r>
          </a:p>
        </p:txBody>
      </p:sp>
      <p:sp>
        <p:nvSpPr>
          <p:cNvPr id="19463" name="TextovéPole 4"/>
          <p:cNvSpPr txBox="1">
            <a:spLocks noChangeArrowheads="1"/>
          </p:cNvSpPr>
          <p:nvPr/>
        </p:nvSpPr>
        <p:spPr bwMode="auto">
          <a:xfrm>
            <a:off x="4995863" y="1795463"/>
            <a:ext cx="863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Toyota</a:t>
            </a:r>
          </a:p>
        </p:txBody>
      </p:sp>
      <p:sp>
        <p:nvSpPr>
          <p:cNvPr id="19464" name="TextovéPole 5"/>
          <p:cNvSpPr txBox="1">
            <a:spLocks noChangeArrowheads="1"/>
          </p:cNvSpPr>
          <p:nvPr/>
        </p:nvSpPr>
        <p:spPr bwMode="auto">
          <a:xfrm>
            <a:off x="539750" y="4868863"/>
            <a:ext cx="723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Tokio</a:t>
            </a:r>
          </a:p>
        </p:txBody>
      </p:sp>
      <p:sp>
        <p:nvSpPr>
          <p:cNvPr id="19465" name="TextovéPole 6"/>
          <p:cNvSpPr txBox="1">
            <a:spLocks noChangeArrowheads="1"/>
          </p:cNvSpPr>
          <p:nvPr/>
        </p:nvSpPr>
        <p:spPr bwMode="auto">
          <a:xfrm>
            <a:off x="5110163" y="4365625"/>
            <a:ext cx="749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sumo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Papyrus" pitchFamily="66" charset="0"/>
              </a:rPr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smtClean="0">
                <a:hlinkClick r:id="rId2"/>
              </a:rPr>
              <a:t>http://cs.wikipedia.org/wiki/Japonsko</a:t>
            </a:r>
            <a:endParaRPr lang="cs-CZ" sz="2200" smtClean="0"/>
          </a:p>
          <a:p>
            <a:r>
              <a:rPr lang="cs-CZ" smtClean="0">
                <a:hlinkClick r:id="rId3"/>
              </a:rPr>
              <a:t>http://newsimg.bbc.co.uk/media/images/40889000/jpg/_40889270_sumo.jpg</a:t>
            </a:r>
            <a:endParaRPr lang="cs-CZ" sz="2200" smtClean="0"/>
          </a:p>
          <a:p>
            <a:r>
              <a:rPr lang="cs-CZ" smtClean="0">
                <a:hlinkClick r:id="rId4"/>
              </a:rPr>
              <a:t>http://t0.gstatic.com/images?q=tbn:ANd9GcQij-oo4sumSk6h7mwREX2K9bnmJERrbhQErP8yxEb9_8Eax5_fK5UNLQp1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47</TotalTime>
  <Words>183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Arial</vt:lpstr>
      <vt:lpstr>Calibri</vt:lpstr>
      <vt:lpstr>Times New Roman</vt:lpstr>
      <vt:lpstr>Times New Roman,Bold</vt:lpstr>
      <vt:lpstr>Papyrus</vt:lpstr>
      <vt:lpstr>Přehlednost</vt:lpstr>
      <vt:lpstr>Přehlednost</vt:lpstr>
      <vt:lpstr>Přehlednost</vt:lpstr>
      <vt:lpstr>Přehlednost</vt:lpstr>
      <vt:lpstr>Přehlednost</vt:lpstr>
      <vt:lpstr>Snímek 1</vt:lpstr>
      <vt:lpstr>JAPONSKO</vt:lpstr>
      <vt:lpstr>ZÁKLADNÍ ÚDAJE</vt:lpstr>
      <vt:lpstr>DOPLŇ  TEXT</vt:lpstr>
      <vt:lpstr>DOPLNĚNÝ TEXT</vt:lpstr>
      <vt:lpstr>FOTOGALERIE 1</vt:lpstr>
      <vt:lpstr>FOTOGALERIE 2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OEM</dc:creator>
  <cp:lastModifiedBy>Maminka</cp:lastModifiedBy>
  <cp:revision>9</cp:revision>
  <dcterms:created xsi:type="dcterms:W3CDTF">2011-04-20T07:45:42Z</dcterms:created>
  <dcterms:modified xsi:type="dcterms:W3CDTF">2012-03-02T08:25:48Z</dcterms:modified>
</cp:coreProperties>
</file>