
<file path=[Content_Types].xml><?xml version="1.0" encoding="utf-8"?>
<Types xmlns="http://schemas.openxmlformats.org/package/2006/content-types">
  <Default Extension="png" ContentType="image/png"/>
  <Default Extension="jpeg" ContentType="image/jpeg"/>
  <Default Extension="emf" ContentType="image/x-emf"/>
  <Default Extension="wmf" ContentType="image/x-wmf"/>
  <Default Extension="rels" ContentType="application/vnd.openxmlformats-package.relationships+xml"/>
  <Default Extension="xml" ContentType="application/xml"/>
  <Default Extension="wav" ContentType="audio/wav"/>
  <Default Extension="wdp" ContentType="image/vnd.ms-photo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16"/>
  </p:notesMasterIdLst>
  <p:sldIdLst>
    <p:sldId id="271" r:id="rId2"/>
    <p:sldId id="259" r:id="rId3"/>
    <p:sldId id="260" r:id="rId4"/>
    <p:sldId id="261" r:id="rId5"/>
    <p:sldId id="262" r:id="rId6"/>
    <p:sldId id="263" r:id="rId7"/>
    <p:sldId id="264" r:id="rId8"/>
    <p:sldId id="265" r:id="rId9"/>
    <p:sldId id="266" r:id="rId10"/>
    <p:sldId id="267" r:id="rId11"/>
    <p:sldId id="268" r:id="rId12"/>
    <p:sldId id="269" r:id="rId13"/>
    <p:sldId id="270" r:id="rId14"/>
    <p:sldId id="272" r:id="rId15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9779" autoAdjust="0"/>
    <p:restoredTop sz="94660"/>
  </p:normalViewPr>
  <p:slideViewPr>
    <p:cSldViewPr>
      <p:cViewPr varScale="1">
        <p:scale>
          <a:sx n="115" d="100"/>
          <a:sy n="115" d="100"/>
        </p:scale>
        <p:origin x="-1476" y="-114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notesMaster" Target="notesMasters/notesMaster1.xml"/><Relationship Id="rId20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62ACCBB7-3568-4DF5-847B-187E63D64D96}" type="datetimeFigureOut">
              <a:rPr lang="cs-CZ" smtClean="0"/>
              <a:t>21.9.2011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D90C12D6-519F-4BB3-9840-651535B3BCB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37188783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CD193F4-1695-4738-9BA7-1142286925AE}" type="slidenum">
              <a:rPr lang="cs-CZ" smtClean="0">
                <a:solidFill>
                  <a:prstClr val="black"/>
                </a:solidFill>
              </a:rPr>
              <a:pPr/>
              <a:t>9</a:t>
            </a:fld>
            <a:endParaRPr lang="cs-CZ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929397634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1000"/>
                </a:schemeClr>
              </a:gs>
              <a:gs pos="37000">
                <a:schemeClr val="bg1">
                  <a:alpha val="76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12" name="Rectangle 11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89000"/>
                </a:schemeClr>
              </a:gs>
              <a:gs pos="48000">
                <a:schemeClr val="bg1">
                  <a:alpha val="62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prstClr val="white"/>
              </a:solidFill>
            </a:endParaRPr>
          </a:p>
        </p:txBody>
      </p:sp>
      <p:sp>
        <p:nvSpPr>
          <p:cNvPr id="13" name="Rectangle 12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14" name="Oval 13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473795" y="5052545"/>
            <a:ext cx="5637010" cy="882119"/>
          </a:xfrm>
        </p:spPr>
        <p:txBody>
          <a:bodyPr>
            <a:normAutofit/>
          </a:bodyPr>
          <a:lstStyle>
            <a:lvl1pPr marL="0" indent="0" algn="l">
              <a:buNone/>
              <a:defRPr sz="2200">
                <a:solidFill>
                  <a:schemeClr val="tx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3809136-4BE9-40AB-8C9A-DF61BA8E6040}" type="datetimeFigureOut">
              <a:rPr lang="cs-CZ" smtClean="0">
                <a:solidFill>
                  <a:prstClr val="black">
                    <a:lumMod val="50000"/>
                    <a:lumOff val="50000"/>
                  </a:prstClr>
                </a:solidFill>
              </a:rPr>
              <a:pPr/>
              <a:t>21.9.2011</a:t>
            </a:fld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CAA584A-9B89-4DCF-8733-C010B29F9E36}" type="slidenum">
              <a:rPr lang="cs-CZ" smtClean="0">
                <a:solidFill>
                  <a:prstClr val="black">
                    <a:lumMod val="50000"/>
                    <a:lumOff val="50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817581" y="3132290"/>
            <a:ext cx="7175351" cy="1793167"/>
          </a:xfrm>
          <a:effectLst/>
        </p:spPr>
        <p:txBody>
          <a:bodyPr>
            <a:noAutofit/>
          </a:bodyPr>
          <a:lstStyle>
            <a:lvl1pPr marL="640080" indent="-457200" algn="l">
              <a:defRPr sz="54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649328031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3809136-4BE9-40AB-8C9A-DF61BA8E6040}" type="datetimeFigureOut">
              <a:rPr lang="cs-CZ" smtClean="0">
                <a:solidFill>
                  <a:prstClr val="black">
                    <a:lumMod val="50000"/>
                    <a:lumOff val="50000"/>
                  </a:prstClr>
                </a:solidFill>
              </a:rPr>
              <a:pPr/>
              <a:t>21.9.2011</a:t>
            </a:fld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CAA584A-9B89-4DCF-8733-C010B29F9E36}" type="slidenum">
              <a:rPr lang="cs-CZ" smtClean="0">
                <a:solidFill>
                  <a:prstClr val="black">
                    <a:lumMod val="50000"/>
                    <a:lumOff val="50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10" name="Content Placeholder 9"/>
          <p:cNvSpPr>
            <a:spLocks noGrp="1"/>
          </p:cNvSpPr>
          <p:nvPr>
            <p:ph sz="quarter" idx="13"/>
          </p:nvPr>
        </p:nvSpPr>
        <p:spPr>
          <a:xfrm>
            <a:off x="1143000" y="731520"/>
            <a:ext cx="6400800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232297310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2000"/>
                </a:schemeClr>
              </a:gs>
              <a:gs pos="37000">
                <a:schemeClr val="bg1">
                  <a:alpha val="77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8" name="Rectangle 7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90000"/>
                </a:schemeClr>
              </a:gs>
              <a:gs pos="48000">
                <a:schemeClr val="bg1">
                  <a:alpha val="63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prstClr val="white"/>
              </a:solidFill>
            </a:endParaRPr>
          </a:p>
        </p:txBody>
      </p:sp>
      <p:sp>
        <p:nvSpPr>
          <p:cNvPr id="9" name="Rectangle 8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10" name="Oval 9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033195" y="2172648"/>
            <a:ext cx="5966666" cy="2423346"/>
          </a:xfrm>
          <a:effectLst/>
        </p:spPr>
        <p:txBody>
          <a:bodyPr anchor="b"/>
          <a:lstStyle>
            <a:lvl1pPr algn="r">
              <a:defRPr sz="4600" b="1" cap="none" baseline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022438" y="4607511"/>
            <a:ext cx="5970494" cy="835460"/>
          </a:xfrm>
        </p:spPr>
        <p:txBody>
          <a:bodyPr anchor="t"/>
          <a:lstStyle>
            <a:lvl1pPr marL="0" indent="0" algn="r">
              <a:buNone/>
              <a:defRPr sz="2000">
                <a:solidFill>
                  <a:schemeClr val="tx2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3809136-4BE9-40AB-8C9A-DF61BA8E6040}" type="datetimeFigureOut">
              <a:rPr lang="cs-CZ" smtClean="0">
                <a:solidFill>
                  <a:prstClr val="black">
                    <a:lumMod val="50000"/>
                    <a:lumOff val="50000"/>
                  </a:prstClr>
                </a:solidFill>
              </a:rPr>
              <a:pPr/>
              <a:t>21.9.2011</a:t>
            </a:fld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CAA584A-9B89-4DCF-8733-C010B29F9E36}" type="slidenum">
              <a:rPr lang="cs-CZ" smtClean="0">
                <a:solidFill>
                  <a:prstClr val="black">
                    <a:lumMod val="50000"/>
                    <a:lumOff val="50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01888101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3809136-4BE9-40AB-8C9A-DF61BA8E6040}" type="datetimeFigureOut">
              <a:rPr lang="cs-CZ" smtClean="0">
                <a:solidFill>
                  <a:prstClr val="black">
                    <a:lumMod val="50000"/>
                    <a:lumOff val="50000"/>
                  </a:prstClr>
                </a:solidFill>
              </a:rPr>
              <a:pPr/>
              <a:t>21.9.2011</a:t>
            </a:fld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CAA584A-9B89-4DCF-8733-C010B29F9E36}" type="slidenum">
              <a:rPr lang="cs-CZ" smtClean="0">
                <a:solidFill>
                  <a:prstClr val="black">
                    <a:lumMod val="50000"/>
                    <a:lumOff val="50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1142999" y="731519"/>
            <a:ext cx="3346704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45152" y="731520"/>
            <a:ext cx="3346704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41405354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3000" y="731520"/>
            <a:ext cx="3346704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lang="en-US" sz="2400" b="1" i="0" kern="1200" dirty="0" smtClean="0">
                <a:gradFill>
                  <a:gsLst>
                    <a:gs pos="0">
                      <a:schemeClr val="tx1"/>
                    </a:gs>
                    <a:gs pos="40000">
                      <a:schemeClr val="tx1">
                        <a:lumMod val="75000"/>
                        <a:lumOff val="25000"/>
                      </a:schemeClr>
                    </a:gs>
                    <a:gs pos="100000">
                      <a:schemeClr val="tx2">
                        <a:alpha val="65000"/>
                      </a:schemeClr>
                    </a:gs>
                  </a:gsLst>
                  <a:lin ang="5400000" scaled="0"/>
                </a:gradFill>
                <a:effectLst/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56447" y="1400327"/>
            <a:ext cx="3346704" cy="2743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7302" y="731520"/>
            <a:ext cx="3346704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lang="en-US" sz="2400" b="1" i="0" kern="1200" dirty="0" smtClean="0">
                <a:gradFill>
                  <a:gsLst>
                    <a:gs pos="0">
                      <a:schemeClr val="tx1"/>
                    </a:gs>
                    <a:gs pos="40000">
                      <a:schemeClr val="tx1">
                        <a:lumMod val="75000"/>
                        <a:lumOff val="25000"/>
                      </a:schemeClr>
                    </a:gs>
                    <a:gs pos="100000">
                      <a:schemeClr val="tx2">
                        <a:alpha val="65000"/>
                      </a:schemeClr>
                    </a:gs>
                  </a:gsLst>
                  <a:lin ang="5400000" scaled="0"/>
                </a:gradFill>
                <a:effectLst/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marL="0" lvl="0" indent="0" algn="ctr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None/>
            </a:pPr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1399032"/>
            <a:ext cx="3346704" cy="2743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3809136-4BE9-40AB-8C9A-DF61BA8E6040}" type="datetimeFigureOut">
              <a:rPr lang="cs-CZ" smtClean="0">
                <a:solidFill>
                  <a:prstClr val="black">
                    <a:lumMod val="50000"/>
                    <a:lumOff val="50000"/>
                  </a:prstClr>
                </a:solidFill>
              </a:rPr>
              <a:pPr/>
              <a:t>21.9.2011</a:t>
            </a:fld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CAA584A-9B89-4DCF-8733-C010B29F9E36}" type="slidenum">
              <a:rPr lang="cs-CZ" smtClean="0">
                <a:solidFill>
                  <a:prstClr val="black">
                    <a:lumMod val="50000"/>
                    <a:lumOff val="50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773063608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3809136-4BE9-40AB-8C9A-DF61BA8E6040}" type="datetimeFigureOut">
              <a:rPr lang="cs-CZ" smtClean="0">
                <a:solidFill>
                  <a:prstClr val="black">
                    <a:lumMod val="50000"/>
                    <a:lumOff val="50000"/>
                  </a:prstClr>
                </a:solidFill>
              </a:rPr>
              <a:pPr/>
              <a:t>21.9.2011</a:t>
            </a:fld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CAA584A-9B89-4DCF-8733-C010B29F9E36}" type="slidenum">
              <a:rPr lang="cs-CZ" smtClean="0">
                <a:solidFill>
                  <a:prstClr val="black">
                    <a:lumMod val="50000"/>
                    <a:lumOff val="50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712250828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3809136-4BE9-40AB-8C9A-DF61BA8E6040}" type="datetimeFigureOut">
              <a:rPr lang="cs-CZ" smtClean="0">
                <a:solidFill>
                  <a:prstClr val="black">
                    <a:lumMod val="50000"/>
                    <a:lumOff val="50000"/>
                  </a:prstClr>
                </a:solidFill>
              </a:rPr>
              <a:pPr/>
              <a:t>21.9.2011</a:t>
            </a:fld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CAA584A-9B89-4DCF-8733-C010B29F9E36}" type="slidenum">
              <a:rPr lang="cs-CZ" smtClean="0">
                <a:solidFill>
                  <a:prstClr val="black">
                    <a:lumMod val="50000"/>
                    <a:lumOff val="50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556971812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095" y="2209800"/>
            <a:ext cx="3636085" cy="1258493"/>
          </a:xfrm>
          <a:effectLst/>
        </p:spPr>
        <p:txBody>
          <a:bodyPr anchor="b">
            <a:noAutofit/>
          </a:bodyPr>
          <a:lstStyle>
            <a:lvl1pPr marL="228600" indent="-228600" algn="l">
              <a:defRPr sz="2800" b="1">
                <a:effectLst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93515" y="731520"/>
            <a:ext cx="4017085" cy="4894730"/>
          </a:xfrm>
        </p:spPr>
        <p:txBody>
          <a:bodyPr anchor="ctr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4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75765" y="3497802"/>
            <a:ext cx="3388660" cy="213951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3809136-4BE9-40AB-8C9A-DF61BA8E6040}" type="datetimeFigureOut">
              <a:rPr lang="cs-CZ" smtClean="0">
                <a:solidFill>
                  <a:prstClr val="black">
                    <a:lumMod val="50000"/>
                    <a:lumOff val="50000"/>
                  </a:prstClr>
                </a:solidFill>
              </a:rPr>
              <a:pPr/>
              <a:t>21.9.2011</a:t>
            </a:fld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CAA584A-9B89-4DCF-8733-C010B29F9E36}" type="slidenum">
              <a:rPr lang="cs-CZ" smtClean="0">
                <a:solidFill>
                  <a:prstClr val="black">
                    <a:lumMod val="50000"/>
                    <a:lumOff val="50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968110047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2000"/>
                </a:schemeClr>
              </a:gs>
              <a:gs pos="37000">
                <a:schemeClr val="bg1">
                  <a:alpha val="77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9" name="Rectangle 8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90000"/>
                </a:schemeClr>
              </a:gs>
              <a:gs pos="48000">
                <a:schemeClr val="bg1">
                  <a:alpha val="63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prstClr val="white"/>
              </a:solidFill>
            </a:endParaRPr>
          </a:p>
        </p:txBody>
      </p:sp>
      <p:sp>
        <p:nvSpPr>
          <p:cNvPr id="10" name="Rectangle 9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11" name="Oval 10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4475175" y="1143000"/>
            <a:ext cx="4114800" cy="3127806"/>
          </a:xfrm>
          <a:prstGeom prst="roundRect">
            <a:avLst>
              <a:gd name="adj" fmla="val 4230"/>
            </a:avLst>
          </a:prstGeom>
          <a:solidFill>
            <a:schemeClr val="bg2">
              <a:lumMod val="90000"/>
            </a:schemeClr>
          </a:solidFill>
          <a:effectLst>
            <a:reflection blurRad="4350" stA="23000" endA="300" endPos="28000" dir="5400000" sy="-100000" algn="bl" rotWithShape="0"/>
          </a:effectLst>
          <a:scene3d>
            <a:camera prst="perspectiveContrastingLeftFacing" fov="1800000">
              <a:rot lat="300000" lon="2100000" rev="0"/>
            </a:camera>
            <a:lightRig rig="balanced" dir="t"/>
          </a:scene3d>
          <a:sp3d>
            <a:bevelT w="50800" h="50800"/>
          </a:sp3d>
        </p:spPr>
        <p:txBody>
          <a:bodyPr>
            <a:normAutofit/>
            <a:flatTx/>
          </a:bodyPr>
          <a:lstStyle>
            <a:lvl1pPr marL="0" indent="0" algn="ctr">
              <a:buNone/>
              <a:defRPr sz="20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77887" y="1010486"/>
            <a:ext cx="3694114" cy="2163020"/>
          </a:xfrm>
        </p:spPr>
        <p:txBody>
          <a:bodyPr anchor="b"/>
          <a:lstStyle>
            <a:lvl1pPr marL="182880" indent="-182880">
              <a:buFont typeface="Georgia" pitchFamily="18" charset="0"/>
              <a:buChar char="*"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3809136-4BE9-40AB-8C9A-DF61BA8E6040}" type="datetimeFigureOut">
              <a:rPr lang="cs-CZ" smtClean="0">
                <a:solidFill>
                  <a:prstClr val="black">
                    <a:lumMod val="50000"/>
                    <a:lumOff val="50000"/>
                  </a:prstClr>
                </a:solidFill>
              </a:rPr>
              <a:pPr/>
              <a:t>21.9.2011</a:t>
            </a:fld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CAA584A-9B89-4DCF-8733-C010B29F9E36}" type="slidenum">
              <a:rPr lang="cs-CZ" smtClean="0">
                <a:solidFill>
                  <a:prstClr val="black">
                    <a:lumMod val="50000"/>
                    <a:lumOff val="50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7268" y="4464421"/>
            <a:ext cx="6383538" cy="1143000"/>
          </a:xfrm>
        </p:spPr>
        <p:txBody>
          <a:bodyPr anchor="b">
            <a:noAutofit/>
          </a:bodyPr>
          <a:lstStyle>
            <a:lvl1pPr algn="l">
              <a:defRPr sz="4600" b="1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29068610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905000" y="731519"/>
            <a:ext cx="6400800" cy="3474720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3809136-4BE9-40AB-8C9A-DF61BA8E6040}" type="datetimeFigureOut">
              <a:rPr lang="cs-CZ" smtClean="0">
                <a:solidFill>
                  <a:prstClr val="black">
                    <a:lumMod val="50000"/>
                    <a:lumOff val="50000"/>
                  </a:prstClr>
                </a:solidFill>
              </a:rPr>
              <a:pPr/>
              <a:t>21.9.2011</a:t>
            </a:fld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CAA584A-9B89-4DCF-8733-C010B29F9E36}" type="slidenum">
              <a:rPr lang="cs-CZ" smtClean="0">
                <a:solidFill>
                  <a:prstClr val="black">
                    <a:lumMod val="50000"/>
                    <a:lumOff val="50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092302808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1153758" y="376517"/>
            <a:ext cx="2057400" cy="5238339"/>
          </a:xfrm>
          <a:effectLst/>
        </p:spPr>
        <p:txBody>
          <a:bodyPr vert="eaVert"/>
          <a:lstStyle>
            <a:lvl1pPr algn="l"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3324113" y="731519"/>
            <a:ext cx="4829287" cy="4894729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3809136-4BE9-40AB-8C9A-DF61BA8E6040}" type="datetimeFigureOut">
              <a:rPr lang="cs-CZ" smtClean="0">
                <a:solidFill>
                  <a:prstClr val="black">
                    <a:lumMod val="50000"/>
                    <a:lumOff val="50000"/>
                  </a:prstClr>
                </a:solidFill>
              </a:rPr>
              <a:pPr/>
              <a:t>21.9.2011</a:t>
            </a:fld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CAA584A-9B89-4DCF-8733-C010B29F9E36}" type="slidenum">
              <a:rPr lang="cs-CZ" smtClean="0">
                <a:solidFill>
                  <a:prstClr val="black">
                    <a:lumMod val="50000"/>
                    <a:lumOff val="50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294884533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5105400"/>
            <a:ext cx="9144000" cy="1752600"/>
          </a:xfrm>
          <a:prstGeom prst="rect">
            <a:avLst/>
          </a:prstGeom>
          <a:gradFill>
            <a:gsLst>
              <a:gs pos="0">
                <a:schemeClr val="bg1">
                  <a:alpha val="91000"/>
                </a:schemeClr>
              </a:gs>
              <a:gs pos="37000">
                <a:schemeClr val="bg1">
                  <a:alpha val="76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8" name="Rectangle 7"/>
          <p:cNvSpPr/>
          <p:nvPr/>
        </p:nvSpPr>
        <p:spPr>
          <a:xfrm>
            <a:off x="0" y="0"/>
            <a:ext cx="9144000" cy="51054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89000"/>
                </a:schemeClr>
              </a:gs>
              <a:gs pos="48000">
                <a:schemeClr val="bg1">
                  <a:alpha val="62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prstClr val="white"/>
              </a:solidFill>
            </a:endParaRPr>
          </a:p>
        </p:txBody>
      </p:sp>
      <p:sp>
        <p:nvSpPr>
          <p:cNvPr id="9" name="Rectangle 8"/>
          <p:cNvSpPr/>
          <p:nvPr/>
        </p:nvSpPr>
        <p:spPr>
          <a:xfrm>
            <a:off x="0" y="3768304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10" name="Oval 9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6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793289" y="4372168"/>
            <a:ext cx="6512511" cy="1143000"/>
          </a:xfrm>
          <a:prstGeom prst="rect">
            <a:avLst/>
          </a:prstGeom>
          <a:effectLst/>
        </p:spPr>
        <p:txBody>
          <a:bodyPr vert="horz" lIns="91440" tIns="45720" rIns="91440" bIns="45720" rtlCol="0" anchor="t" anchorCtr="0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3000" y="732260"/>
            <a:ext cx="6400800" cy="347472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172200" y="6172200"/>
            <a:ext cx="2514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fld id="{C3809136-4BE9-40AB-8C9A-DF61BA8E6040}" type="datetimeFigureOut">
              <a:rPr lang="cs-CZ" smtClean="0">
                <a:solidFill>
                  <a:prstClr val="black">
                    <a:lumMod val="50000"/>
                    <a:lumOff val="50000"/>
                  </a:prstClr>
                </a:solidFill>
              </a:rPr>
              <a:pPr/>
              <a:t>21.9.2011</a:t>
            </a:fld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57199" y="6172200"/>
            <a:ext cx="3352801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1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3810000" y="6172200"/>
            <a:ext cx="1828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fld id="{ECAA584A-9B89-4DCF-8733-C010B29F9E36}" type="slidenum">
              <a:rPr lang="cs-CZ" smtClean="0">
                <a:solidFill>
                  <a:prstClr val="black">
                    <a:lumMod val="50000"/>
                    <a:lumOff val="50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3360360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iming>
    <p:tnLst>
      <p:par>
        <p:cTn id="1" dur="indefinite" restart="never" nodeType="tmRoot"/>
      </p:par>
    </p:tnLst>
  </p:timing>
  <p:txStyles>
    <p:titleStyle>
      <a:lvl1pPr marL="320040" indent="-320040" algn="r" defTabSz="914400" rtl="0" eaLnBrk="1" latinLnBrk="0" hangingPunct="1">
        <a:spcBef>
          <a:spcPct val="0"/>
        </a:spcBef>
        <a:buClr>
          <a:schemeClr val="accent6">
            <a:lumMod val="75000"/>
          </a:schemeClr>
        </a:buClr>
        <a:buSzPct val="128000"/>
        <a:buFont typeface="Georgia" pitchFamily="18" charset="0"/>
        <a:buChar char="*"/>
        <a:defRPr sz="4600" b="1" i="0" kern="1200">
          <a:gradFill>
            <a:gsLst>
              <a:gs pos="0">
                <a:schemeClr val="tx1"/>
              </a:gs>
              <a:gs pos="40000">
                <a:schemeClr val="tx1">
                  <a:lumMod val="75000"/>
                  <a:lumOff val="25000"/>
                </a:schemeClr>
              </a:gs>
              <a:gs pos="100000">
                <a:schemeClr val="tx2">
                  <a:alpha val="65000"/>
                </a:schemeClr>
              </a:gs>
            </a:gsLst>
            <a:lin ang="5400000" scaled="0"/>
          </a:gradFill>
          <a:effectLst>
            <a:reflection blurRad="6350" stA="55000" endA="300" endPos="45500" dir="5400000" sy="-100000" algn="bl" rotWithShape="0"/>
          </a:effectLst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2860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2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54864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20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82296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09728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1389888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1664208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196596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228600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2587752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image" Target="../media/image6.png"/><Relationship Id="rId3" Type="http://schemas.openxmlformats.org/officeDocument/2006/relationships/audio" Target="../media/audio2.wav"/><Relationship Id="rId7" Type="http://schemas.openxmlformats.org/officeDocument/2006/relationships/image" Target="../media/image5.emf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4.emf"/><Relationship Id="rId5" Type="http://schemas.openxmlformats.org/officeDocument/2006/relationships/image" Target="../media/image3.jpeg"/><Relationship Id="rId4" Type="http://schemas.openxmlformats.org/officeDocument/2006/relationships/image" Target="../media/image2.jpeg"/><Relationship Id="rId9" Type="http://schemas.microsoft.com/office/2007/relationships/hdphoto" Target="../media/hdphoto1.wdp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audio" Target="../media/audio2.wav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4.emf"/><Relationship Id="rId4" Type="http://schemas.openxmlformats.org/officeDocument/2006/relationships/image" Target="../media/image5.emf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image" Target="../media/image4.emf"/><Relationship Id="rId3" Type="http://schemas.openxmlformats.org/officeDocument/2006/relationships/audio" Target="../media/audio2.wav"/><Relationship Id="rId7" Type="http://schemas.openxmlformats.org/officeDocument/2006/relationships/image" Target="../media/image5.emf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7.xml"/><Relationship Id="rId6" Type="http://schemas.microsoft.com/office/2007/relationships/hdphoto" Target="../media/hdphoto2.wdp"/><Relationship Id="rId5" Type="http://schemas.openxmlformats.org/officeDocument/2006/relationships/image" Target="../media/image8.png"/><Relationship Id="rId10" Type="http://schemas.microsoft.com/office/2007/relationships/hdphoto" Target="../media/hdphoto3.wdp"/><Relationship Id="rId4" Type="http://schemas.openxmlformats.org/officeDocument/2006/relationships/image" Target="../media/image7.jpeg"/><Relationship Id="rId9" Type="http://schemas.openxmlformats.org/officeDocument/2006/relationships/image" Target="../media/image9.png"/></Relationships>
</file>

<file path=ppt/slides/_rels/slide6.xml.rels><?xml version="1.0" encoding="UTF-8" standalone="yes"?>
<Relationships xmlns="http://schemas.openxmlformats.org/package/2006/relationships"><Relationship Id="rId8" Type="http://schemas.openxmlformats.org/officeDocument/2006/relationships/image" Target="../media/image12.jpeg"/><Relationship Id="rId3" Type="http://schemas.openxmlformats.org/officeDocument/2006/relationships/audio" Target="../media/audio2.wav"/><Relationship Id="rId7" Type="http://schemas.microsoft.com/office/2007/relationships/hdphoto" Target="../media/hdphoto5.wdp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1.png"/><Relationship Id="rId5" Type="http://schemas.microsoft.com/office/2007/relationships/hdphoto" Target="../media/hdphoto4.wdp"/><Relationship Id="rId10" Type="http://schemas.openxmlformats.org/officeDocument/2006/relationships/image" Target="../media/image4.emf"/><Relationship Id="rId4" Type="http://schemas.openxmlformats.org/officeDocument/2006/relationships/image" Target="../media/image10.png"/><Relationship Id="rId9" Type="http://schemas.openxmlformats.org/officeDocument/2006/relationships/image" Target="../media/image5.emf"/></Relationships>
</file>

<file path=ppt/slides/_rels/slide7.xml.rels><?xml version="1.0" encoding="UTF-8" standalone="yes"?>
<Relationships xmlns="http://schemas.openxmlformats.org/package/2006/relationships"><Relationship Id="rId8" Type="http://schemas.openxmlformats.org/officeDocument/2006/relationships/image" Target="../media/image14.jpeg"/><Relationship Id="rId3" Type="http://schemas.openxmlformats.org/officeDocument/2006/relationships/audio" Target="../media/audio2.wav"/><Relationship Id="rId7" Type="http://schemas.openxmlformats.org/officeDocument/2006/relationships/image" Target="../media/image4.emf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5.emf"/><Relationship Id="rId5" Type="http://schemas.microsoft.com/office/2007/relationships/hdphoto" Target="../media/hdphoto6.wdp"/><Relationship Id="rId4" Type="http://schemas.openxmlformats.org/officeDocument/2006/relationships/image" Target="../media/image13.png"/><Relationship Id="rId9" Type="http://schemas.openxmlformats.org/officeDocument/2006/relationships/image" Target="../media/image15.jpeg"/></Relationships>
</file>

<file path=ppt/slides/_rels/slide8.xml.rels><?xml version="1.0" encoding="UTF-8" standalone="yes"?>
<Relationships xmlns="http://schemas.openxmlformats.org/package/2006/relationships"><Relationship Id="rId8" Type="http://schemas.openxmlformats.org/officeDocument/2006/relationships/image" Target="../media/image18.png"/><Relationship Id="rId3" Type="http://schemas.openxmlformats.org/officeDocument/2006/relationships/audio" Target="../media/audio2.wav"/><Relationship Id="rId7" Type="http://schemas.microsoft.com/office/2007/relationships/hdphoto" Target="../media/hdphoto8.wdp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7.png"/><Relationship Id="rId11" Type="http://schemas.openxmlformats.org/officeDocument/2006/relationships/image" Target="../media/image4.emf"/><Relationship Id="rId5" Type="http://schemas.microsoft.com/office/2007/relationships/hdphoto" Target="../media/hdphoto7.wdp"/><Relationship Id="rId10" Type="http://schemas.openxmlformats.org/officeDocument/2006/relationships/image" Target="../media/image5.emf"/><Relationship Id="rId4" Type="http://schemas.openxmlformats.org/officeDocument/2006/relationships/image" Target="../media/image16.png"/><Relationship Id="rId9" Type="http://schemas.microsoft.com/office/2007/relationships/hdphoto" Target="../media/hdphoto9.wdp"/></Relationships>
</file>

<file path=ppt/slides/_rels/slide9.xml.rels><?xml version="1.0" encoding="UTF-8" standalone="yes"?>
<Relationships xmlns="http://schemas.openxmlformats.org/package/2006/relationships"><Relationship Id="rId8" Type="http://schemas.openxmlformats.org/officeDocument/2006/relationships/image" Target="../media/image20.png"/><Relationship Id="rId13" Type="http://schemas.openxmlformats.org/officeDocument/2006/relationships/image" Target="../media/image23.png"/><Relationship Id="rId3" Type="http://schemas.openxmlformats.org/officeDocument/2006/relationships/audio" Target="../media/audio1.wav"/><Relationship Id="rId7" Type="http://schemas.openxmlformats.org/officeDocument/2006/relationships/image" Target="../media/image4.emf"/><Relationship Id="rId12" Type="http://schemas.openxmlformats.org/officeDocument/2006/relationships/image" Target="../media/image22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5.emf"/><Relationship Id="rId11" Type="http://schemas.microsoft.com/office/2007/relationships/hdphoto" Target="../media/hdphoto11.wdp"/><Relationship Id="rId5" Type="http://schemas.openxmlformats.org/officeDocument/2006/relationships/image" Target="../media/image19.emf"/><Relationship Id="rId10" Type="http://schemas.openxmlformats.org/officeDocument/2006/relationships/image" Target="../media/image21.png"/><Relationship Id="rId4" Type="http://schemas.openxmlformats.org/officeDocument/2006/relationships/audio" Target="../media/audio2.wav"/><Relationship Id="rId9" Type="http://schemas.microsoft.com/office/2007/relationships/hdphoto" Target="../media/hdphoto10.wdp"/><Relationship Id="rId14" Type="http://schemas.microsoft.com/office/2007/relationships/hdphoto" Target="../media/hdphoto12.wdp"/></Relationships>
</file>

<file path=ppt/slides/_rels/slide10.xml.rels><?xml version="1.0" encoding="UTF-8" standalone="yes"?>
<Relationships xmlns="http://schemas.openxmlformats.org/package/2006/relationships"><Relationship Id="rId8" Type="http://schemas.openxmlformats.org/officeDocument/2006/relationships/image" Target="../media/image26.png"/><Relationship Id="rId13" Type="http://schemas.microsoft.com/office/2007/relationships/hdphoto" Target="../media/hdphoto17.wdp"/><Relationship Id="rId3" Type="http://schemas.openxmlformats.org/officeDocument/2006/relationships/audio" Target="../media/audio2.wav"/><Relationship Id="rId7" Type="http://schemas.microsoft.com/office/2007/relationships/hdphoto" Target="../media/hdphoto14.wdp"/><Relationship Id="rId12" Type="http://schemas.openxmlformats.org/officeDocument/2006/relationships/image" Target="../media/image28.pn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25.png"/><Relationship Id="rId11" Type="http://schemas.microsoft.com/office/2007/relationships/hdphoto" Target="../media/hdphoto16.wdp"/><Relationship Id="rId5" Type="http://schemas.microsoft.com/office/2007/relationships/hdphoto" Target="../media/hdphoto13.wdp"/><Relationship Id="rId15" Type="http://schemas.openxmlformats.org/officeDocument/2006/relationships/image" Target="../media/image4.emf"/><Relationship Id="rId10" Type="http://schemas.openxmlformats.org/officeDocument/2006/relationships/image" Target="../media/image27.png"/><Relationship Id="rId4" Type="http://schemas.openxmlformats.org/officeDocument/2006/relationships/image" Target="../media/image24.png"/><Relationship Id="rId9" Type="http://schemas.microsoft.com/office/2007/relationships/hdphoto" Target="../media/hdphoto15.wdp"/><Relationship Id="rId14" Type="http://schemas.openxmlformats.org/officeDocument/2006/relationships/image" Target="../media/image5.emf"/></Relationships>
</file>

<file path=ppt/slides/_rels/slide11.xml.rels><?xml version="1.0" encoding="UTF-8" standalone="yes"?>
<Relationships xmlns="http://schemas.openxmlformats.org/package/2006/relationships"><Relationship Id="rId8" Type="http://schemas.openxmlformats.org/officeDocument/2006/relationships/image" Target="../media/image4.emf"/><Relationship Id="rId13" Type="http://schemas.openxmlformats.org/officeDocument/2006/relationships/image" Target="../media/image34.png"/><Relationship Id="rId3" Type="http://schemas.openxmlformats.org/officeDocument/2006/relationships/audio" Target="../media/audio2.wav"/><Relationship Id="rId7" Type="http://schemas.openxmlformats.org/officeDocument/2006/relationships/image" Target="../media/image5.emf"/><Relationship Id="rId12" Type="http://schemas.openxmlformats.org/officeDocument/2006/relationships/image" Target="../media/image33.jpe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7.xml"/><Relationship Id="rId6" Type="http://schemas.microsoft.com/office/2007/relationships/hdphoto" Target="../media/hdphoto18.wdp"/><Relationship Id="rId11" Type="http://schemas.microsoft.com/office/2007/relationships/hdphoto" Target="../media/hdphoto19.wdp"/><Relationship Id="rId5" Type="http://schemas.openxmlformats.org/officeDocument/2006/relationships/image" Target="../media/image30.png"/><Relationship Id="rId10" Type="http://schemas.openxmlformats.org/officeDocument/2006/relationships/image" Target="../media/image32.png"/><Relationship Id="rId4" Type="http://schemas.openxmlformats.org/officeDocument/2006/relationships/image" Target="../media/image29.wmf"/><Relationship Id="rId9" Type="http://schemas.openxmlformats.org/officeDocument/2006/relationships/image" Target="../media/image31.jpeg"/></Relationships>
</file>

<file path=ppt/slides/_rels/slide12.xml.rels><?xml version="1.0" encoding="UTF-8" standalone="yes"?>
<Relationships xmlns="http://schemas.openxmlformats.org/package/2006/relationships"><Relationship Id="rId8" Type="http://schemas.microsoft.com/office/2007/relationships/hdphoto" Target="../media/hdphoto20.wdp"/><Relationship Id="rId13" Type="http://schemas.microsoft.com/office/2007/relationships/hdphoto" Target="../media/hdphoto22.wdp"/><Relationship Id="rId3" Type="http://schemas.openxmlformats.org/officeDocument/2006/relationships/audio" Target="../media/audio2.wav"/><Relationship Id="rId7" Type="http://schemas.openxmlformats.org/officeDocument/2006/relationships/image" Target="../media/image36.png"/><Relationship Id="rId12" Type="http://schemas.openxmlformats.org/officeDocument/2006/relationships/image" Target="../media/image39.pn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4.emf"/><Relationship Id="rId11" Type="http://schemas.microsoft.com/office/2007/relationships/hdphoto" Target="../media/hdphoto21.wdp"/><Relationship Id="rId5" Type="http://schemas.openxmlformats.org/officeDocument/2006/relationships/image" Target="../media/image5.emf"/><Relationship Id="rId10" Type="http://schemas.openxmlformats.org/officeDocument/2006/relationships/image" Target="../media/image38.png"/><Relationship Id="rId4" Type="http://schemas.openxmlformats.org/officeDocument/2006/relationships/image" Target="../media/image35.jpeg"/><Relationship Id="rId9" Type="http://schemas.openxmlformats.org/officeDocument/2006/relationships/image" Target="../media/image37.jpeg"/><Relationship Id="rId14" Type="http://schemas.openxmlformats.org/officeDocument/2006/relationships/image" Target="../media/image40.jpeg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5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387703" y="1340768"/>
            <a:ext cx="6083300" cy="1485900"/>
          </a:xfrm>
          <a:prstGeom prst="rect">
            <a:avLst/>
          </a:prstGeom>
          <a:solidFill>
            <a:srgbClr val="FFFFFF"/>
          </a:solidFill>
        </p:spPr>
      </p:pic>
      <p:sp>
        <p:nvSpPr>
          <p:cNvPr id="3" name="TextovéPole 2"/>
          <p:cNvSpPr txBox="1"/>
          <p:nvPr/>
        </p:nvSpPr>
        <p:spPr>
          <a:xfrm>
            <a:off x="1115616" y="4005064"/>
            <a:ext cx="6912768" cy="160043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lvl="0" algn="ctr" fontAlgn="base">
              <a:spcBef>
                <a:spcPct val="0"/>
              </a:spcBef>
              <a:spcAft>
                <a:spcPct val="0"/>
              </a:spcAft>
            </a:pPr>
            <a:r>
              <a:rPr lang="cs-CZ" sz="2400" b="1" dirty="0">
                <a:solidFill>
                  <a:prstClr val="black"/>
                </a:solidFill>
                <a:latin typeface="Times New Roman" pitchFamily="18" charset="0"/>
                <a:ea typeface="Calibri" pitchFamily="34" charset="0"/>
                <a:cs typeface="Times New Roman" pitchFamily="18" charset="0"/>
              </a:rPr>
              <a:t>PRVOUKA PRO 1. A 2. </a:t>
            </a:r>
            <a:r>
              <a:rPr lang="cs-CZ" sz="2400" b="1" dirty="0" smtClean="0">
                <a:solidFill>
                  <a:prstClr val="black"/>
                </a:solidFill>
                <a:latin typeface="Times New Roman" pitchFamily="18" charset="0"/>
                <a:ea typeface="Calibri" pitchFamily="34" charset="0"/>
                <a:cs typeface="Times New Roman" pitchFamily="18" charset="0"/>
              </a:rPr>
              <a:t>ROČN</a:t>
            </a:r>
            <a:r>
              <a:rPr lang="cs-CZ" sz="2400" b="1" dirty="0" smtClean="0">
                <a:solidFill>
                  <a:prstClr val="black"/>
                </a:solidFill>
                <a:ea typeface="Calibri" pitchFamily="34" charset="0"/>
                <a:cs typeface="Times New Roman" pitchFamily="18" charset="0"/>
              </a:rPr>
              <a:t>Í</a:t>
            </a:r>
            <a:r>
              <a:rPr lang="cs-CZ" sz="2400" b="1" dirty="0" smtClean="0">
                <a:solidFill>
                  <a:prstClr val="black"/>
                </a:solidFill>
                <a:latin typeface="Times New Roman" pitchFamily="18" charset="0"/>
                <a:ea typeface="Calibri" pitchFamily="34" charset="0"/>
                <a:cs typeface="Times New Roman" pitchFamily="18" charset="0"/>
              </a:rPr>
              <a:t>K</a:t>
            </a:r>
          </a:p>
          <a:p>
            <a:pPr lvl="0" algn="ctr" fontAlgn="base">
              <a:spcBef>
                <a:spcPct val="0"/>
              </a:spcBef>
              <a:spcAft>
                <a:spcPct val="0"/>
              </a:spcAft>
            </a:pPr>
            <a:endParaRPr lang="cs-CZ" sz="2400" b="1" dirty="0">
              <a:solidFill>
                <a:prstClr val="black"/>
              </a:solidFill>
              <a:latin typeface="Times New Roman" pitchFamily="18" charset="0"/>
              <a:cs typeface="Times New Roman" pitchFamily="18" charset="0"/>
            </a:endParaRPr>
          </a:p>
          <a:p>
            <a:pPr lvl="0" algn="ctr" fontAlgn="base">
              <a:spcBef>
                <a:spcPct val="0"/>
              </a:spcBef>
              <a:spcAft>
                <a:spcPct val="0"/>
              </a:spcAft>
            </a:pPr>
            <a:endParaRPr lang="cs-CZ" sz="800" dirty="0">
              <a:solidFill>
                <a:prstClr val="black"/>
              </a:solidFill>
              <a:latin typeface="Arial" pitchFamily="34" charset="0"/>
              <a:cs typeface="Arial" pitchFamily="34" charset="0"/>
            </a:endParaRPr>
          </a:p>
          <a:p>
            <a:pPr lvl="0" algn="ctr"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lang="cs-CZ" sz="2400" b="1" dirty="0" smtClean="0">
                <a:solidFill>
                  <a:prstClr val="black"/>
                </a:solidFill>
                <a:latin typeface="Times New Roman" pitchFamily="18" charset="0"/>
                <a:ea typeface="Calibri" pitchFamily="34" charset="0"/>
                <a:cs typeface="Times New Roman" pitchFamily="18" charset="0"/>
              </a:rPr>
              <a:t>VY</a:t>
            </a:r>
            <a:r>
              <a:rPr lang="cs-CZ" sz="2400" b="1" dirty="0" smtClean="0">
                <a:solidFill>
                  <a:prstClr val="black"/>
                </a:solidFill>
                <a:latin typeface="Times New Roman" pitchFamily="18" charset="0"/>
                <a:ea typeface="Calibri" pitchFamily="34" charset="0"/>
                <a:cs typeface="Times New Roman" pitchFamily="18" charset="0"/>
              </a:rPr>
              <a:t>_32</a:t>
            </a:r>
            <a:r>
              <a:rPr lang="cs-CZ" sz="2400" b="1" dirty="0">
                <a:solidFill>
                  <a:prstClr val="black"/>
                </a:solidFill>
                <a:latin typeface="Times New Roman" pitchFamily="18" charset="0"/>
                <a:ea typeface="Calibri" pitchFamily="34" charset="0"/>
                <a:cs typeface="Times New Roman" pitchFamily="18" charset="0"/>
              </a:rPr>
              <a:t>_ </a:t>
            </a:r>
            <a:r>
              <a:rPr lang="cs-CZ" sz="2400" b="1" dirty="0" smtClean="0">
                <a:solidFill>
                  <a:prstClr val="black"/>
                </a:solidFill>
                <a:latin typeface="Times New Roman" pitchFamily="18" charset="0"/>
                <a:ea typeface="Calibri" pitchFamily="34" charset="0"/>
                <a:cs typeface="Times New Roman" pitchFamily="18" charset="0"/>
              </a:rPr>
              <a:t>INOVACE_07_OPAKOVÁNÍ - LÉTO</a:t>
            </a:r>
            <a:endParaRPr lang="cs-CZ" sz="800" dirty="0">
              <a:solidFill>
                <a:prstClr val="black"/>
              </a:solidFill>
              <a:latin typeface="Arial" pitchFamily="34" charset="0"/>
              <a:cs typeface="Arial" pitchFamily="34" charset="0"/>
            </a:endParaRPr>
          </a:p>
          <a:p>
            <a:pPr lvl="0" algn="ctr" eaLnBrk="0" fontAlgn="base" hangingPunct="0">
              <a:spcBef>
                <a:spcPct val="0"/>
              </a:spcBef>
              <a:spcAft>
                <a:spcPct val="0"/>
              </a:spcAft>
            </a:pPr>
            <a:endParaRPr lang="cs-CZ" dirty="0">
              <a:solidFill>
                <a:prstClr val="black"/>
              </a:solidFill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13649612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94000"/>
                <a:satMod val="160000"/>
                <a:lumMod val="160000"/>
              </a:schemeClr>
            </a:gs>
            <a:gs pos="79000">
              <a:schemeClr val="bg2">
                <a:tint val="94000"/>
                <a:shade val="94000"/>
                <a:satMod val="160000"/>
                <a:lumMod val="130000"/>
              </a:schemeClr>
            </a:gs>
            <a:gs pos="100000">
              <a:schemeClr val="bg2">
                <a:tint val="97000"/>
                <a:shade val="94000"/>
                <a:satMod val="180000"/>
                <a:lumMod val="84000"/>
              </a:schemeClr>
            </a:gs>
          </a:gsLst>
          <a:path path="circle">
            <a:fillToRect l="24000" t="44000" r="24000" b="12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331640" y="1268760"/>
            <a:ext cx="6264696" cy="707886"/>
          </a:xfrm>
          <a:prstGeom prst="rect">
            <a:avLst/>
          </a:prstGeom>
          <a:solidFill>
            <a:schemeClr val="accent3">
              <a:lumMod val="60000"/>
              <a:lumOff val="40000"/>
            </a:schemeClr>
          </a:solidFill>
          <a:ln>
            <a:solidFill>
              <a:schemeClr val="accent1">
                <a:lumMod val="75000"/>
              </a:schemeClr>
            </a:solidFill>
          </a:ln>
        </p:spPr>
        <p:txBody>
          <a:bodyPr wrap="square" rtlCol="0">
            <a:spAutoFit/>
            <a:scene3d>
              <a:camera prst="orthographicFront"/>
              <a:lightRig rig="threePt" dir="t"/>
            </a:scene3d>
            <a:sp3d extrusionH="57150">
              <a:bevelT w="57150" h="38100" prst="hardEdge"/>
            </a:sp3d>
          </a:bodyPr>
          <a:lstStyle/>
          <a:p>
            <a:pPr algn="ctr"/>
            <a:r>
              <a:rPr lang="cs-CZ" sz="4000" b="1" dirty="0">
                <a:ln w="10541" cmpd="sng">
                  <a:solidFill>
                    <a:srgbClr val="4E67C8">
                      <a:shade val="88000"/>
                      <a:satMod val="110000"/>
                    </a:srgbClr>
                  </a:solidFill>
                  <a:prstDash val="solid"/>
                </a:ln>
                <a:gradFill>
                  <a:gsLst>
                    <a:gs pos="0">
                      <a:srgbClr val="4E67C8">
                        <a:tint val="40000"/>
                        <a:satMod val="250000"/>
                      </a:srgbClr>
                    </a:gs>
                    <a:gs pos="9000">
                      <a:srgbClr val="4E67C8">
                        <a:tint val="52000"/>
                        <a:satMod val="300000"/>
                      </a:srgbClr>
                    </a:gs>
                    <a:gs pos="50000">
                      <a:srgbClr val="4E67C8">
                        <a:shade val="20000"/>
                        <a:satMod val="300000"/>
                      </a:srgbClr>
                    </a:gs>
                    <a:gs pos="79000">
                      <a:srgbClr val="4E67C8">
                        <a:tint val="52000"/>
                        <a:satMod val="300000"/>
                      </a:srgbClr>
                    </a:gs>
                    <a:gs pos="100000">
                      <a:srgbClr val="4E67C8">
                        <a:tint val="40000"/>
                        <a:satMod val="250000"/>
                      </a:srgbClr>
                    </a:gs>
                  </a:gsLst>
                  <a:lin ang="5400000"/>
                </a:gradFill>
                <a:effectLst>
                  <a:glow rad="101600">
                    <a:srgbClr val="4E67C8">
                      <a:satMod val="175000"/>
                      <a:alpha val="40000"/>
                    </a:srgbClr>
                  </a:glow>
                </a:effectLst>
                <a:latin typeface="Times New Roman" pitchFamily="18" charset="0"/>
                <a:cs typeface="Times New Roman" pitchFamily="18" charset="0"/>
              </a:rPr>
              <a:t>OPAKOVÁNÍ</a:t>
            </a:r>
            <a:r>
              <a:rPr lang="cs-CZ" sz="4000" b="1" dirty="0">
                <a:ln w="10541" cmpd="sng">
                  <a:solidFill>
                    <a:srgbClr val="4E67C8">
                      <a:shade val="88000"/>
                      <a:satMod val="110000"/>
                    </a:srgbClr>
                  </a:solidFill>
                  <a:prstDash val="solid"/>
                </a:ln>
                <a:gradFill>
                  <a:gsLst>
                    <a:gs pos="0">
                      <a:srgbClr val="4E67C8">
                        <a:tint val="40000"/>
                        <a:satMod val="250000"/>
                      </a:srgbClr>
                    </a:gs>
                    <a:gs pos="9000">
                      <a:srgbClr val="4E67C8">
                        <a:tint val="52000"/>
                        <a:satMod val="300000"/>
                      </a:srgbClr>
                    </a:gs>
                    <a:gs pos="50000">
                      <a:srgbClr val="4E67C8">
                        <a:shade val="20000"/>
                        <a:satMod val="300000"/>
                      </a:srgbClr>
                    </a:gs>
                    <a:gs pos="79000">
                      <a:srgbClr val="4E67C8">
                        <a:tint val="52000"/>
                        <a:satMod val="300000"/>
                      </a:srgbClr>
                    </a:gs>
                    <a:gs pos="100000">
                      <a:srgbClr val="4E67C8">
                        <a:tint val="40000"/>
                        <a:satMod val="250000"/>
                      </a:srgbClr>
                    </a:gs>
                  </a:gsLst>
                  <a:lin ang="5400000"/>
                </a:gra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4000" b="1" dirty="0">
                <a:ln w="10541" cmpd="sng">
                  <a:solidFill>
                    <a:srgbClr val="4E67C8">
                      <a:shade val="88000"/>
                      <a:satMod val="110000"/>
                    </a:srgbClr>
                  </a:solidFill>
                  <a:prstDash val="solid"/>
                </a:ln>
                <a:gradFill>
                  <a:gsLst>
                    <a:gs pos="0">
                      <a:srgbClr val="4E67C8">
                        <a:tint val="40000"/>
                        <a:satMod val="250000"/>
                      </a:srgbClr>
                    </a:gs>
                    <a:gs pos="9000">
                      <a:srgbClr val="4E67C8">
                        <a:tint val="52000"/>
                        <a:satMod val="300000"/>
                      </a:srgbClr>
                    </a:gs>
                    <a:gs pos="50000">
                      <a:srgbClr val="4E67C8">
                        <a:shade val="20000"/>
                        <a:satMod val="300000"/>
                      </a:srgbClr>
                    </a:gs>
                    <a:gs pos="79000">
                      <a:srgbClr val="4E67C8">
                        <a:tint val="52000"/>
                        <a:satMod val="300000"/>
                      </a:srgbClr>
                    </a:gs>
                    <a:gs pos="100000">
                      <a:srgbClr val="4E67C8">
                        <a:tint val="40000"/>
                        <a:satMod val="250000"/>
                      </a:srgbClr>
                    </a:gs>
                  </a:gsLst>
                  <a:lin ang="5400000"/>
                </a:gradFill>
                <a:effectLst>
                  <a:glow rad="101600">
                    <a:srgbClr val="4E67C8">
                      <a:satMod val="175000"/>
                      <a:alpha val="40000"/>
                    </a:srgbClr>
                  </a:glow>
                </a:effectLst>
                <a:latin typeface="Times New Roman" pitchFamily="18" charset="0"/>
                <a:cs typeface="Times New Roman" pitchFamily="18" charset="0"/>
              </a:rPr>
              <a:t>- LÉTO</a:t>
            </a:r>
          </a:p>
        </p:txBody>
      </p:sp>
      <p:sp>
        <p:nvSpPr>
          <p:cNvPr id="3" name="TextovéPole 2"/>
          <p:cNvSpPr txBox="1"/>
          <p:nvPr/>
        </p:nvSpPr>
        <p:spPr>
          <a:xfrm>
            <a:off x="827584" y="2924944"/>
            <a:ext cx="7488832" cy="1569660"/>
          </a:xfrm>
          <a:prstGeom prst="rect">
            <a:avLst/>
          </a:prstGeom>
          <a:solidFill>
            <a:schemeClr val="accent3">
              <a:lumMod val="60000"/>
              <a:lumOff val="40000"/>
            </a:schemeClr>
          </a:solidFill>
          <a:ln>
            <a:solidFill>
              <a:schemeClr val="accent1">
                <a:lumMod val="75000"/>
              </a:schemeClr>
            </a:solidFill>
          </a:ln>
        </p:spPr>
        <p:txBody>
          <a:bodyPr wrap="square" rtlCol="0">
            <a:spAutoFit/>
          </a:bodyPr>
          <a:lstStyle/>
          <a:p>
            <a:r>
              <a:rPr lang="cs-CZ" sz="3200" b="1" dirty="0" smtClean="0">
                <a:solidFill>
                  <a:schemeClr val="bg2">
                    <a:lumMod val="25000"/>
                  </a:schemeClr>
                </a:solidFill>
                <a:latin typeface="Times New Roman" pitchFamily="18" charset="0"/>
                <a:cs typeface="Times New Roman" pitchFamily="18" charset="0"/>
              </a:rPr>
              <a:t>Klikni na jednu ze tří odpovědí a hned zjistíš, zda je to dobře či špatně, to poznáš, jaký </a:t>
            </a:r>
            <a:r>
              <a:rPr lang="cs-CZ" sz="3200" b="1" dirty="0" err="1" smtClean="0">
                <a:solidFill>
                  <a:schemeClr val="bg2">
                    <a:lumMod val="25000"/>
                  </a:schemeClr>
                </a:solidFill>
                <a:latin typeface="Times New Roman" pitchFamily="18" charset="0"/>
                <a:cs typeface="Times New Roman" pitchFamily="18" charset="0"/>
              </a:rPr>
              <a:t>smajlík</a:t>
            </a:r>
            <a:r>
              <a:rPr lang="cs-CZ" sz="3200" b="1" dirty="0" smtClean="0">
                <a:solidFill>
                  <a:schemeClr val="bg2">
                    <a:lumMod val="25000"/>
                  </a:schemeClr>
                </a:solidFill>
                <a:latin typeface="Times New Roman" pitchFamily="18" charset="0"/>
                <a:cs typeface="Times New Roman" pitchFamily="18" charset="0"/>
              </a:rPr>
              <a:t> ti přiletí.</a:t>
            </a:r>
            <a:endParaRPr lang="cs-CZ" sz="3200" b="1" dirty="0">
              <a:solidFill>
                <a:schemeClr val="bg2">
                  <a:lumMod val="25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25641343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12" dur="2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3" grpId="0" animBg="1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619672" y="1124744"/>
            <a:ext cx="5544616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>
                <a:solidFill>
                  <a:prstClr val="black"/>
                </a:solidFill>
              </a:rPr>
              <a:t>1. Vyber, co roste na stromě:</a:t>
            </a:r>
          </a:p>
        </p:txBody>
      </p:sp>
      <p:sp>
        <p:nvSpPr>
          <p:cNvPr id="6" name="TextovéPole 5"/>
          <p:cNvSpPr txBox="1"/>
          <p:nvPr/>
        </p:nvSpPr>
        <p:spPr>
          <a:xfrm>
            <a:off x="2339752" y="2198343"/>
            <a:ext cx="2016224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>
                <a:solidFill>
                  <a:prstClr val="black"/>
                </a:solidFill>
              </a:rPr>
              <a:t>a) jahody</a:t>
            </a:r>
          </a:p>
        </p:txBody>
      </p:sp>
      <p:sp>
        <p:nvSpPr>
          <p:cNvPr id="7" name="TextovéPole 6"/>
          <p:cNvSpPr txBox="1"/>
          <p:nvPr/>
        </p:nvSpPr>
        <p:spPr>
          <a:xfrm>
            <a:off x="3572956" y="3140968"/>
            <a:ext cx="1872208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>
                <a:solidFill>
                  <a:prstClr val="black"/>
                </a:solidFill>
              </a:rPr>
              <a:t>b) rybíz</a:t>
            </a:r>
          </a:p>
        </p:txBody>
      </p:sp>
      <p:sp>
        <p:nvSpPr>
          <p:cNvPr id="8" name="TextovéPole 7"/>
          <p:cNvSpPr txBox="1"/>
          <p:nvPr/>
        </p:nvSpPr>
        <p:spPr>
          <a:xfrm>
            <a:off x="4572000" y="4221088"/>
            <a:ext cx="216024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>
                <a:solidFill>
                  <a:prstClr val="black"/>
                </a:solidFill>
              </a:rPr>
              <a:t>c) švestka</a:t>
            </a:r>
          </a:p>
        </p:txBody>
      </p:sp>
      <p:pic>
        <p:nvPicPr>
          <p:cNvPr id="1026" name="Picture 2" descr="E:\fotky z foťáku\P5081996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13355" y="2069736"/>
            <a:ext cx="1463613" cy="109789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7" name="Picture 3" descr="E:\fotky z foťáku\P5081999.JP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07704" y="3212976"/>
            <a:ext cx="1493112" cy="112002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21471" y="5805264"/>
            <a:ext cx="1050330" cy="84789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075" name="Picture 3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807855" y="5877272"/>
            <a:ext cx="900049" cy="77588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1" name="Picture 2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2558" y="5805264"/>
            <a:ext cx="1050330" cy="84789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2" name="Obrázek 11" descr="C:\Users\1Sl1\Desktop\foto na dumy\P8072482.JPG"/>
          <p:cNvPicPr/>
          <p:nvPr/>
        </p:nvPicPr>
        <p:blipFill rotWithShape="1">
          <a:blip r:embed="rId8" cstate="print">
            <a:extLst>
              <a:ext uri="{BEBA8EAE-BF5A-486C-A8C5-ECC9F3942E4B}">
                <a14:imgProps xmlns:a14="http://schemas.microsoft.com/office/drawing/2010/main">
                  <a14:imgLayer r:embed="rId9">
                    <a14:imgEffect>
                      <a14:backgroundRemoval t="9967" b="98570" l="9988" r="89982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9962" t="12038" r="21052" b="4447"/>
          <a:stretch/>
        </p:blipFill>
        <p:spPr bwMode="auto">
          <a:xfrm>
            <a:off x="3257879" y="4285932"/>
            <a:ext cx="1448619" cy="1288980"/>
          </a:xfrm>
          <a:prstGeom prst="rect">
            <a:avLst/>
          </a:prstGeom>
          <a:noFill/>
          <a:ln>
            <a:noFill/>
          </a:ln>
          <a:extLst>
            <a:ext uri="{53640926-AAD7-44D8-BBD7-CCE9431645EC}">
              <a14:shadowObscured xmlns:a14="http://schemas.microsoft.com/office/drawing/2010/main"/>
            </a:ext>
          </a:extLst>
        </p:spPr>
      </p:pic>
    </p:spTree>
    <p:extLst>
      <p:ext uri="{BB962C8B-B14F-4D97-AF65-F5344CB8AC3E}">
        <p14:creationId xmlns:p14="http://schemas.microsoft.com/office/powerpoint/2010/main" val="410353000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0.00052 -0.03169 C 0.00833 -0.12167 -0.01215 -0.11612 0.02292 -0.12144 C 0.02691 -0.12028 0.03125 -0.11982 0.03507 -0.11774 C 0.03733 -0.11658 0.03872 -0.11334 0.04063 -0.11149 C 0.04965 -0.10224 0.0592 -0.09368 0.06875 -0.08535 C 0.07344 -0.06569 0.06615 -0.05667 0.05365 -0.05297 C 0.04809 -0.05482 0.04479 -0.06014 0.03976 -0.06407 C 0.03177 -0.07032 0.02344 -0.07541 0.01545 -0.08165 C 0.01337 -0.09091 0.01424 -0.08212 0.01823 -0.09276 C 0.01893 -0.09461 0.0184 -0.09715 0.0191 -0.099 C 0.02274 -0.10895 0.03004 -0.1226 0.03785 -0.12653 C 0.04462 -0.13324 0.05052 -0.13185 0.05938 -0.13254 C 0.07691 -0.13162 0.09427 -0.13092 0.11163 -0.12769 C 0.12379 -0.11959 0.13472 -0.10571 0.14445 -0.09276 C 0.14948 -0.08605 0.15261 -0.0768 0.1566 -0.06916 C 0.15851 -0.06083 0.16198 -0.05528 0.16493 -0.04788 C 0.16736 -0.04094 0.16962 -0.03331 0.17292 -0.02683 C 0.17969 -0.0148 0.18715 -0.00925 0.19583 -0.00069 C 0.21545 0.01828 0.23438 0.03655 0.25556 0.05298 C 0.26615 0.0613 0.27813 0.07148 0.29011 0.07541 C 0.29601 0.0775 0.30799 0.08027 0.30799 0.0805 C 0.31858 0.08744 0.32899 0.08883 0.34063 0.09161 C 0.35833 0.09022 0.37396 0.08397 0.39202 0.08027 C 0.41597 0.06963 0.44393 0.05922 0.46493 0.0391 C 0.49583 0.00902 0.50313 -0.04811 0.50799 -0.0953 C 0.50764 -0.10687 0.5092 -0.12537 0.50417 -0.13763 C 0.49774 -0.15359 0.48958 -0.15915 0.47865 -0.16886 C 0.47049 -0.17649 0.46215 -0.1839 0.45278 -0.18875 C 0.43663 -0.19685 0.4184 -0.19963 0.40191 -0.2061 C 0.39445 -0.20564 0.38663 -0.20634 0.37882 -0.20495 C 0.37431 -0.20425 0.36632 -0.19269 0.36215 -0.18991 C 0.35972 -0.18135 0.36111 -0.18829 0.36268 -0.17117 C 0.36458 -0.15614 0.36667 -0.14249 0.3684 -0.12769 C 0.37031 -0.11705 0.37153 -0.10317 0.37622 -0.09414 C 0.37708 -0.0879 0.3783 -0.0842 0.3809 -0.07911 C 0.38195 -0.07333 0.38264 -0.07124 0.38646 -0.06801 C 0.39531 -0.04927 0.41406 -0.06315 0.43038 -0.06407 C 0.44445 -0.06685 0.46024 -0.07009 0.47205 -0.08165 C 0.48229 -0.09114 0.48854 -0.10733 0.50104 -0.11034 C 0.50903 -0.11635 0.51858 -0.11959 0.5257 -0.12653 C 0.54583 -0.14573 0.56719 -0.16215 0.58646 -0.18367 C 0.5908 -0.18852 0.59306 -0.19662 0.59757 -0.20125 C 0.60903 -0.21327 0.61528 -0.23155 0.62656 -0.24358 C 0.62917 -0.25283 0.63021 -0.25029 0.63125 -0.26208 C 0.63056 -0.28313 0.63021 -0.3028 0.62101 -0.32061 C 0.61893 -0.32986 0.61406 -0.34004 0.60799 -0.34559 C 0.60643 -0.34513 0.60417 -0.34281 0.6033 -0.34443 C 0.60104 -0.3486 0.59688 -0.36826 0.59479 -0.37543 C 0.59219 -0.38468 0.5875 -0.39532 0.58264 -0.40296 C 0.56806 -0.42632 0.54601 -0.43997 0.52379 -0.4439 C 0.51719 -0.44621 0.51424 -0.44807 0.50573 -0.4439 C 0.50278 -0.44228 0.49861 -0.43395 0.49861 -0.43372 C 0.49462 -0.42169 0.48872 -0.41059 0.48646 -0.39787 C 0.4842 -0.38815 0.48524 -0.37751 0.48264 -0.36803 C 0.48577 -0.34235 0.51285 -0.34698 0.52726 -0.34189 C 0.56875 -0.32778 0.54393 -0.33287 0.57031 -0.32824 C 0.58941 -0.32084 0.60122 -0.32223 0.62188 -0.32315 C 0.64636 -0.33564 0.6717 -0.36178 0.68646 -0.39047 C 0.69132 -0.42493 0.68802 -0.46819 0.67153 -0.49757 C 0.66511 -0.50913 0.65608 -0.51075 0.64618 -0.51376 C 0.6434 -0.51469 0.63785 -0.51607 0.63785 -0.51584 C 0.63177 -0.52116 0.62483 -0.52301 0.61823 -0.52741 C 0.61042 -0.53273 0.60226 -0.53874 0.59479 -0.54476 C 0.59011 -0.54846 0.58611 -0.55378 0.5809 -0.55609 C 0.57847 -0.55725 0.57327 -0.55841 0.57327 -0.55817 C 0.56736 -0.56326 0.56111 -0.56419 0.55452 -0.56604 C 0.53507 -0.56535 0.51702 -0.56604 0.49861 -0.56095 C 0.49097 -0.55887 0.48472 -0.55378 0.47708 -0.55239 C 0.46632 -0.54707 0.45278 -0.5473 0.44149 -0.54615 C 0.42674 -0.54314 0.41215 -0.54198 0.39757 -0.54106 C 0.39184 -0.53874 0.38698 -0.53736 0.3809 -0.53736 " pathEditMode="relative" rAng="0" ptsTypes="ffffffffffffffffffffffffffffffffffffffffffffffffffffffffffffffffffffffA">
                                      <p:cBhvr>
                                        <p:cTn id="6" dur="2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34010" y="-20564"/>
                                    </p:animMotion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explod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>
                      <p:stCondLst>
                        <p:cond delay="0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2.22222E-6 3.77978E-6 C -0.04427 -0.05529 -0.08923 -0.10895 -0.13264 -0.1654 C -0.13802 -0.17257 -0.13628 -0.19547 -0.13628 -0.19547 C -0.13576 -0.22068 -0.13732 -0.25307 -0.12691 -0.27643 C -0.12153 -0.28823 -0.11458 -0.2917 -0.10573 -0.29725 C -0.10173 -0.29956 -0.0934 -0.30234 -0.0934 -0.30234 C -0.08628 -0.30881 -0.075 -0.30558 -0.06736 -0.30488 C -0.05625 -0.29933 -0.05017 -0.28568 -0.04392 -0.27365 C -0.0434 -0.2725 -0.04323 -0.27111 -0.04305 -0.26995 C -0.04253 -0.26856 -0.04149 -0.26764 -0.04114 -0.26648 C -0.0375 -0.25422 -0.04288 -0.26533 -0.03837 -0.2563 C -0.03871 -0.25075 -0.03819 -0.24474 -0.03906 -0.23872 C -0.04132 -0.22785 -0.05121 -0.21837 -0.05712 -0.21166 C -0.05903 -0.20911 -0.06024 -0.20518 -0.06267 -0.20379 C -0.07482 -0.19732 -0.08889 -0.19593 -0.10173 -0.19385 C -0.14548 -0.19894 -0.18368 -0.20241 -0.22535 -0.21883 C -0.27535 -0.23849 -0.31371 -0.24821 -0.32691 -0.32107 C -0.32951 -0.35554 -0.33038 -0.35947 -0.32604 -0.41314 C -0.32309 -0.45154 -0.30903 -0.48924 -0.29062 -0.5177 C -0.28594 -0.52533 -0.28212 -0.53366 -0.27656 -0.54037 C -0.27153 -0.54592 -0.26719 -0.55286 -0.26163 -0.55772 C -0.2592 -0.55957 -0.25642 -0.56119 -0.25416 -0.56373 C -0.24705 -0.57183 -0.24184 -0.58478 -0.23264 -0.58987 C -0.22066 -0.59658 -0.21024 -0.60143 -0.19705 -0.60606 C -0.18489 -0.61023 -0.17187 -0.6093 -0.15972 -0.61369 C -0.14844 -0.61786 -0.1375 -0.62549 -0.12604 -0.6285 C -0.11597 -0.63104 -0.10538 -0.63266 -0.09514 -0.63475 C -0.09166 -0.63636 -0.0842 -0.63845 -0.0842 -0.63845 C -0.07482 -0.64701 -0.06215 -0.64654 -0.05139 -0.64839 C -0.04653 -0.64909 -0.03732 -0.65094 -0.03732 -0.65094 C -0.02725 -0.65048 -0.01736 -0.65071 -0.00729 -0.64978 C -0.00521 -0.64955 -0.00312 -0.6477 -0.00104 -0.64724 C 0.004 -0.64608 0.01406 -0.64469 0.01406 -0.64469 C 0.02292 -0.64168 0.03195 -0.64053 0.04115 -0.63845 C 0.04445 -0.63868 0.06545 -0.63891 0.07205 -0.64215 C 0.07656 -0.64423 0.08073 -0.64793 0.08507 -0.65094 C 0.09184 -0.65556 0.10087 -0.65834 0.10851 -0.66112 C 0.12622 -0.66736 0.14618 -0.66736 0.16441 -0.66829 C 0.18125 -0.6706 0.1974 -0.67407 0.21389 -0.67708 C 0.21684 -0.67846 0.21962 -0.67985 0.2224 -0.68078 C 0.22639 -0.68448 0.23038 -0.68887 0.23472 -0.69072 C 0.23577 -0.69605 0.2382 -0.69928 0.24115 -0.70322 C 0.24445 -0.71386 0.24879 -0.72357 0.25156 -0.73444 C 0.25313 -0.74138 0.25382 -0.74832 0.25695 -0.75434 C 0.25886 -0.76544 0.26806 -0.7777 0.27656 -0.78048 C 0.28264 -0.78603 0.2908 -0.79274 0.29827 -0.79528 C 0.30243 -0.7969 0.30712 -0.79713 0.31111 -0.79921 C 0.31615 -0.80176 0.32084 -0.80407 0.32622 -0.80546 C 0.33698 -0.81263 0.35 -0.81471 0.36181 -0.81911 C 0.37327 -0.81818 0.3849 -0.81818 0.39636 -0.81656 C 0.4033 -0.81564 0.41702 -0.81147 0.41702 -0.81147 C 0.42465 -0.80685 0.43229 -0.80245 0.44028 -0.79921 C 0.45434 -0.78487 0.46997 -0.77238 0.4842 -0.75804 C 0.49393 -0.74832 0.50452 -0.74023 0.51406 -0.73074 C 0.52552 -0.71918 0.51632 -0.7238 0.52344 -0.7208 C 0.52726 -0.71039 0.53472 -0.70275 0.53837 -0.69211 C 0.54393 -0.67569 0.54965 -0.65927 0.55625 -0.64354 C 0.56129 -0.61092 0.56858 -0.57946 0.57309 -0.54638 C 0.57587 -0.52487 0.57761 -0.50312 0.58038 -0.48161 C 0.58125 -0.46241 0.58299 -0.44367 0.58316 -0.42447 C 0.58368 -0.37821 0.58559 -0.27597 0.5441 -0.24867 C 0.53611 -0.24358 0.52726 -0.24358 0.51875 -0.24243 C 0.49913 -0.24358 0.47952 -0.24289 0.45972 -0.2452 C 0.45538 -0.24543 0.44688 -0.25029 0.44688 -0.25029 C 0.43924 -0.257 0.43143 -0.26255 0.42344 -0.26856 C 0.41754 -0.27319 0.41163 -0.27712 0.40573 -0.28106 C 0.4033 -0.28267 0.39827 -0.28614 0.39827 -0.28614 C 0.39288 -0.29493 0.38611 -0.30164 0.38143 -0.31113 C 0.38212 -0.31784 0.38195 -0.32454 0.38334 -0.33125 C 0.38386 -0.33403 0.38577 -0.33634 0.38698 -0.33842 C 0.38785 -0.34027 0.38976 -0.34351 0.38976 -0.34351 C 0.39115 -0.34837 0.39323 -0.35392 0.39549 -0.35832 C 0.39913 -0.37358 0.39913 -0.387 0.39913 -0.40319 " pathEditMode="relative" ptsTypes="ffffffffffffffffffffffffffffffffffffffffffffffffffffffffffffffffffffffffA">
                                      <p:cBhvr>
                                        <p:cTn id="11" dur="2000" fill="hold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0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explod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  <p:seq concurrent="1" nextAc="seek">
              <p:cTn id="12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" fill="hold">
                      <p:stCondLst>
                        <p:cond delay="0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3.88889E-6 6.40759E-6 C 0.06164 -0.01457 0.12275 -0.03446 0.1849 -0.04348 C 0.19115 -0.04441 0.17657 -0.03053 0.17188 -0.02498 C 0.16893 -0.02151 0.16511 -0.02104 0.16164 -0.0199 C 0.15487 -0.02081 0.1316 -0.02174 0.12136 -0.02729 C 0.11233 -0.03215 0.08247 -0.05112 0.07188 -0.05852 C 0.05747 -0.0687 0.04323 -0.07934 0.02882 -0.08975 C 0.02552 -0.09206 0.02188 -0.09368 0.01858 -0.09599 C 0.01441 -0.09877 0.00643 -0.10455 0.00643 -0.10455 C 0.00365 -0.10987 0.00348 -0.1145 0.00278 -0.12074 C 0.00348 -0.13578 0.00087 -0.15197 0.00556 -0.16562 C 0.01181 -0.18413 0.02865 -0.195 0.04289 -0.19801 C 0.07275 -0.19592 0.10365 -0.17904 0.12987 -0.16053 C 0.13959 -0.15359 0.14896 -0.14896 0.15695 -0.13832 C 0.1691 -0.12213 0.17934 -0.10178 0.1849 -0.0798 C 0.18716 -0.07078 0.19063 -0.05227 0.19063 -0.05227 C 0.19184 -0.03377 0.19271 -0.03169 0.18872 -0.00878 C 0.18282 0.02522 0.15573 0.04072 0.13264 0.04349 C 0.12518 0.04234 0.11719 0.04349 0.11025 0.03979 C 0.09202 0.03031 0.06702 -0.01064 0.05695 -0.03122 C 0.02466 -0.09715 0.00643 -0.16793 -0.00659 -0.24404 C -0.00885 -0.27827 -0.01041 -0.28128 -0.00468 -0.3213 C -0.00173 -0.34142 0.01112 -0.36409 0.01962 -0.37844 C 0.04514 -0.421 0.07882 -0.43372 0.11667 -0.44205 C 0.13039 -0.44089 0.14427 -0.44159 0.15782 -0.43835 C 0.21702 -0.42447 0.29636 -0.36803 0.32518 -0.29516 C 0.33907 -0.26023 0.34497 -0.22183 0.34844 -0.18297 C 0.34723 -0.12722 0.34358 -0.06592 0.29341 -0.05968 C 0.27743 -0.06106 0.26164 -0.06176 0.24566 -0.06361 C 0.22657 -0.06569 0.21181 -0.08281 0.19705 -0.09715 C 0.19323 -0.10594 0.19132 -0.11334 0.18959 -0.12329 C 0.18386 -0.19292 0.2007 -0.24103 0.23455 -0.29146 C 0.24393 -0.30534 0.2533 -0.31737 0.26632 -0.325 C 0.279 -0.33263 0.29393 -0.33194 0.30747 -0.33379 C 0.32813 -0.33287 0.34948 -0.3331 0.36997 -0.3287 C 0.38577 -0.31829 0.40313 -0.30835 0.4158 -0.29146 C 0.41684 -0.28521 0.41771 -0.28197 0.41771 -0.27527 " pathEditMode="relative" ptsTypes="ffffffffffffffffffffffffffffffffffffA">
                                      <p:cBhvr>
                                        <p:cTn id="16" dur="2000" fill="hold"/>
                                        <p:tgtEl>
                                          <p:spTgt spid="307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applaus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115615" y="692696"/>
            <a:ext cx="4975981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>
                <a:solidFill>
                  <a:prstClr val="black"/>
                </a:solidFill>
              </a:rPr>
              <a:t>2. Vyber letní měsíce:</a:t>
            </a:r>
          </a:p>
        </p:txBody>
      </p:sp>
      <p:sp>
        <p:nvSpPr>
          <p:cNvPr id="3" name="TextovéPole 2"/>
          <p:cNvSpPr txBox="1"/>
          <p:nvPr/>
        </p:nvSpPr>
        <p:spPr>
          <a:xfrm>
            <a:off x="971600" y="1556792"/>
            <a:ext cx="4947819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>
                <a:solidFill>
                  <a:prstClr val="black"/>
                </a:solidFill>
              </a:rPr>
              <a:t>a) pondělí, úterý, středa</a:t>
            </a:r>
          </a:p>
        </p:txBody>
      </p:sp>
      <p:sp>
        <p:nvSpPr>
          <p:cNvPr id="4" name="TextovéPole 3"/>
          <p:cNvSpPr txBox="1"/>
          <p:nvPr/>
        </p:nvSpPr>
        <p:spPr>
          <a:xfrm>
            <a:off x="2627784" y="2852936"/>
            <a:ext cx="5112568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>
                <a:solidFill>
                  <a:prstClr val="black"/>
                </a:solidFill>
              </a:rPr>
              <a:t>b) červen, červenec, srpen</a:t>
            </a:r>
          </a:p>
        </p:txBody>
      </p:sp>
      <p:sp>
        <p:nvSpPr>
          <p:cNvPr id="5" name="TextovéPole 4"/>
          <p:cNvSpPr txBox="1"/>
          <p:nvPr/>
        </p:nvSpPr>
        <p:spPr>
          <a:xfrm>
            <a:off x="3967360" y="4077072"/>
            <a:ext cx="4637087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>
                <a:solidFill>
                  <a:prstClr val="black"/>
                </a:solidFill>
              </a:rPr>
              <a:t>c) leden, únor, prosinec</a:t>
            </a:r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535312" y="5394316"/>
            <a:ext cx="864096" cy="66896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95736" y="5301208"/>
            <a:ext cx="1092844" cy="85518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9" name="Picture 3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43608" y="5301208"/>
            <a:ext cx="1092844" cy="85518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402968546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1441 0.00416 C -0.00173 -0.07426 -0.01909 -0.15221 -0.0342 -0.23109 C -0.03611 -0.24058 -0.03125 -0.2614 -0.02586 -0.26857 C -0.02343 -0.27805 -0.02031 -0.2836 -0.01545 -0.29101 C -0.01232 -0.29586 -0.00937 -0.30095 -0.00625 -0.30581 C 0.00157 -0.3183 0.01528 -0.32316 0.02553 -0.33079 C 0.03056 -0.33449 0.03681 -0.3382 0.04237 -0.33958 C 0.04671 -0.34074 0.05556 -0.34213 0.05556 -0.3419 C 0.075 -0.34028 0.09723 -0.3382 0.11528 -0.32594 C 0.12049 -0.32247 0.12657 -0.31923 0.13125 -0.3146 C 0.13594 -0.30997 0.14046 -0.30211 0.14619 -0.2998 C 0.14896 -0.29401 0.15643 -0.28476 0.15643 -0.28453 C 0.15764 -0.27944 0.16025 -0.27504 0.16198 -0.26972 C 0.16407 -0.26348 0.16563 -0.25631 0.16771 -0.24983 C 0.16962 -0.23526 0.17257 -0.22092 0.17518 -0.20634 C 0.17587 -0.20218 0.17587 -0.19478 0.17691 -0.19015 C 0.17882 -0.18229 0.18264 -0.17604 0.18542 -0.16887 C 0.1875 -0.15753 0.20157 -0.14296 0.20869 -0.13648 C 0.22691 -0.11983 0.24254 -0.09901 0.26112 -0.08305 C 0.26337 -0.0812 0.26459 -0.07773 0.26667 -0.07565 C 0.27362 -0.06917 0.28108 -0.06408 0.28907 -0.06061 C 0.29948 -0.05598 0.30921 -0.0539 0.31997 -0.05182 C 0.32744 -0.0502 0.34237 -0.04696 0.34237 -0.04673 C 0.3599 -0.04812 0.37761 -0.0465 0.3948 -0.05066 C 0.42952 -0.05899 0.38646 -0.05321 0.42084 -0.05691 C 0.43525 -0.06107 0.45556 -0.06269 0.46858 -0.07171 C 0.49601 -0.09091 0.48629 -0.08235 0.51337 -0.10919 C 0.51945 -0.1152 0.52639 -0.12029 0.53125 -0.12792 C 0.54462 -0.14874 0.55504 -0.17234 0.56667 -0.19501 C 0.57223 -0.20565 0.5731 -0.22647 0.57605 -0.23873 C 0.57691 -0.25006 0.57865 -0.26093 0.57987 -0.27227 C 0.57917 -0.29008 0.57917 -0.30812 0.57796 -0.32594 C 0.57744 -0.33357 0.57066 -0.34143 0.56771 -0.34699 C 0.55556 -0.37012 0.53438 -0.39533 0.51632 -0.41176 C 0.51389 -0.41661 0.51129 -0.41985 0.50678 -0.4217 C 0.50348 -0.42795 0.50591 -0.42494 0.49844 -0.4291 C 0.49098 -0.43327 0.48403 -0.43836 0.47605 -0.44044 C 0.45816 -0.45594 0.47257 -0.4453 0.42657 -0.44414 C 0.4231 -0.44113 0.41875 -0.43789 0.41632 -0.43304 C 0.41112 -0.42263 0.40903 -0.41337 0.40226 -0.40435 C 0.39723 -0.38654 0.39636 -0.36318 0.40313 -0.34583 C 0.40816 -0.29193 0.43403 -0.27319 0.46945 -0.25608 C 0.49775 -0.24243 0.52622 -0.23225 0.55643 -0.22878 C 0.56771 -0.22994 0.579 -0.2304 0.59011 -0.23248 C 0.60816 -0.23572 0.61615 -0.27204 0.62275 -0.28962 C 0.62483 -0.30373 0.62622 -0.3183 0.62935 -0.33195 C 0.62865 -0.38053 0.62674 -0.41731 0.61632 -0.46288 C 0.61546 -0.47282 0.61476 -0.48346 0.61164 -0.49272 C 0.60625 -0.50914 0.59098 -0.52765 0.5816 -0.5413 C 0.57466 -0.55147 0.57049 -0.56049 0.56025 -0.56489 C 0.53646 -0.56396 0.53386 -0.56512 0.51789 -0.56119 C 0.51372 -0.55818 0.50886 -0.55702 0.504 -0.55494 C 0.50087 -0.55911 0.49914 -0.56373 0.49653 -0.56859 C 0.49532 -0.5709 0.49375 -0.57622 0.49375 -0.57599 " pathEditMode="relative" rAng="0" ptsTypes="fffffffffffffffffffffffffffffffffffffffffffffffffffffA">
                                      <p:cBhvr>
                                        <p:cTn id="6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28212" y="-29031"/>
                                    </p:animMotion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explod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>
                      <p:stCondLst>
                        <p:cond delay="0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5E-6 -1.88758E-6 C -0.00625 0.00462 -0.01199 0.0111 -0.01876 0.01388 C -0.02987 0.0185 -0.029 0.01272 -0.03543 0.00763 C -0.04827 -0.00255 -0.06251 -0.0118 -0.0757 -0.02105 C -0.12102 -0.05274 -0.15886 -0.07518 -0.17293 -0.1455 C -0.18004 -0.18066 -0.1856 -0.21606 -0.1915 -0.25145 C -0.19289 -0.25931 -0.19411 -0.26718 -0.19532 -0.27504 C -0.19706 -0.28568 -0.19897 -0.30743 -0.19897 -0.30743 C -0.19723 -0.35901 -0.19879 -0.4143 -0.18317 -0.46311 C -0.17796 -0.4793 -0.16615 -0.51377 -0.15799 -0.52672 C -0.14202 -0.55193 -0.12258 -0.5679 -0.10192 -0.58524 C -0.07067 -0.61138 -0.0422 -0.63035 -0.00555 -0.63613 C 0.00191 -0.63567 0.00938 -0.6359 0.01684 -0.63498 C 0.01979 -0.63475 0.02535 -0.63243 0.02535 -0.63243 C 0.02899 -0.62989 0.0316 -0.62873 0.03559 -0.62758 C 0.04288 -0.62249 0.04861 -0.61624 0.05521 -0.61 C 0.06042 -0.60514 0.06424 -0.59866 0.07014 -0.59519 C 0.07274 -0.59172 0.07413 -0.58733 0.07674 -0.58386 C 0.07934 -0.58039 0.08264 -0.57784 0.08507 -0.57391 C 0.08872 -0.56836 0.09063 -0.56165 0.09445 -0.55656 C 0.09549 -0.5517 0.09653 -0.54754 0.09809 -0.54291 C 0.09757 -0.52371 0.09844 -0.5059 0.0934 -0.48809 C 0.09167 -0.47606 0.08594 -0.4601 0.07847 -0.45316 C 0.07622 -0.44668 0.07396 -0.4453 0.07014 -0.44067 C 0.0625 -0.43142 0.06354 -0.43026 0.05608 -0.42448 C 0.03768 -0.4099 0.01146 -0.4099 -0.00937 -0.40828 C -0.02032 -0.40875 -0.03143 -0.40713 -0.04202 -0.41083 C -0.07431 -0.42239 -0.09063 -0.49364 -0.10001 -0.52672 C -0.12588 -0.61809 -0.10713 -0.54846 -0.11963 -0.59519 C -0.12327 -0.60861 -0.1231 -0.61902 -0.12518 -0.63243 C -0.13074 -0.67014 -0.1356 -0.70808 -0.14115 -0.74578 C -0.14237 -0.76475 -0.14445 -0.78649 -0.13838 -0.80431 C -0.13595 -0.81124 -0.13265 -0.82096 -0.129 -0.82674 C -0.12171 -0.83785 -0.11043 -0.84386 -0.10192 -0.85265 C -0.08178 -0.8744 -0.04671 -0.88966 -0.02049 -0.89267 C 0.00018 -0.89198 0.01302 -0.88989 0.03177 -0.88527 C 0.03768 -0.87972 0.04705 -0.87856 0.05417 -0.87648 C 0.0599 -0.87278 0.06597 -0.87116 0.07205 -0.86907 C 0.07483 -0.86815 0.08038 -0.86653 0.08038 -0.86653 C 0.08455 -0.86237 0.08941 -0.86283 0.09445 -0.86144 C 0.09809 -0.85982 0.10191 -0.85982 0.10556 -0.85774 C 0.11146 -0.85496 0.11615 -0.85057 0.1224 -0.84895 C 0.12552 -0.84641 0.1283 -0.84409 0.13177 -0.84294 C 0.14219 -0.83276 0.12865 -0.84479 0.14028 -0.83762 C 0.14167 -0.83669 0.14254 -0.83507 0.14393 -0.83415 C 0.14479 -0.83345 0.14583 -0.83345 0.1467 -0.83299 C 0.1592 -0.82165 0.17604 -0.81633 0.18698 -0.80176 C 0.19306 -0.79366 0.19913 -0.78395 0.20382 -0.77446 C 0.20608 -0.76984 0.20712 -0.76521 0.20938 -0.76082 C 0.21094 -0.75156 0.21354 -0.74277 0.21493 -0.73329 C 0.21441 -0.71525 0.21528 -0.70299 0.21129 -0.68726 C 0.21042 -0.67962 0.20955 -0.67106 0.20747 -0.66366 C 0.20643 -0.65325 0.20504 -0.64331 0.20191 -0.63382 C 0.20122 -0.62387 0.2 -0.61786 0.19722 -0.60884 C 0.19636 -0.60121 0.19566 -0.58918 0.19254 -0.5827 C 0.19045 -0.5783 0.18507 -0.57021 0.18507 -0.57021 C 0.18264 -0.55957 0.1757 -0.54939 0.17101 -0.54037 C 0.16649 -0.53158 0.16268 -0.52163 0.1599 -0.51168 C 0.15781 -0.50428 0.15243 -0.49711 0.14948 -0.4904 C 0.1474 -0.48554 0.14601 -0.48022 0.14393 -0.4756 C 0.14149 -0.47028 0.13889 -0.46473 0.13646 -0.45941 C 0.13559 -0.45732 0.13368 -0.45316 0.13368 -0.45316 C 0.13229 -0.44136 0.12604 -0.43211 0.12153 -0.42193 C 0.11389 -0.40458 0.10851 -0.38492 0.1 -0.3685 C 0.09827 -0.35994 0.09688 -0.353 0.09445 -0.3449 C 0.09184 -0.32547 0.09045 -0.30511 0.08594 -0.28638 C 0.08351 -0.2762 0.0849 -0.28592 0.08316 -0.27759 C 0.08195 -0.27227 0.08247 -0.27088 0.08038 -0.2651 C 0.07761 -0.25769 0.07379 -0.25168 0.06927 -0.24636 C 0.06702 -0.24358 0.06268 -0.2378 0.06268 -0.2378 C 0.06042 -0.22438 0.06129 -0.23017 0.0599 -0.22022 C 0.06024 -0.21536 0.06215 -0.21004 0.06077 -0.20542 C 0.0599 -0.20218 0.05625 -0.20218 0.05417 -0.20033 C 0.04896 -0.19616 0.04393 -0.19316 0.03837 -0.19038 C 0.02708 -0.192 0.03212 -0.19177 0.02344 -0.19177 " pathEditMode="relative" ptsTypes="ffffffffffffffffffffffffffffffffffffffffffffffffffffffffffffffffffffffffffA">
                                      <p:cBhvr>
                                        <p:cTn id="11" dur="2000" fill="hold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0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explod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seq concurrent="1" nextAc="seek">
              <p:cTn id="12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" fill="hold">
                      <p:stCondLst>
                        <p:cond delay="0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8.33333E-6 -2.07957E-6 C 0.1007 0.09438 0.10261 0.12838 0.19341 0.13578 C 0.2606 0.12815 0.32258 0.1189 0.38126 0.07101 C 0.40348 0.05274 0.42396 0.03192 0.43924 0.0037 C 0.44341 -0.00417 0.4474 -0.01226 0.45139 -0.02013 C 0.45591 -0.02869 0.46268 -0.04881 0.46268 -0.04881 C 0.46494 -0.065 0.46737 -0.08096 0.47014 -0.09739 C 0.47466 -0.16285 0.45348 -0.21559 0.41216 -0.25029 C 0.40053 -0.26024 0.38803 -0.26625 0.3757 -0.27389 C 0.36719 -0.27921 0.35834 -0.28684 0.34949 -0.29008 C 0.32275 -0.29956 0.29497 -0.30141 0.26824 -0.30997 C 0.25938 -0.30974 0.22171 -0.31899 0.20278 -0.30627 C 0.19497 -0.30118 0.20122 -0.3035 0.19445 -0.30141 C 0.18837 -0.29517 0.19271 -0.29933 0.18508 -0.29262 C 0.18403 -0.2917 0.1823 -0.29008 0.1823 -0.29008 C 0.17935 -0.28453 0.17518 -0.28059 0.17188 -0.27527 C 0.1698 -0.2718 0.16633 -0.26394 0.16633 -0.26394 C 0.16528 -0.25816 0.16285 -0.25422 0.16077 -0.2489 C 0.15955 -0.24196 0.15782 -0.23757 0.15695 -0.2304 C 0.15799 -0.18922 0.15903 -0.17534 0.1691 -0.13972 C 0.17553 -0.11705 0.16962 -0.12723 0.17848 -0.1071 C 0.19931 -0.06015 0.23994 -0.02452 0.28039 -0.01897 C 0.28473 -0.01943 0.28907 -0.01897 0.29341 -0.02013 C 0.29619 -0.02082 0.30678 -0.03054 0.30747 -0.03123 C 0.32049 -0.0458 0.33039 -0.06685 0.33733 -0.08744 C 0.33976 -0.09438 0.34202 -0.1004 0.34289 -0.10849 C 0.34358 -0.1152 0.3448 -0.12815 0.3448 -0.12815 C 0.34393 -0.161 0.34289 -0.17025 0.33369 -0.19917 C 0.33247 -0.20333 0.32969 -0.20588 0.32796 -0.20935 C 0.32362 -0.21768 0.3198 -0.22647 0.3158 -0.23526 C 0.30712 -0.25422 0.31771 -0.22022 0.30278 -0.26024 C 0.29758 -0.27412 0.2908 -0.28962 0.28126 -0.29887 C 0.27501 -0.31483 0.26216 -0.32223 0.25226 -0.3338 C 0.24428 -0.34328 0.23785 -0.35554 0.22987 -0.3648 C 0.22483 -0.37058 0.21789 -0.37405 0.21216 -0.37867 C 0.19219 -0.39394 0.17379 -0.41175 0.15226 -0.42216 C 0.14324 -0.42679 0.13646 -0.43558 0.12709 -0.43951 C 0.12223 -0.44414 0.11685 -0.44506 0.11112 -0.44691 C 0.10435 -0.45316 0.09584 -0.45617 0.08785 -0.45825 C 0.08282 -0.46288 0.06685 -0.46611 0.06077 -0.46704 C 0.05435 -0.46889 0.04115 -0.47074 0.04115 -0.47074 C 0.01876 -0.47999 -0.00624 -0.47097 -0.02986 -0.47444 C -0.03923 -0.47398 -0.05711 -0.47421 -0.06909 -0.4719 C -0.07847 -0.47005 -0.08801 -0.46588 -0.09722 -0.46311 C -0.10763 -0.4601 -0.1184 -0.45709 -0.12708 -0.44853 C -0.13489 -0.4409 -0.13906 -0.4298 -0.14583 -0.42101 C -0.14739 -0.41245 -0.15329 -0.40505 -0.15798 -0.39857 C -0.16024 -0.38885 -0.16388 -0.37844 -0.16822 -0.36988 C -0.16996 -0.36202 -0.17326 -0.353 -0.17673 -0.34606 C -0.17742 -0.33819 -0.1776 -0.33426 -0.17951 -0.32755 C -0.18229 -0.30303 -0.18663 -0.25954 -0.17673 -0.2378 C -0.16076 -0.20333 -0.13801 -0.18321 -0.11406 -0.16054 C -0.09201 -0.13972 -0.10086 -0.14319 -0.07951 -0.12723 C -0.05798 -0.11081 -0.03367 -0.10595 -0.00937 -0.1034 C 0.01563 -0.1071 0.03803 -0.10895 0.06077 -0.1233 C 0.10851 -0.15314 0.14167 -0.2149 0.15973 -0.27898 C 0.16615 -0.30164 0.16702 -0.32339 0.17188 -0.34745 C 0.18195 -0.39787 0.18889 -0.44946 0.20001 -0.49919 C 0.20504 -0.52163 0.20626 -0.54615 0.21303 -0.56789 C 0.22848 -0.61694 0.25348 -0.67291 0.29254 -0.69235 C 0.30487 -0.68911 0.31459 -0.68055 0.32622 -0.675 C 0.33525 -0.6706 0.3448 -0.66944 0.35417 -0.66736 C 0.36442 -0.66528 0.37466 -0.66181 0.38508 -0.65996 C 0.38629 -0.6588 0.38751 -0.65742 0.38872 -0.65626 C 0.38994 -0.65533 0.39133 -0.65487 0.39254 -0.65372 C 0.39584 -0.65071 0.40192 -0.64377 0.40192 -0.64377 C 0.40313 -0.64076 0.40417 -0.63775 0.40556 -0.63498 C 0.40626 -0.63359 0.40764 -0.63266 0.40834 -0.63128 C 0.41389 -0.61879 0.404 -0.63382 0.41216 -0.62249 C 0.41494 -0.60976 0.42153 -0.59959 0.42327 -0.5864 C 0.42587 -0.56581 0.42883 -0.54476 0.43091 -0.52418 C 0.43282 -0.50521 0.43334 -0.48624 0.43837 -0.46843 C 0.43907 -0.4601 0.44011 -0.45455 0.44115 -0.44691 C 0.44185 -0.44183 0.44167 -0.43512 0.4448 -0.43072 C 0.44914 -0.42494 0.46025 -0.42124 0.46633 -0.41962 C 0.46876 -0.41476 0.4691 -0.41083 0.47188 -0.40597 C 0.47344 -0.40042 0.47605 -0.39556 0.47761 -0.39001 C 0.48021 -0.38076 0.47761 -0.38423 0.48039 -0.38122 " pathEditMode="relative" ptsTypes="fffffffffffffffffffffffffffffffffffffffffffffffffffffffffffffffffffffffffffffA">
                                      <p:cBhvr>
                                        <p:cTn id="16" dur="2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applaus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115616" y="908720"/>
            <a:ext cx="5112568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>
                <a:solidFill>
                  <a:prstClr val="black"/>
                </a:solidFill>
              </a:rPr>
              <a:t>3. Vyber cizokrajné ovoce:</a:t>
            </a:r>
          </a:p>
        </p:txBody>
      </p:sp>
      <p:sp>
        <p:nvSpPr>
          <p:cNvPr id="3" name="TextovéPole 2"/>
          <p:cNvSpPr txBox="1"/>
          <p:nvPr/>
        </p:nvSpPr>
        <p:spPr>
          <a:xfrm>
            <a:off x="2784837" y="2038352"/>
            <a:ext cx="2232248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>
                <a:solidFill>
                  <a:prstClr val="black"/>
                </a:solidFill>
              </a:rPr>
              <a:t>a) broskev</a:t>
            </a:r>
          </a:p>
        </p:txBody>
      </p:sp>
      <p:sp>
        <p:nvSpPr>
          <p:cNvPr id="4" name="TextovéPole 3"/>
          <p:cNvSpPr txBox="1"/>
          <p:nvPr/>
        </p:nvSpPr>
        <p:spPr>
          <a:xfrm>
            <a:off x="4529708" y="3077263"/>
            <a:ext cx="2022512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>
                <a:solidFill>
                  <a:prstClr val="black"/>
                </a:solidFill>
              </a:rPr>
              <a:t>b) jablko</a:t>
            </a:r>
          </a:p>
        </p:txBody>
      </p:sp>
      <p:sp>
        <p:nvSpPr>
          <p:cNvPr id="5" name="TextovéPole 4"/>
          <p:cNvSpPr txBox="1"/>
          <p:nvPr/>
        </p:nvSpPr>
        <p:spPr>
          <a:xfrm>
            <a:off x="5580112" y="4229799"/>
            <a:ext cx="1944216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>
                <a:solidFill>
                  <a:prstClr val="black"/>
                </a:solidFill>
              </a:rPr>
              <a:t>c) třešně</a:t>
            </a:r>
          </a:p>
        </p:txBody>
      </p:sp>
      <p:pic>
        <p:nvPicPr>
          <p:cNvPr id="2050" name="Picture 2" descr="E:\fotky z foťáku\P5081989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7544" y="1734665"/>
            <a:ext cx="2179616" cy="163498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9" name="Picture 2" descr="D:\prvouka\prv dum\P5081998.JPG"/>
          <p:cNvPicPr>
            <a:picLocks noChangeAspect="1" noChangeArrowheads="1"/>
          </p:cNvPicPr>
          <p:nvPr/>
        </p:nvPicPr>
        <p:blipFill rotWithShape="1">
          <a:blip r:embed="rId5" cstate="print">
            <a:extLst>
              <a:ext uri="{BEBA8EAE-BF5A-486C-A8C5-ECC9F3942E4B}">
                <a14:imgProps xmlns:a14="http://schemas.microsoft.com/office/drawing/2010/main">
                  <a14:imgLayer r:embed="rId6">
                    <a14:imgEffect>
                      <a14:backgroundRemoval t="0" b="88358" l="17004" r="89982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18712" t="-5091" r="13315" b="7637"/>
          <a:stretch/>
        </p:blipFill>
        <p:spPr bwMode="auto">
          <a:xfrm>
            <a:off x="4139952" y="3980842"/>
            <a:ext cx="1512703" cy="162686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" name="Picture 2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647160" y="5491674"/>
            <a:ext cx="864096" cy="66896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1" name="Picture 3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344364" y="5395294"/>
            <a:ext cx="1092844" cy="85518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2" name="Picture 3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1520" y="5398566"/>
            <a:ext cx="1092844" cy="85518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3" name="Obrázek 12" descr="C:\Users\1Sl1\Desktop\foto na dumy\P8072495.JPG"/>
          <p:cNvPicPr/>
          <p:nvPr/>
        </p:nvPicPr>
        <p:blipFill rotWithShape="1">
          <a:blip r:embed="rId9" cstate="print">
            <a:extLst>
              <a:ext uri="{BEBA8EAE-BF5A-486C-A8C5-ECC9F3942E4B}">
                <a14:imgProps xmlns:a14="http://schemas.microsoft.com/office/drawing/2010/main">
                  <a14:imgLayer r:embed="rId10">
                    <a14:imgEffect>
                      <a14:backgroundRemoval t="9967" b="83905" l="9988" r="89982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23660" t="12363" r="23065" b="18764"/>
          <a:stretch/>
        </p:blipFill>
        <p:spPr bwMode="auto">
          <a:xfrm>
            <a:off x="2888233" y="2866700"/>
            <a:ext cx="1641475" cy="1590675"/>
          </a:xfrm>
          <a:prstGeom prst="rect">
            <a:avLst/>
          </a:prstGeom>
          <a:noFill/>
          <a:ln>
            <a:noFill/>
          </a:ln>
          <a:extLst>
            <a:ext uri="{53640926-AAD7-44D8-BBD7-CCE9431645EC}">
              <a14:shadowObscured xmlns:a14="http://schemas.microsoft.com/office/drawing/2010/main"/>
            </a:ext>
          </a:extLst>
        </p:spPr>
      </p:pic>
    </p:spTree>
    <p:extLst>
      <p:ext uri="{BB962C8B-B14F-4D97-AF65-F5344CB8AC3E}">
        <p14:creationId xmlns:p14="http://schemas.microsoft.com/office/powerpoint/2010/main" val="350987618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7.5E-6 -5.65811E-6 C 0.08525 0.10663 0.08907 0.15405 0.1757 0.16701 C 0.179 0.16654 0.1974 0.16932 0.20382 0.16076 C 0.21268 0.14896 0.19966 0.16076 0.20851 0.15336 C 0.21528 0.14087 0.22014 0.12398 0.22414 0.10964 C 0.22639 0.1027 0.23004 0.08859 0.23004 0.08859 C 0.23073 0.07772 0.23212 0.068 0.23369 0.05736 C 0.23264 0.01318 0.23143 -0.01389 0.21685 -0.05229 C 0.21407 -0.05969 0.21164 -0.06848 0.20643 -0.07334 C 0.20365 -0.09022 0.17848 -0.10572 0.1665 -0.10827 C 0.16094 -0.1078 0.15521 -0.10803 0.14966 -0.10711 C 0.14601 -0.10641 0.14028 -0.09947 0.14028 -0.09947 C 0.13733 -0.09369 0.13473 -0.08791 0.13178 -0.08213 C 0.13056 -0.07195 0.12744 -0.06269 0.12622 -0.05229 C 0.12778 -0.0199 0.12987 0.00948 0.14115 0.03862 C 0.18507 0.1529 0.28976 0.20147 0.37952 0.20934 C 0.39914 0.20772 0.41893 0.20726 0.43837 0.20425 C 0.48021 0.19777 0.51823 0.17163 0.55313 0.14202 C 0.58178 0.11774 0.60886 0.08813 0.61858 0.04371 C 0.62101 0.02197 0.62205 0.01942 0.61962 -0.00625 C 0.61719 -0.03031 0.60608 -0.04789 0.59532 -0.06593 C 0.57188 -0.10572 0.54688 -0.13001 0.50851 -0.1344 C 0.49098 -0.13348 0.47587 -0.13348 0.4599 -0.12446 C 0.4533 -0.12076 0.44653 -0.11567 0.44115 -0.10942 C 0.43924 -0.10711 0.4356 -0.10202 0.4356 -0.10202 C 0.43386 -0.09462 0.43594 -0.10225 0.43178 -0.09323 C 0.42987 -0.08907 0.42882 -0.08398 0.42709 -0.07958 C 0.42466 -0.05922 0.42813 -0.08467 0.42257 -0.0509 C 0.42101 -0.04211 0.41858 -0.02476 0.41858 -0.02476 C 0.4191 -0.01574 0.41737 -0.00625 0.41962 0.00254 C 0.42466 0.02382 0.44705 0.04741 0.46077 0.0562 C 0.49879 0.08049 0.53768 0.09067 0.57935 0.09483 C 0.59966 0.09669 0.64028 0.09969 0.64028 0.09969 C 0.67605 0.09923 0.78264 0.12051 0.80573 0.04741 C 0.8073 0.03006 0.80869 0.0141 0.80573 -0.00371 C 0.80487 -0.00833 0.79688 -0.04581 0.7908 -0.05853 C 0.77865 -0.08374 0.75834 -0.09786 0.74028 -0.11312 C 0.70435 -0.14343 0.66928 -0.16216 0.62726 -0.16795 C 0.61719 -0.16656 0.6099 -0.16332 0.60105 -0.158 C 0.59237 -0.15291 0.58317 -0.15083 0.57483 -0.14551 C 0.54879 -0.12885 0.57014 -0.13972 0.55695 -0.13325 C 0.5507 -0.12677 0.54775 -0.11844 0.54393 -0.10942 C 0.54254 -0.10595 0.53907 -0.09947 0.53907 -0.09947 C 0.5382 -0.09184 0.53698 -0.08236 0.53369 -0.07588 C 0.53403 -0.06963 0.53403 -0.06339 0.53473 -0.05714 C 0.5356 -0.04882 0.54254 -0.03817 0.54688 -0.03239 C 0.56372 -0.0088 0.58612 0.00786 0.60851 0.02012 C 0.60886 0.02035 0.63768 0.02983 0.64584 0.03122 C 0.65296 0.03238 0.66737 0.03377 0.66737 0.03377 C 0.6941 0.03261 0.72778 0.03192 0.74688 0.00138 C 0.7566 -0.01435 0.76407 -0.02684 0.77014 -0.04604 C 0.77119 -0.04928 0.77119 -0.05275 0.77188 -0.05599 C 0.77327 -0.06038 0.77674 -0.06848 0.77674 -0.06848 C 0.77709 -0.07102 0.77726 -0.07334 0.77761 -0.07588 C 0.77813 -0.07958 0.77952 -0.08698 0.77952 -0.08698 C 0.779 -0.11104 0.78039 -0.14042 0.77119 -0.16309 C 0.76806 -0.17095 0.75452 -0.1964 0.74966 -0.20172 C 0.7408 -0.21167 0.72917 -0.21907 0.71945 -0.22786 C 0.70869 -0.23804 0.69757 -0.24983 0.68507 -0.25654 C 0.67014 -0.26464 0.65382 -0.26718 0.63837 -0.27273 C 0.61962 -0.27158 0.61945 -0.2732 0.60643 -0.2651 C 0.60157 -0.26209 0.5915 -0.25654 0.5915 -0.25654 C 0.58803 -0.25168 0.58473 -0.24821 0.58039 -0.24521 C 0.57639 -0.23595 0.57448 -0.2304 0.57292 -0.22022 C 0.58369 -0.16494 0.61858 -0.15013 0.65712 -0.1344 C 0.72778 -0.10549 0.80192 -0.08606 0.8757 -0.07842 C 0.8856 -0.07889 0.90799 -0.06963 0.91303 -0.08837 C 0.91702 -0.15846 0.90851 -0.21699 0.88785 -0.28014 C 0.88195 -0.29795 0.88299 -0.28985 0.8757 -0.30628 C 0.85764 -0.34676 0.84514 -0.37266 0.81685 -0.39834 C 0.81511 -0.39973 0.81355 -0.40158 0.81216 -0.40343 C 0.81146 -0.40459 0.81112 -0.40621 0.81042 -0.40713 C 0.80035 -0.41708 0.78351 -0.42911 0.77119 -0.43211 C 0.76042 -0.43096 0.75001 -0.42841 0.74028 -0.42194 C 0.73594 -0.41893 0.73195 -0.41523 0.72726 -0.41338 C 0.72292 -0.40759 0.7191 -0.40181 0.71407 -0.39718 C 0.71303 -0.39302 0.70938 -0.38585 0.70938 -0.38585 C 0.704 -0.36295 0.69306 -0.36226 0.67761 -0.36226 " pathEditMode="relative" ptsTypes="fffffffffffffffffffffffffffffffffffffffffffffffffffffffffffffffffffffffffffffA">
                                      <p:cBhvr>
                                        <p:cTn id="6" dur="2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explod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>
                      <p:stCondLst>
                        <p:cond delay="0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3.88889E-6 2.64168E-6 C -0.00851 -0.00277 -0.01893 -0.00139 -0.02709 -0.00624 C -0.0349 -0.01087 -0.04184 -0.01781 -0.05035 -0.01989 C -0.06702 -0.03793 -0.08073 -0.0569 -0.09532 -0.07842 C -0.10625 -0.09484 -0.11424 -0.11473 -0.12431 -0.13208 C -0.12622 -0.13532 -0.12882 -0.1374 -0.13073 -0.14064 C -0.14011 -0.15706 -0.14705 -0.17811 -0.15139 -0.19801 C -0.15348 -0.22854 -0.15018 -0.19546 -0.15504 -0.21906 C -0.15834 -0.23502 -0.15955 -0.25191 -0.16354 -0.26764 C -0.16424 -0.27411 -0.16528 -0.28406 -0.16528 -0.29007 C -0.16528 -0.32986 -0.16511 -0.36803 -0.15417 -0.40481 C -0.15243 -0.41059 -0.15226 -0.4173 -0.14948 -0.42216 C -0.14358 -0.43257 -0.1408 -0.44506 -0.13542 -0.4557 C -0.13247 -0.46125 -0.129 -0.46634 -0.12604 -0.47189 C -0.12396 -0.48415 -0.1165 -0.49086 -0.11111 -0.50058 C -0.10538 -0.51075 -0.10226 -0.51469 -0.09532 -0.52301 C -0.08646 -0.53365 -0.07813 -0.54406 -0.0691 -0.55424 C -0.05955 -0.56511 -0.04358 -0.56789 -0.03177 -0.56905 C -0.02448 -0.56835 -0.01962 -0.56766 -0.01302 -0.56535 C -0.00955 -0.56419 -0.00278 -0.56164 -0.00278 -0.56164 C 0.00382 -0.55586 0.00069 -0.55748 0.00573 -0.5554 C 0.00659 -0.55424 0.00746 -0.55262 0.0085 -0.5517 C 0.00955 -0.55054 0.01111 -0.55031 0.01215 -0.54915 C 0.01823 -0.54245 0.025 -0.53319 0.02899 -0.52417 C 0.03333 -0.50405 0.04496 -0.48739 0.04496 -0.46565 C 0.04427 -0.44945 0.04514 -0.43303 0.04305 -0.41707 C 0.04271 -0.41638 0.03507 -0.40296 0.03368 -0.40088 C 0.02448 -0.38769 0.01354 -0.37751 0.00295 -0.36618 C -0.004 -0.35878 -0.01077 -0.35068 -0.01962 -0.3486 C -0.0224 -0.34629 -0.02882 -0.34374 -0.02882 -0.34374 C -0.0382 -0.34652 -0.04532 -0.35554 -0.05313 -0.36248 C -0.06684 -0.37451 -0.0842 -0.3789 -0.09809 -0.39093 C -0.10851 -0.39995 -0.11198 -0.41314 -0.11962 -0.4247 C -0.12743 -0.4365 -0.11927 -0.42517 -0.12604 -0.43835 C -0.13021 -0.44668 -0.13542 -0.45408 -0.14011 -0.46195 C -0.14115 -0.4638 -0.14115 -0.46634 -0.14202 -0.46819 C -0.14358 -0.47166 -0.14757 -0.47814 -0.14757 -0.47814 C -0.14861 -0.48485 -0.14966 -0.49179 -0.15139 -0.49803 C -0.15278 -0.50775 -0.15417 -0.517 -0.15504 -0.52672 C -0.15452 -0.54198 -0.15486 -0.55956 -0.15035 -0.57414 C -0.14636 -0.61415 -0.1342 -0.64746 -0.11962 -0.68239 C -0.11163 -0.70136 -0.10139 -0.72195 -0.0849 -0.72843 C -0.07848 -0.73352 -0.07136 -0.73976 -0.06441 -0.74346 C -0.05677 -0.74763 -0.04792 -0.74809 -0.04011 -0.75202 C -0.03924 -0.75248 -0.03837 -0.75318 -0.03733 -0.75341 C -0.03386 -0.75434 -0.03038 -0.75434 -0.02709 -0.75595 C -0.01493 -0.76197 -0.00348 -0.76313 0.00937 -0.76451 C 0.02916 -0.77168 0.05087 -0.77353 0.07118 -0.777 C 0.09548 -0.77631 0.11771 -0.77539 0.14114 -0.76821 C 0.15347 -0.76451 0.16545 -0.75595 0.1776 -0.75341 C 0.18941 -0.74578 0.20208 -0.74069 0.21406 -0.73352 C 0.22187 -0.72889 0.22795 -0.72519 0.23646 -0.72102 C 0.24253 -0.71802 0.246 -0.71409 0.25243 -0.71223 C 0.25729 -0.70761 0.26284 -0.70321 0.26823 -0.69974 C 0.27777 -0.69373 0.26232 -0.70599 0.27552 -0.69604 C 0.27708 -0.69512 0.2783 -0.69373 0.27951 -0.69234 C 0.28055 -0.69118 0.28125 -0.68957 0.28229 -0.68864 C 0.29462 -0.67846 0.30764 -0.66944 0.31979 -0.6588 C 0.32083 -0.6544 0.32152 -0.64978 0.32239 -0.64515 C 0.31927 -0.6241 0.32222 -0.63174 0.31684 -0.62017 C 0.31527 -0.61346 0.31267 -0.60976 0.30764 -0.60768 C 0.29705 -0.59866 0.2842 -0.59079 0.27187 -0.58778 C 0.26458 -0.58269 0.25521 -0.58061 0.2467 -0.57899 C 0.23698 -0.57506 0.22621 -0.57205 0.21597 -0.57043 C 0.20989 -0.56951 0.19826 -0.56789 0.19826 -0.56789 C 0.17343 -0.56049 0.14757 -0.56928 0.12257 -0.57159 C 0.09479 -0.57714 0.06701 -0.58061 0.04027 -0.59033 C 0.03159 -0.59334 0.02465 -0.59866 0.01684 -0.60282 C 0.00885 -0.60722 3.88889E-6 -0.60976 -0.00834 -0.61277 C -0.01528 -0.61878 -0.01163 -0.61716 -0.01858 -0.61878 C -0.02396 -0.62179 -0.02709 -0.62503 -0.03177 -0.62896 C -0.04011 -0.6359 -0.04618 -0.63729 -0.05226 -0.64885 C -0.05521 -0.65464 -0.05747 -0.66065 -0.06059 -0.6662 C -0.06181 -0.67175 -0.06268 -0.67707 -0.06441 -0.68239 C -0.06372 -0.6898 -0.06354 -0.69743 -0.0625 -0.70483 C -0.06129 -0.71339 -0.054 -0.72172 -0.04948 -0.72727 C -0.03611 -0.74346 -0.02153 -0.75642 -0.00365 -0.76081 C 0.01666 -0.76035 0.0368 -0.76035 0.05712 -0.75966 C 0.06302 -0.75942 0.07465 -0.75595 0.07465 -0.75595 C 0.08628 -0.75156 0.09757 -0.7511 0.10937 -0.74971 C 0.13021 -0.74231 0.15243 -0.74115 0.17396 -0.73976 C 0.19913 -0.74046 0.22152 -0.74046 0.24583 -0.74601 C 0.26076 -0.74948 0.24791 -0.7474 0.2618 -0.74971 C 0.26927 -0.75087 0.2842 -0.75341 0.2842 -0.75341 C 0.29878 -0.75295 0.31354 -0.75341 0.32812 -0.75202 C 0.33281 -0.75156 0.33871 -0.74601 0.34288 -0.74346 C 0.35399 -0.73675 0.36545 -0.72958 0.37552 -0.72102 C 0.37847 -0.71848 0.38194 -0.71825 0.38489 -0.71594 C 0.3908 -0.71131 0.39705 -0.70576 0.40364 -0.70368 C 0.41458 -0.69373 0.42864 -0.69142 0.43941 -0.68124 C 0.44514 -0.67569 0.45173 -0.6699 0.45694 -0.66366 C 0.4625 -0.65741 0.46614 -0.64908 0.47205 -0.64376 C 0.47587 -0.63428 0.48298 -0.6285 0.48889 -0.62133 C 0.49271 -0.6167 0.49462 -0.61207 0.49913 -0.60883 C 0.50937 -0.58894 0.52309 -0.57252 0.53472 -0.55424 C 0.5408 -0.54453 0.5493 -0.52833 0.55712 -0.52186 C 0.56093 -0.51191 0.56701 -0.5022 0.57291 -0.49433 C 0.57448 -0.48739 0.57708 -0.48461 0.57951 -0.47814 C 0.58264 -0.47004 0.58472 -0.46171 0.58871 -0.45454 C 0.59548 -0.43095 0.60468 -0.40828 0.6151 -0.38723 C 0.61718 -0.38283 0.62031 -0.37913 0.62257 -0.37474 C 0.62378 -0.36942 0.62621 -0.36479 0.62812 -0.35993 C 0.62916 -0.35392 0.63159 -0.35022 0.63368 -0.3449 C 0.63628 -0.33842 0.6368 -0.33194 0.63837 -0.325 C 0.63941 -0.31991 0.64218 -0.30997 0.64218 -0.30997 C 0.64375 -0.29655 0.64462 -0.28337 0.64687 -0.27018 C 0.64652 -0.25029 0.64618 -0.23039 0.64583 -0.2105 C 0.64566 -0.20587 0.64392 -0.19685 0.64392 -0.19685 " pathEditMode="relative" ptsTypes="fffffffffffffffffffffffffffffffffffffffffffffffffffffffffffffffffffffffffffffffffffffffffffffffffffffffffffA">
                                      <p:cBhvr>
                                        <p:cTn id="11" dur="2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0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explod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seq concurrent="1" nextAc="seek">
              <p:cTn id="12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" fill="hold">
                      <p:stCondLst>
                        <p:cond delay="0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1.38889E-6 2.07957E-6 C 0.15955 -0.02383 0.41389 0.08743 0.47673 -0.14828 C 0.47882 -0.17558 0.48003 -0.18252 0.4776 -0.21421 C 0.47569 -0.24012 0.46545 -0.26556 0.45607 -0.28777 C 0.44583 -0.31183 0.44166 -0.33102 0.42343 -0.35115 C 0.39982 -0.37729 0.37517 -0.40782 0.3467 -0.42471 C 0.30625 -0.44854 0.26562 -0.46288 0.22239 -0.47444 C 0.19791 -0.48092 0.17448 -0.48647 0.14948 -0.48809 C 0.13142 -0.48763 0.11337 -0.48879 0.09531 -0.48693 C 0.09218 -0.4867 0.0658 -0.47814 0.05798 -0.4756 C 0.03316 -0.46727 0.0085 -0.45709 -0.00747 -0.42841 C -0.0132 -0.41823 -0.01598 -0.40667 -0.01962 -0.39487 C -0.01997 -0.39279 -0.02014 -0.39071 -0.02049 -0.38862 C -0.02101 -0.38492 -0.0224 -0.37729 -0.0224 -0.37729 C -0.02309 -0.36896 -0.02431 -0.36179 -0.02518 -0.35369 C -0.02396 -0.33334 -0.0224 -0.31506 -0.01962 -0.29517 C -0.01823 -0.28522 -0.01059 -0.2725 -0.0066 -0.26394 C -0.00157 -0.25353 0.00104 -0.2452 0.0085 -0.2378 C 0.01163 -0.23109 0.01684 -0.22762 0.02152 -0.223 C 0.0309 -0.21421 0.03837 -0.20287 0.04774 -0.19431 C 0.05503 -0.18761 0.06232 -0.18437 0.07014 -0.17928 C 0.08125 -0.1728 0.09271 -0.16609 0.10382 -0.15938 C 0.1243 -0.14712 0.09774 -0.15892 0.11962 -0.14828 C 0.15225 -0.13255 0.18489 -0.11913 0.21962 -0.11613 C 0.23611 -0.11636 0.2526 -0.11613 0.26909 -0.11705 C 0.28107 -0.11775 0.29201 -0.12561 0.30364 -0.12862 C 0.32934 -0.14412 0.3585 -0.15268 0.38229 -0.17442 C 0.42916 -0.21721 0.47604 -0.27551 0.48593 -0.35369 C 0.48628 -0.35994 0.48663 -0.36619 0.48698 -0.37243 C 0.48784 -0.38654 0.48975 -0.41476 0.48975 -0.41476 C 0.48889 -0.4837 0.48889 -0.5672 0.47014 -0.63382 C 0.46267 -0.66066 0.44982 -0.68333 0.43732 -0.706 C 0.42691 -0.72496 0.42587 -0.73144 0.41406 -0.74717 C 0.38698 -0.78326 0.35399 -0.80384 0.31684 -0.8131 C 0.30659 -0.81263 0.29618 -0.81287 0.28593 -0.81194 C 0.2776 -0.81125 0.27066 -0.80546 0.26267 -0.80315 C 0.25607 -0.7976 0.25902 -0.79945 0.25416 -0.7969 C 0.24826 -0.78904 0.24045 -0.7821 0.23368 -0.77585 C 0.22777 -0.75989 0.23576 -0.77909 0.22899 -0.76845 C 0.22656 -0.76475 0.22534 -0.75874 0.22343 -0.75457 C 0.22118 -0.74972 0.21771 -0.7444 0.21493 -0.73977 C 0.21215 -0.73537 0.2085 -0.72473 0.2085 -0.72473 C 0.20677 -0.71687 0.20347 -0.7097 0.20104 -0.70229 C 0.19982 -0.69859 0.19809 -0.69119 0.19809 -0.69119 C 0.19739 -0.68448 0.1967 -0.67963 0.19444 -0.67361 C 0.19375 -0.65349 0.1901 -0.62781 0.19722 -0.60884 C 0.20121 -0.58108 0.22691 -0.54153 0.23732 -0.51678 C 0.25607 -0.47213 0.28125 -0.44021 0.31024 -0.40713 C 0.33524 -0.37845 0.36111 -0.35254 0.38784 -0.3264 C 0.39826 -0.31622 0.43975 -0.28892 0.45798 -0.28013 C 0.49878 -0.26024 0.53958 -0.2415 0.58316 -0.23919 C 0.60087 -0.24012 0.61875 -0.23965 0.63646 -0.2415 C 0.6467 -0.24266 0.66059 -0.24914 0.67014 -0.25399 C 0.71354 -0.27574 0.7276 -0.30558 0.74583 -0.35855 C 0.74652 -0.36318 0.74739 -0.3678 0.74774 -0.37243 C 0.74861 -0.38145 0.74948 -0.39973 0.74948 -0.39973 C 0.74878 -0.44113 0.74635 -0.48624 0.73455 -0.52557 C 0.73073 -0.53829 0.72517 -0.54962 0.72066 -0.56165 C 0.70486 -0.60398 0.68593 -0.64146 0.66076 -0.675 C 0.65712 -0.67986 0.65191 -0.68101 0.64774 -0.68495 C 0.6434 -0.68911 0.64027 -0.69536 0.63559 -0.69859 C 0.62187 -0.70785 0.60833 -0.71594 0.59444 -0.72473 C 0.57152 -0.73907 0.54757 -0.7511 0.52239 -0.75457 C 0.51146 -0.75827 0.50087 -0.76036 0.48975 -0.76221 C 0.48073 -0.76545 0.47309 -0.76614 0.46354 -0.76706 C 0.44548 -0.7703 0.42743 -0.76776 0.40937 -0.76591 C 0.40243 -0.76313 0.396 -0.76267 0.38889 -0.76082 C 0.36857 -0.75573 0.34791 -0.74763 0.32812 -0.73977 C 0.31423 -0.73422 0.29948 -0.7319 0.28593 -0.72612 C 0.26371 -0.71687 0.24114 -0.70877 0.21875 -0.69975 C 0.20955 -0.69605 0.20104 -0.69073 0.19166 -0.68749 C 0.18055 -0.68356 0.16909 -0.68194 0.15798 -0.67754 C 0.13611 -0.66898 0.1158 -0.65603 0.09531 -0.64377 C 0.08142 -0.63567 0.06927 -0.6292 0.05607 -0.61902 C 0.00937 -0.58247 -0.03473 -0.54731 -0.05052 -0.47444 C -0.05191 -0.46033 -0.05313 -0.45108 -0.05052 -0.43466 C -0.0467 -0.41152 -0.03073 -0.39047 -0.01684 -0.37729 C 0.01232 -0.34953 0.04271 -0.33195 0.0776 -0.32131 C 0.09757 -0.31529 0.10052 -0.31576 0.12239 -0.31252 C 0.15 -0.31645 0.17517 -0.31622 0.19253 -0.34861 C 0.20087 -0.3641 0.20659 -0.37983 0.21215 -0.39718 C 0.21493 -0.40574 0.21962 -0.42332 0.21962 -0.42332 C 0.22048 -0.43003 0.22135 -0.43674 0.22239 -0.44345 C 0.22309 -0.44807 0.22448 -0.4527 0.22517 -0.45709 C 0.22656 -0.46612 0.22899 -0.48439 0.22899 -0.48439 C 0.22812 -0.49734 0.22812 -0.5103 0.22621 -0.52302 C 0.22257 -0.54662 0.20347 -0.56859 0.19062 -0.58155 C 0.13975 -0.6329 0.06111 -0.64678 -0.00087 -0.6514 C -0.01806 -0.65002 -0.03802 -0.65048 -0.05504 -0.64377 C -0.06979 -0.63799 -0.08056 -0.63082 -0.09445 -0.62388 C -0.1 -0.61763 -0.10434 -0.61208 -0.10834 -0.60398 C -0.11493 -0.56952 -0.10799 -0.55379 -0.09445 -0.52302 C -0.06598 -0.45802 -0.01476 -0.41129 0.04201 -0.40597 C 0.06493 -0.40782 0.07621 -0.40898 0.09635 -0.41708 C 0.1217 -0.44021 0.1368 -0.46334 0.14392 -0.50428 C 0.14514 -0.52048 0.14652 -0.53875 0.14201 -0.55425 C 0.1342 -0.58108 0.11371 -0.60329 0.09635 -0.61902 C 0.03923 -0.67084 -0.02587 -0.68957 -0.09341 -0.70229 C -0.11719 -0.70183 -0.16893 -0.71178 -0.18976 -0.67754 C -0.19462 -0.66945 -0.19514 -0.65858 -0.19618 -0.64886 C -0.19566 -0.62365 -0.19584 -0.6019 -0.18785 -0.579 C -0.16719 -0.52048 -0.11927 -0.46889 -0.07014 -0.46334 C -0.0599 -0.4638 -0.04948 -0.4638 -0.03924 -0.46473 C -0.03229 -0.46519 -0.02552 -0.46912 -0.01875 -0.47097 C -0.0066 -0.47352 0.00555 -0.4756 0.01771 -0.47814 C 0.02986 -0.48393 0.05087 -0.48 0.06076 -0.47953 C 0.08316 -0.47282 0.11493 -0.47768 0.13368 -0.47814 C 0.14722 -0.47745 0.16736 -0.47329 0.18038 -0.48069 C 0.18368 -0.48254 0.18819 -0.48231 0.18975 -0.48693 C 0.20451 -0.48508 0.20677 -0.48532 0.21771 -0.48347 C 0.21996 -0.483 0.22205 -0.48254 0.2243 -0.48185 C 0.22621 -0.48138 0.22986 -0.47953 0.22986 -0.47953 C 0.23646 -0.48 0.24392 -0.47953 0.25052 -0.48185 C 0.25712 -0.48393 0.25521 -0.4837 0.25989 -0.48578 C 0.2618 -0.48647 0.26545 -0.48809 0.26545 -0.48809 C 0.26736 -0.49064 0.2684 -0.49457 0.271 -0.49596 C 0.27465 -0.49734 0.27309 -0.49596 0.27569 -0.49943 " pathEditMode="relative" ptsTypes="ffffffffffffffffffffffffffffffffffffffffffffffffffffffffffffffffffffffffffffffffffffffffffffffffffffffffffffffffffffA">
                                      <p:cBhvr>
                                        <p:cTn id="16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applaus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115615" y="692696"/>
            <a:ext cx="5711755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>
                <a:solidFill>
                  <a:prstClr val="black"/>
                </a:solidFill>
              </a:rPr>
              <a:t>4. Co v lese nesmíš sbírat:</a:t>
            </a:r>
          </a:p>
        </p:txBody>
      </p:sp>
      <p:sp>
        <p:nvSpPr>
          <p:cNvPr id="3" name="TextovéPole 2"/>
          <p:cNvSpPr txBox="1"/>
          <p:nvPr/>
        </p:nvSpPr>
        <p:spPr>
          <a:xfrm>
            <a:off x="2021889" y="1351202"/>
            <a:ext cx="1896026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>
                <a:solidFill>
                  <a:prstClr val="black"/>
                </a:solidFill>
              </a:rPr>
              <a:t>a) hřiby</a:t>
            </a:r>
          </a:p>
        </p:txBody>
      </p:sp>
      <p:sp>
        <p:nvSpPr>
          <p:cNvPr id="4" name="TextovéPole 3"/>
          <p:cNvSpPr txBox="1"/>
          <p:nvPr/>
        </p:nvSpPr>
        <p:spPr>
          <a:xfrm>
            <a:off x="1871931" y="3573016"/>
            <a:ext cx="4608512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>
                <a:solidFill>
                  <a:prstClr val="black"/>
                </a:solidFill>
              </a:rPr>
              <a:t>b)muchomůrku zelenou</a:t>
            </a:r>
          </a:p>
        </p:txBody>
      </p:sp>
      <p:sp>
        <p:nvSpPr>
          <p:cNvPr id="6" name="Obdélník 5"/>
          <p:cNvSpPr/>
          <p:nvPr/>
        </p:nvSpPr>
        <p:spPr>
          <a:xfrm>
            <a:off x="4572000" y="5021044"/>
            <a:ext cx="1778436" cy="58477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3200" dirty="0">
                <a:solidFill>
                  <a:prstClr val="black"/>
                </a:solidFill>
              </a:rPr>
              <a:t>c) maliny </a:t>
            </a:r>
          </a:p>
        </p:txBody>
      </p:sp>
      <p:pic>
        <p:nvPicPr>
          <p:cNvPr id="7" name="Obrázek 6" descr="D:\fotky z foťáku\P5152045.JPG"/>
          <p:cNvPicPr/>
          <p:nvPr/>
        </p:nvPicPr>
        <p:blipFill rotWithShape="1">
          <a:blip r:embed="rId4" cstate="print">
            <a:extLst>
              <a:ext uri="{BEBA8EAE-BF5A-486C-A8C5-ECC9F3942E4B}">
                <a14:imgProps xmlns:a14="http://schemas.microsoft.com/office/drawing/2010/main">
                  <a14:imgLayer r:embed="rId5">
                    <a14:imgEffect>
                      <a14:backgroundRemoval t="10000" b="90000" l="8442" r="93001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7571" t="18274" r="9327" b="17518"/>
          <a:stretch/>
        </p:blipFill>
        <p:spPr bwMode="auto">
          <a:xfrm rot="5400000">
            <a:off x="5979420" y="2720293"/>
            <a:ext cx="2061086" cy="1462276"/>
          </a:xfrm>
          <a:prstGeom prst="rect">
            <a:avLst/>
          </a:prstGeom>
          <a:noFill/>
          <a:ln>
            <a:noFill/>
          </a:ln>
          <a:extLst>
            <a:ext uri="{53640926-AAD7-44D8-BBD7-CCE9431645EC}">
              <a14:shadowObscured xmlns:a14="http://schemas.microsoft.com/office/drawing/2010/main"/>
            </a:ext>
          </a:extLst>
        </p:spPr>
      </p:pic>
      <p:pic>
        <p:nvPicPr>
          <p:cNvPr id="8" name="Picture 2" descr="D:\prv dum\P5081991.JPG"/>
          <p:cNvPicPr>
            <a:picLocks noChangeAspect="1" noChangeArrowheads="1"/>
          </p:cNvPicPr>
          <p:nvPr/>
        </p:nvPicPr>
        <p:blipFill rotWithShape="1">
          <a:blip r:embed="rId6" cstate="print">
            <a:extLst>
              <a:ext uri="{BEBA8EAE-BF5A-486C-A8C5-ECC9F3942E4B}">
                <a14:imgProps xmlns:a14="http://schemas.microsoft.com/office/drawing/2010/main">
                  <a14:imgLayer r:embed="rId7">
                    <a14:imgEffect>
                      <a14:backgroundRemoval t="8170" b="89992" l="9988" r="89982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8723" t="6249" r="25700" b="6829"/>
          <a:stretch/>
        </p:blipFill>
        <p:spPr bwMode="auto">
          <a:xfrm>
            <a:off x="2994039" y="4378983"/>
            <a:ext cx="1354102" cy="134636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92902" y="1387263"/>
            <a:ext cx="1279029" cy="191001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9" name="Picture 2"/>
          <p:cNvPicPr>
            <a:picLocks noChangeAspect="1" noChangeArrowheads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795404" y="5725347"/>
            <a:ext cx="864096" cy="66896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" name="Picture 3"/>
          <p:cNvPicPr>
            <a:picLocks noChangeAspect="1" noChangeArrowheads="1"/>
          </p:cNvPicPr>
          <p:nvPr/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60388" y="5622286"/>
            <a:ext cx="1092844" cy="85518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1" name="Picture 3"/>
          <p:cNvPicPr>
            <a:picLocks noChangeAspect="1" noChangeArrowheads="1"/>
          </p:cNvPicPr>
          <p:nvPr/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7544" y="5622286"/>
            <a:ext cx="1092844" cy="85518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63329378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368 0.00394 C 0.03767 -0.01642 0.03663 -0.04187 0.04791 -0.05829 C 0.05104 -0.06292 0.05885 -0.07633 0.06284 -0.07818 C 0.06562 -0.07957 0.07135 -0.08188 0.07135 -0.08165 C 0.07448 -0.08466 0.07361 -0.08443 0.07691 -0.08582 C 0.07882 -0.08674 0.08246 -0.08813 0.08246 -0.0879 C 0.08628 -0.09137 0.09028 -0.09299 0.09462 -0.09438 C 0.10034 -0.09831 0.10712 -0.0997 0.11337 -0.10201 C 0.12847 -0.10779 0.1434 -0.11473 0.1592 -0.11797 C 0.16614 -0.12144 0.1717 -0.12121 0.17969 -0.1219 C 0.19514 -0.12653 0.21007 -0.1337 0.22552 -0.13809 C 0.23698 -0.14133 0.24861 -0.14388 0.26007 -0.14665 C 0.26562 -0.14596 0.275 -0.1455 0.28159 -0.14295 C 0.3085 -0.13254 0.33507 -0.10779 0.35451 -0.08188 C 0.35694 -0.07865 0.36041 -0.07749 0.36284 -0.07448 C 0.37187 -0.06407 0.37916 -0.0488 0.38541 -0.03585 C 0.39705 -0.01156 0.40729 0.00995 0.41059 0.03887 C 0.41024 0.04372 0.41076 0.05228 0.40868 0.0576 C 0.40208 0.07472 0.37864 0.07958 0.3658 0.08235 C 0.3533 0.08166 0.346 0.08097 0.33489 0.07865 C 0.31996 0.07056 0.30312 0.06871 0.28715 0.06755 C 0.27899 0.06339 0.27066 0.06223 0.26198 0.0613 C 0.25555 0.05899 0.25 0.05621 0.24323 0.05506 C 0.23993 0.05344 0.23628 0.05321 0.23298 0.05136 C 0.2309 0.04997 0.2283 0.04557 0.22639 0.04372 C 0.22291 0.04025 0.21892 0.03702 0.21528 0.03378 C 0.2118 0.03054 0.20903 0.02637 0.2059 0.02267 C 0.20364 0.0199 0.1993 0.01388 0.1993 0.01411 C 0.19791 0.0081 0.19288 0.00278 0.18906 -0.00092 C 0.18611 -0.00694 0.18229 -0.01087 0.17882 -0.01711 C 0.17656 -0.02128 0.17222 -0.02961 0.17222 -0.02937 C 0.16944 -0.04117 0.16475 -0.05181 0.16198 -0.06338 C 0.16041 -0.07009 0.15729 -0.08327 0.15729 -0.08304 C 0.15503 -0.10594 0.15 -0.12769 0.14791 -0.15035 C 0.14705 -0.16724 0.14826 -0.19708 0.14323 -0.21281 C 0.13784 -0.2297 0.12778 -0.24034 0.11805 -0.2526 C 0.11163 -0.26069 0.10607 -0.26856 0.0993 -0.27619 C 0.08941 -0.2873 0.10521 -0.27064 0.09375 -0.28614 C 0.09132 -0.28938 0.08541 -0.29609 0.08246 -0.29863 C 0.07899 -0.30603 0.07239 -0.31089 0.06666 -0.31482 C 0.06354 -0.31714 0.06024 -0.31922 0.05729 -0.32223 C 0.05607 -0.32338 0.05503 -0.325 0.05364 -0.32593 C 0.05017 -0.32847 0.04618 -0.3294 0.04236 -0.33102 C 0.03489 -0.33425 0.02778 -0.33842 0.01996 -0.34096 C 0.01198 -0.34628 0.00069 -0.34906 -0.00816 -0.35091 C -0.01667 -0.35507 -0.02413 -0.35854 -0.03143 -0.36595 C -0.03716 -0.38075 -0.04462 -0.39394 -0.05104 -0.40828 C -0.0533 -0.41846 -0.05243 -0.41406 -0.054 -0.42193 C -0.05538 -0.44066 -0.05695 -0.4594 -0.05955 -0.47791 C -0.05799 -0.50104 -0.06007 -0.52486 -0.05677 -0.54776 C -0.05591 -0.55447 -0.05486 -0.56095 -0.054 -0.56766 C -0.05347 -0.57228 -0.05209 -0.58131 -0.05209 -0.58107 C -0.05122 -0.59611 -0.05035 -0.61323 -0.04636 -0.62734 C -0.04549 -0.6359 -0.04584 -0.64538 -0.04358 -0.65348 C -0.04288 -0.65834 -0.04219 -0.6625 -0.0408 -0.66713 C -0.03906 -0.67962 -0.03507 -0.69165 -0.03143 -0.70344 C -0.02969 -0.71593 -0.02257 -0.7275 -0.0165 -0.73698 C -0.01424 -0.74045 -0.01493 -0.74138 -0.01181 -0.74439 C -0.01059 -0.74554 -0.0066 -0.74647 -0.00538 -0.74693 C 0.00764 -0.74647 0.02135 -0.74924 0.03385 -0.74439 C 0.04392 -0.74045 0.05225 -0.7312 0.06198 -0.72704 C 0.0658 -0.72357 0.07014 -0.72264 0.07413 -0.71964 C 0.07951 -0.7157 0.08194 -0.70876 0.08715 -0.7046 C 0.08923 -0.70044 0.09201 -0.69812 0.09462 -0.69465 C 0.09653 -0.68794 0.10121 -0.68355 0.10399 -0.6773 C 0.10816 -0.66782 0.11146 -0.65787 0.11614 -0.64862 C 0.11701 -0.64168 0.11788 -0.63798 0.12083 -0.63243 C 0.12118 -0.62919 0.121 -0.62572 0.1217 -0.62248 C 0.12239 -0.61901 0.12465 -0.61253 0.12465 -0.6123 C 0.12552 -0.60606 0.12743 -0.60027 0.1283 -0.5938 C 0.12969 -0.58269 0.13021 -0.57136 0.13212 -0.56026 C 0.13316 -0.54614 0.1335 -0.5318 0.13489 -0.51769 C 0.13611 -0.50428 0.13489 -0.51122 0.13767 -0.49919 C 0.13802 -0.49803 0.13854 -0.49549 0.13854 -0.49525 C 0.13784 -0.44945 0.13837 -0.42169 0.12743 -0.38075 C 0.12482 -0.3708 0.12534 -0.3597 0.12083 -0.35091 C 0.11736 -0.33634 0.11302 -0.32593 0.10677 -0.31367 C 0.10503 -0.3102 0.10399 -0.30441 0.10208 -0.30118 C 0.09791 -0.29447 0.09149 -0.2873 0.08541 -0.2836 C 0.07778 -0.27897 0.06649 -0.2792 0.0592 -0.27874 C 0.05017 -0.2792 0.04114 -0.2792 0.03212 -0.27989 C 0.0283 -0.28013 0.02083 -0.2836 0.02083 -0.28336 C 0.01441 -0.29054 0.00694 -0.29562 0.00034 -0.30233 C -0.00625 -0.30904 -0.01059 -0.31876 -0.01754 -0.32477 C -0.0191 -0.33356 -0.025 -0.33842 -0.02969 -0.34466 C -0.03247 -0.34837 -0.03351 -0.35415 -0.03611 -0.35831 C -0.04115 -0.36641 -0.04514 -0.3752 -0.05018 -0.38329 C -0.05347 -0.39417 -0.05903 -0.40342 -0.06233 -0.41452 C -0.06354 -0.42655 -0.06424 -0.43881 -0.06615 -0.45061 C -0.06754 -0.4742 -0.07118 -0.49942 -0.07448 -0.52278 C -0.07413 -0.53897 -0.07552 -0.55517 -0.07066 -0.5702 C -0.06875 -0.57622 -0.06684 -0.58316 -0.06424 -0.58871 C -0.06302 -0.59125 -0.06042 -0.59634 -0.06042 -0.59611 C -0.05851 -0.60675 -0.05365 -0.616 -0.04931 -0.62479 C -0.04601 -0.63127 -0.04497 -0.63937 -0.04184 -0.64608 C -0.03906 -0.6588 -0.03316 -0.67985 -0.025 -0.68725 C -0.02136 -0.69442 -0.01337 -0.6965 -0.00712 -0.69835 C -0.00278 -0.69789 0.00173 -0.69859 0.0059 -0.6972 C 0.00816 -0.6965 0.0092 -0.6928 0.01146 -0.69211 C 0.01267 -0.69165 0.01406 -0.69141 0.01528 -0.69095 C 0.02274 -0.68517 0.03055 -0.68031 0.03854 -0.67592 C 0.0434 -0.6699 0.05087 -0.66528 0.05729 -0.66342 C 0.06076 -0.66042 0.06545 -0.65857 0.06857 -0.65487 C 0.07916 -0.64261 0.0868 -0.62688 0.09844 -0.61623 C 0.10034 -0.61253 0.1059 -0.60744 0.1059 -0.60721 C 0.10885 -0.60166 0.11354 -0.5975 0.11614 -0.59125 C 0.11927 -0.58362 0.1217 -0.57529 0.12465 -0.56766 C 0.12673 -0.55563 0.12812 -0.54383 0.12934 -0.53157 C 0.12986 -0.52648 0.13107 -0.51654 0.13107 -0.5163 C 0.13021 -0.47374 0.12969 -0.4631 0.12361 -0.42701 C 0.12135 -0.41337 0.11944 -0.39486 0.11423 -0.38214 C 0.1118 -0.37612 0.10833 -0.3708 0.1059 -0.36456 C 0.09965 -0.3479 0.08871 -0.32107 0.07604 -0.31228 C 0.07257 -0.30534 0.0658 -0.30511 0.06007 -0.30372 C 0.04479 -0.30742 0.03333 -0.31806 0.02083 -0.32986 C 0.01128 -0.33888 0.00173 -0.34397 -0.00538 -0.35716 C -0.01077 -0.3671 -0.01337 -0.37774 -0.01754 -0.38838 C -0.01858 -0.39671 -0.02118 -0.40296 -0.02309 -0.41082 C -0.02552 -0.42123 -0.02709 -0.42863 -0.03056 -0.43812 C -0.03663 -0.47351 -0.03038 -0.52602 -0.01754 -0.56026 C -0.01459 -0.56812 -0.00972 -0.57483 -0.00625 -0.58246 C -0.00486 -0.58894 -0.00139 -0.5975 0.00208 -0.60259 C 0.00382 -0.60513 0.00521 -0.60906 0.00781 -0.60999 C 0.01215 -0.61138 0.01649 -0.61346 0.02083 -0.61485 C 0.03212 -0.61415 0.03906 -0.613 0.04896 -0.60999 C 0.05503 -0.60374 0.06319 -0.59912 0.07031 -0.59495 C 0.07465 -0.59241 0.07621 -0.58894 0.08073 -0.58755 C 0.08246 -0.58524 0.08472 -0.58385 0.08628 -0.58131 C 0.0868 -0.58038 0.08663 -0.57876 0.08715 -0.5776 C 0.09045 -0.5709 0.09566 -0.56534 0.0993 -0.55887 C 0.10017 -0.55748 0.10034 -0.5554 0.10121 -0.55401 C 0.10885 -0.54221 0.12135 -0.53643 0.13212 -0.53157 C 0.13576 -0.52995 0.13941 -0.52695 0.14323 -0.52648 C 0.15764 -0.52509 0.15069 -0.52579 0.16389 -0.52394 C 0.17309 -0.52602 0.17986 -0.53412 0.18906 -0.53643 C 0.19618 -0.5399 0.20295 -0.54453 0.21059 -0.54638 C 0.22517 -0.55609 0.23993 -0.56511 0.25451 -0.57506 C 0.25937 -0.5783 0.26319 -0.58339 0.26857 -0.58501 C 0.27743 -0.59079 0.28784 -0.59148 0.29653 -0.5975 C 0.30173 -0.60097 0.30729 -0.60397 0.3125 -0.60744 C 0.32048 -0.613 0.32656 -0.62202 0.33385 -0.62873 C 0.33732 -0.63543 0.33489 -0.6315 0.34236 -0.63867 C 0.34357 -0.63983 0.34409 -0.64191 0.34514 -0.64353 C 0.346 -0.64492 0.34791 -0.64723 0.34791 -0.647 " pathEditMode="relative" rAng="0" ptsTypes="fffffffffffffffffffffffffffffffffffffffffffffffffffffffffffffffffffffffffffffffffffffffffffffffffffffffffffffffffffffffffffffffffffffffffffffffA">
                                      <p:cBhvr>
                                        <p:cTn id="6" dur="2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3073" y="-33750"/>
                                    </p:animMotion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explod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>
                      <p:stCondLst>
                        <p:cond delay="0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0.08455 0.09253 C -0.19496 -0.24982 -0.19462 -0.13671 -0.19114 -0.38538 C -0.19097 -0.40226 -0.1842 -0.43002 -0.17708 -0.4439 C -0.1743 -0.46356 -0.15798 -0.4904 -0.14809 -0.50497 C -0.12413 -0.54036 -0.09878 -0.57043 -0.06771 -0.59449 C -0.05729 -0.60259 -0.04705 -0.61022 -0.03594 -0.61693 C -0.03125 -0.6197 -0.02812 -0.62294 -0.02291 -0.62433 C -0.00694 -0.63497 0.01215 -0.6389 0.02952 -0.64307 C 0.04566 -0.64677 0.06181 -0.65186 0.07813 -0.6544 C 0.09427 -0.65695 0.11059 -0.65857 0.12656 -0.66181 C 0.15226 -0.66111 0.16997 -0.66134 0.19306 -0.65556 C 0.19792 -0.6544 0.20226 -0.65116 0.20695 -0.64931 C 0.22327 -0.64261 0.23976 -0.63729 0.25556 -0.62826 C 0.26528 -0.62271 0.27448 -0.61623 0.28455 -0.61207 C 0.29219 -0.60583 0.30886 -0.59449 0.31736 -0.59195 C 0.32969 -0.58408 0.33993 -0.57275 0.35191 -0.56465 C 0.35556 -0.56211 0.35799 -0.55887 0.36215 -0.55725 C 0.36615 -0.55332 0.37014 -0.55054 0.37431 -0.5473 C 0.38021 -0.54267 0.38334 -0.53805 0.39011 -0.53597 C 0.39375 -0.53134 0.3974 -0.52695 0.40226 -0.52486 C 0.40781 -0.52001 0.41511 -0.51538 0.42014 -0.50983 C 0.42344 -0.50613 0.42413 -0.50196 0.42761 -0.49872 C 0.43143 -0.49132 0.43403 -0.48392 0.43872 -0.47744 C 0.4408 -0.47027 0.44549 -0.46125 0.44913 -0.455 C 0.4507 -0.44806 0.454 -0.44228 0.45556 -0.43511 C 0.45625 -0.43141 0.45747 -0.42424 0.45747 -0.42424 C 0.45677 -0.38954 0.45695 -0.36641 0.44531 -0.33703 C 0.44063 -0.3095 0.42709 -0.30441 0.40886 -0.29701 C 0.39115 -0.28984 0.37066 -0.2866 0.35191 -0.28452 C 0.34011 -0.28105 0.32639 -0.27874 0.31441 -0.27828 C 0.26459 -0.27666 0.16493 -0.27573 0.16493 -0.2755 C 0.14531 -0.27457 0.12656 -0.26995 0.10695 -0.26833 C 0.08351 -0.27226 0.06094 -0.28383 0.03785 -0.29077 C 0.02448 -0.29493 0.01163 -0.30048 -0.00139 -0.30557 C -0.0118 -0.30973 -0.02396 -0.31135 -0.03403 -0.31691 C -0.04392 -0.32246 -0.05278 -0.33287 -0.06302 -0.33587 C -0.06666 -0.33842 -0.07066 -0.34004 -0.0743 -0.34305 C -0.0776 -0.34559 -0.08368 -0.35207 -0.08368 -0.35184 C -0.08941 -0.36294 -0.09548 -0.37057 -0.09861 -0.38399 C -0.09809 -0.40781 -0.10191 -0.44182 -0.08732 -0.46125 C -0.08594 -0.46911 -0.08212 -0.47444 -0.07899 -0.48114 C -0.07482 -0.49017 -0.07135 -0.50104 -0.06406 -0.50613 C -0.06215 -0.5096 -0.05486 -0.51769 -0.05191 -0.51977 C -0.04948 -0.52139 -0.04653 -0.52139 -0.04444 -0.52348 C -0.03871 -0.52903 -0.03437 -0.53273 -0.0276 -0.53481 C -0.02031 -0.54198 -0.01059 -0.54499 -0.00225 -0.54961 C 0.00295 -0.55262 0.00712 -0.5554 0.01268 -0.55725 C 0.02327 -0.56072 0.03507 -0.56118 0.04531 -0.56581 C 0.0559 -0.57066 0.06719 -0.57205 0.07813 -0.57344 C 0.10139 -0.57252 0.12327 -0.56974 0.14618 -0.56719 C 0.18108 -0.55679 0.21476 -0.55563 0.25087 -0.5547 C 0.26771 -0.5473 0.28663 -0.54661 0.30417 -0.54221 C 0.31875 -0.53412 0.33403 -0.52787 0.34913 -0.52232 C 0.35643 -0.51954 0.3632 -0.51422 0.37049 -0.51122 C 0.38698 -0.50428 0.40226 -0.49942 0.41823 -0.48993 C 0.42917 -0.48346 0.4415 -0.4786 0.45278 -0.47374 C 0.45903 -0.4712 0.46146 -0.46865 0.46684 -0.46495 C 0.46858 -0.46379 0.4724 -0.46264 0.4724 -0.46241 C 0.47552 -0.45986 0.47847 -0.45963 0.48177 -0.45755 C 0.48837 -0.45339 0.49323 -0.44598 0.50052 -0.4439 C 0.50608 -0.43881 0.51268 -0.43303 0.5191 -0.43025 C 0.52448 -0.42516 0.53403 -0.41568 0.53785 -0.4092 C 0.54479 -0.39671 0.53681 -0.40781 0.5434 -0.39902 C 0.54462 -0.39324 0.5467 -0.38815 0.54913 -0.38283 C 0.55035 -0.38029 0.55278 -0.37543 0.55278 -0.3752 C 0.55382 -0.37011 0.55834 -0.36039 0.55834 -0.36016 C 0.5599 -0.35137 0.56372 -0.34258 0.56684 -0.33425 C 0.56945 -0.31991 0.56858 -0.30696 0.56962 -0.29192 C 0.57031 -0.28221 0.57361 -0.27272 0.57518 -0.26324 C 0.57483 -0.24265 0.58229 -0.19523 0.56302 -0.17858 C 0.56163 -0.17326 0.55747 -0.16955 0.55469 -0.16493 C 0.55122 -0.15891 0.54913 -0.14989 0.5434 -0.14758 C 0.54011 -0.14318 0.53021 -0.13393 0.5257 -0.13254 C 0.51111 -0.11774 0.49288 -0.11265 0.47518 -0.1101 C 0.46528 -0.1071 0.45018 -0.1071 0.44254 -0.09646 C 0.43177 -0.08165 0.43021 -0.05945 0.42656 -0.04048 C 0.4224 0.02614 0.44705 0.09346 0.49861 0.11266 C 0.50972 0.11659 0.52361 0.11659 0.53507 0.11775 C 0.54288 0.11659 0.5507 0.11659 0.55834 0.11404 C 0.57691 0.1078 0.58472 0.08004 0.59479 0.06177 C 0.59809 0.04789 0.59913 0.03378 0.60139 0.0192 C 0.60104 0.00648 0.60139 -0.00647 0.60052 -0.0192 C 0.59913 -0.03886 0.58733 -0.06292 0.5809 -0.07934 C 0.56424 -0.12075 0.54028 -0.16493 0.50226 -0.16863 C 0.49097 -0.16655 0.48212 -0.16724 0.4724 -0.16007 C 0.44514 -0.14018 0.43299 -0.1071 0.41736 -0.07286 C 0.4059 -0.04811 0.41667 -0.07841 0.40799 -0.05181 C 0.40677 -0.0421 0.40608 -0.03238 0.40521 -0.0229 C 0.40643 -0.01573 0.40643 -0.0074 0.40886 -0.00046 C 0.41285 0.01041 0.42465 0.0118 0.43316 0.01573 C 0.45729 0.02637 0.48646 0.02637 0.51163 0.02799 C 0.52691 0.02892 0.54219 0.02961 0.55747 0.03054 C 0.57622 0.02869 0.58542 0.031 0.59948 0.01805 C 0.60347 0.00463 0.60695 -0.00902 0.6099 -0.0229 C 0.61129 -0.04649 0.61111 -0.07171 0.60417 -0.09391 C 0.58976 -0.13948 0.55139 -0.17649 0.52014 -0.19847 C 0.50799 -0.20703 0.49462 -0.20911 0.48177 -0.21466 C 0.46806 -0.21397 0.45417 -0.21466 0.44063 -0.21235 C 0.43611 -0.21165 0.42518 -0.20055 0.42205 -0.19731 C 0.39236 -0.16678 0.37726 -0.12352 0.36684 -0.07656 C 0.36719 -0.0687 0.36615 -0.0606 0.36771 -0.05297 C 0.36875 -0.04834 0.37188 -0.0451 0.37431 -0.04163 C 0.3882 -0.02082 0.40122 -0.02105 0.42205 -0.01573 C 0.44219 -0.01596 0.46268 -0.01318 0.48264 -0.01688 C 0.54202 -0.02775 0.64011 -0.06268 0.68646 -0.11751 C 0.69514 -0.14503 0.68351 -0.17048 0.67049 -0.19107 C 0.64236 -0.23548 0.62465 -0.24381 0.58177 -0.24589 C 0.5724 -0.24543 0.56302 -0.24612 0.55382 -0.24473 C 0.52084 -0.23964 0.49028 -0.2068 0.479 -0.16608 C 0.47847 -0.15961 0.47709 -0.14758 0.479 -0.14133 C 0.48316 -0.12745 0.50504 -0.12745 0.51354 -0.1263 C 0.5599 -0.13347 0.60261 -0.13879 0.64722 -0.15521 C 0.64757 -0.15521 0.65452 -0.16007 0.65469 -0.16238 C 0.6559 -0.17927 0.65104 -0.19801 0.63872 -0.2061 C 0.63663 -0.20749 0.62552 -0.20934 0.62292 -0.2098 C 0.59184 -0.20472 0.59271 -0.21096 0.57344 -0.19477 C 0.56632 -0.18875 0.55278 -0.17603 0.55278 -0.1758 C 0.54809 -0.16747 0.54584 -0.15984 0.5434 -0.14989 C 0.54896 -0.13393 0.54653 -0.13601 0.55747 -0.1337 C 0.57066 -0.13486 0.57222 -0.13347 0.58368 -0.13995 C 0.58889 -0.14318 0.59861 -0.14989 0.59861 -0.14966 C 0.6033 -0.15637 0.6033 -0.15776 0.60608 -0.16493 C 0.60122 -0.17603 0.59983 -0.17326 0.59115 -0.16863 C 0.5875 -0.16261 0.58386 -0.15822 0.58177 -0.15151 C 0.58056 -0.14735 0.58073 -0.14249 0.579 -0.13879 C 0.57726 -0.13509 0.56528 -0.13046 0.56215 -0.12884 C 0.55295 -0.12398 0.54618 -0.11982 0.53785 -0.11381 C 0.53281 -0.11034 0.53316 -0.11427 0.53316 -0.1101 " pathEditMode="relative" rAng="0" ptsTypes="fffffffffffffffffffffffffffffffffffffffffffffffffffffffffffffffffffffffffffffffffffffffffffffffffffffffffffffffffffffffffffffffA">
                                      <p:cBhvr>
                                        <p:cTn id="11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33455" y="-36456"/>
                                    </p:animMotion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0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explod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  <p:seq concurrent="1" nextAc="seek">
              <p:cTn id="12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" fill="hold">
                      <p:stCondLst>
                        <p:cond delay="0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0.01614 0.05714 C -0.04548 0.05089 -0.07726 0.05506 -0.10399 0.0384 C -0.1118 0.03354 -0.10399 0.01527 -0.10312 0.0037 C -0.10243 -0.0229 -0.0993 -0.06107 -0.07604 -0.06616 C -0.06736 -0.06569 -0.05851 -0.06569 -0.04982 -0.06477 C -0.03802 -0.06338 -0.02552 -0.05783 -0.01337 -0.05621 C -0.00712 -0.0532 -0.00069 -0.04996 0.00538 -0.04626 C 0.00955 -0.04025 0.0158 -0.03678 0.01927 -0.03007 C 0.0217 -0.02544 0.02257 -0.01966 0.025 -0.01503 C 0.02639 -0.00948 0.02674 -0.00347 0.02778 0.00231 C 0.02882 0.01943 0.03333 0.04164 0.02587 0.05598 C 0.02431 0.06755 0.01233 0.08397 0.00625 0.09207 C -0.00121 0.10201 -0.01094 0.11474 -0.02083 0.11936 C -0.0316 0.12445 -0.04271 0.12838 -0.05364 0.13324 C -0.0651 0.13833 -0.07535 0.14435 -0.0875 0.14805 C -0.13316 0.14481 -0.17535 0.12145 -0.21996 0.10942 C -0.23403 0.10016 -0.24896 0.09392 -0.26285 0.08467 C -0.26979 0.08004 -0.27361 0.0805 -0.27795 0.07217 C -0.28142 0.05228 -0.28403 0.02475 -0.27413 0.0074 C -0.27048 -0.01388 -0.25607 -0.0266 -0.24514 -0.04117 C -0.24149 -0.04626 -0.23871 -0.05228 -0.23403 -0.05621 C -0.22969 -0.06014 -0.22465 -0.06338 -0.21996 -0.06731 C -0.21805 -0.06893 -0.21684 -0.07171 -0.21441 -0.0724 C -0.2026 -0.07657 -0.1908 -0.0798 -0.17882 -0.08351 C -0.16545 -0.08258 -0.15191 -0.08212 -0.13854 -0.08096 C -0.12292 -0.07957 -0.10677 -0.04441 -0.09844 -0.03123 C -0.0934 -0.01503 -0.08923 0.00116 -0.08437 0.01735 C -0.08351 0.03516 -0.08281 0.04557 -0.08437 0.06477 C -0.08472 0.06755 -0.08628 0.06963 -0.0875 0.07217 C -0.08976 0.08004 -0.09184 0.09091 -0.09653 0.09716 C -0.10712 0.11127 -0.12205 0.11474 -0.13576 0.11821 C -0.20694 0.11265 -0.16493 0.11983 -0.24514 0.09461 C -0.2684 0.08744 -0.28854 0.08143 -0.30972 0.06593 C -0.31285 0.06084 -0.31736 0.05714 -0.31805 0.05089 C -0.31875 0.04465 -0.32031 0.03239 -0.32031 0.03262 C -0.31927 0.01457 -0.31927 -0.00347 -0.31805 -0.02128 C -0.31736 -0.03146 -0.31423 -0.04117 -0.31285 -0.05112 C -0.30677 -0.09044 -0.29566 -0.1344 -0.26944 -0.15822 C -0.26267 -0.16424 -0.25538 -0.16701 -0.24792 -0.17071 C -0.22396 -0.16701 -0.19844 -0.15938 -0.18351 -0.13208 C -0.18212 -0.12329 -0.17795 -0.10594 -0.17795 -0.10571 C -0.17673 -0.07425 -0.17482 -0.03146 -0.19375 -0.00624 C -0.19618 -0.00301 -0.20035 -0.00139 -0.20312 0.00116 C -0.25104 -0.0118 -0.27135 -0.0421 -0.31337 -0.08235 C -0.34479 -0.11265 -0.36927 -0.1374 -0.37795 -0.18945 C -0.37639 -0.21975 -0.37639 -0.23942 -0.3658 -0.26532 C -0.36215 -0.27434 -0.35816 -0.28753 -0.34982 -0.29146 C -0.34531 -0.29378 -0.33576 -0.29771 -0.33576 -0.29748 C -0.3316 -0.29725 -0.31128 -0.2947 -0.30521 -0.29262 C -0.26354 -0.27781 -0.2191 -0.2297 -0.19462 -0.1832 C -0.1908 -0.16886 -0.18889 -0.15591 -0.18715 -0.14087 C -0.18958 -0.1145 -0.19739 -0.07633 -0.21528 -0.06107 C -0.22257 -0.05482 -0.23003 -0.05366 -0.23854 -0.05228 C -0.24861 -0.05274 -0.25885 -0.05089 -0.26857 -0.05366 C -0.30017 -0.06269 -0.33142 -0.08721 -0.35295 -0.11959 C -0.35851 -0.12884 -0.36476 -0.13787 -0.36944 -0.14828 C -0.3743 -0.15915 -0.38073 -0.1832 -0.38073 -0.18297 C -0.38837 -0.24335 -0.3684 -0.30419 -0.32083 -0.31274 C -0.30746 -0.31182 -0.29392 -0.31321 -0.28073 -0.3102 C -0.27135 -0.30812 -0.26232 -0.30303 -0.25364 -0.29771 C -0.22621 -0.28105 -0.20295 -0.26579 -0.19653 -0.22415 C -0.19357 -0.18297 -0.20555 -0.16077 -0.2368 -0.15568 C -0.26562 -0.1573 -0.30139 -0.16632 -0.32482 -0.19176 C -0.33298 -0.20102 -0.33663 -0.2149 -0.33958 -0.22808 C -0.34132 -0.25445 -0.34219 -0.25931 -0.3368 -0.29655 C -0.33611 -0.30095 -0.32326 -0.32755 -0.32187 -0.33009 C -0.3026 -0.36549 -0.27222 -0.38376 -0.24045 -0.38977 C -0.22743 -0.38862 -0.21441 -0.38862 -0.20121 -0.38607 C -0.17917 -0.38168 -0.1533 -0.35068 -0.13958 -0.32894 C -0.13854 -0.32524 -0.1316 -0.30233 -0.13107 -0.29771 C -0.12934 -0.28452 -0.13003 -0.27111 -0.12934 -0.25792 C -0.13073 -0.2297 -0.13368 -0.21304 -0.15451 -0.2031 C -0.16441 -0.20472 -0.17448 -0.20518 -0.18437 -0.20796 C -0.19948 -0.21212 -0.21319 -0.22554 -0.22552 -0.23664 C -0.26805 -0.27527 -0.29114 -0.30095 -0.31892 -0.35993 C -0.32083 -0.37127 -0.32552 -0.38191 -0.32552 -0.39348 C -0.32552 -0.41638 -0.32187 -0.46218 -0.32187 -0.46195 C -0.15816 -0.43187 -0.13055 -0.50914 -0.12205 -0.38746 C -0.12274 -0.38006 -0.12309 -0.37242 -0.12465 -0.36502 C -0.12795 -0.34929 -0.14323 -0.34328 -0.15364 -0.3412 C -0.17899 -0.34721 -0.20486 -0.36178 -0.21996 -0.39116 C -0.22153 -0.40157 -0.22413 -0.41152 -0.22552 -0.42216 C -0.22517 -0.43002 -0.22587 -0.43812 -0.22465 -0.44598 C -0.22344 -0.45616 -0.21719 -0.45986 -0.21059 -0.46333 C -0.19774 -0.47027 -0.1842 -0.47074 -0.17048 -0.47212 C -0.14323 -0.47074 -0.1125 -0.47004 -0.08819 -0.45084 C -0.08073 -0.43835 -0.07482 -0.42655 -0.07135 -0.41106 C -0.06805 -0.36734 -0.08281 -0.325 -0.11805 -0.32015 C -0.12239 -0.32061 -0.12691 -0.31992 -0.13107 -0.3213 C -0.15781 -0.3294 -0.16892 -0.37844 -0.17135 -0.40851 C -0.17066 -0.42262 -0.17222 -0.42864 -0.16667 -0.43974 C -0.14896 -0.47513 -0.10469 -0.48161 -0.07604 -0.48323 C 0.00052 -0.48022 -0.03125 -0.48785 0.02031 -0.47074 C 0.03073 -0.46727 0.04375 -0.46148 0.05208 -0.452 C 0.05643 -0.44691 0.06424 -0.43581 0.06424 -0.43558 C 0.06736 -0.4247 0.06979 -0.41383 0.0717 -0.40227 C 0.07361 -0.37543 0.07535 -0.33449 0.05208 -0.32385 C 0.04896 -0.32477 0.04549 -0.32431 0.04271 -0.32639 C 0.04115 -0.32755 0.04097 -0.33056 0.03993 -0.33264 C 0.03386 -0.34536 0.02986 -0.3567 0.02674 -0.37127 C 0.02448 -0.39694 0.02465 -0.38908 0.02865 -0.43465 C 0.03247 -0.47953 0.07813 -0.49156 0.10347 -0.49826 C 0.11458 -0.49734 0.1257 -0.49757 0.13715 -0.49572 C 0.14549 -0.49433 0.1533 -0.48994 0.16146 -0.48832 C 0.17118 -0.48415 0.17726 -0.483 0.18524 -0.47583 C 0.19688 -0.46611 0.19149 -0.46935 0.19948 -0.45593 C 0.21424 -0.43072 0.22136 -0.4092 0.22587 -0.37728 C 0.22708 -0.35531 0.22604 -0.33588 0.21094 -0.325 C 0.19722 -0.32662 0.2007 -0.32709 0.18993 -0.33379 C 0.18368 -0.34212 0.18143 -0.35091 0.18004 -0.36248 C 0.17899 -0.36872 0.17813 -0.38122 0.17813 -0.38098 C 0.17899 -0.3944 0.17847 -0.41961 0.18837 -0.42979 C 0.19271 -0.43396 0.19774 -0.4365 0.20243 -0.43974 C 0.20816 -0.4439 0.22118 -0.44714 0.22118 -0.44691 C 0.24497 -0.44622 0.26632 -0.44275 0.28889 -0.43581 C 0.29827 -0.4291 0.30729 -0.4217 0.31649 -0.41476 C 0.32344 -0.40365 0.32847 -0.39209 0.33247 -0.37867 C 0.33455 -0.35577 0.33177 -0.33403 0.3125 -0.33009 C 0.2967 -0.33241 0.28802 -0.33426 0.27726 -0.34999 C 0.27483 -0.35369 0.2717 -0.35901 0.27066 -0.36363 C 0.2691 -0.36896 0.26702 -0.37983 0.26702 -0.3796 C 0.26528 -0.39625 0.26476 -0.39671 0.26788 -0.41985 C 0.27257 -0.45292 0.30556 -0.47097 0.32778 -0.47444 C 0.33611 -0.47259 0.3474 -0.47189 0.35573 -0.46819 C 0.37899 -0.45778 0.39653 -0.43164 0.40434 -0.40111 C 0.40868 -0.36456 0.39288 -0.33125 0.36702 -0.3213 C 0.36354 -0.32177 0.36007 -0.32107 0.35677 -0.32269 C 0.35538 -0.32338 0.35486 -0.32593 0.35382 -0.32755 C 0.3474 -0.33703 0.34514 -0.34605 0.34167 -0.35739 C 0.34202 -0.36525 0.34097 -0.38237 0.34549 -0.39116 C 0.3632 -0.42563 0.39028 -0.43257 0.41927 -0.43974 C 0.4382 -0.43766 0.45608 -0.4365 0.47448 -0.43095 C 0.49445 -0.41823 0.51545 -0.40527 0.52587 -0.37728 C 0.53056 -0.36502 0.53299 -0.3523 0.53524 -0.33888 C 0.53455 -0.32755 0.5349 -0.31621 0.53333 -0.30511 C 0.53316 -0.30372 0.53125 -0.30303 0.53056 -0.30395 C 0.52795 -0.30766 0.52222 -0.32292 0.52031 -0.32894 C 0.51563 -0.34351 0.51042 -0.35716 0.50712 -0.37242 C 0.50799 -0.38075 0.50833 -0.38931 0.5099 -0.39741 C 0.51285 -0.41267 0.52431 -0.41938 0.5342 -0.4247 C 0.54479 -0.42424 0.5566 -0.42864 0.56597 -0.42216 C 0.57761 -0.41429 0.56198 -0.42146 0.5717 -0.4173 C 0.57639 -0.40851 0.57952 -0.40018 0.58195 -0.38977 C 0.5816 -0.38399 0.58212 -0.37798 0.58108 -0.37242 C 0.58073 -0.37057 0.57917 -0.36988 0.57813 -0.36872 C 0.575 -0.36525 0.5724 -0.36063 0.56893 -0.35739 C 0.56788 -0.35646 0.56632 -0.3567 0.56511 -0.35623 C 0.56129 -0.35276 0.5566 -0.35184 0.55208 -0.34999 C 0.54132 -0.35114 0.54514 -0.35114 0.5408 -0.35114 " pathEditMode="relative" rAng="0" ptsTypes="ffffffffffffffffffffffffffffffffffffffffffffffffffffffffffffffffffffffffffffffffffffffffffffffffffffffffffffffffffffffffffffffffffffffffffffffffffffA">
                                      <p:cBhvr>
                                        <p:cTn id="16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1302" y="-23780"/>
                                    </p:animMotion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applaus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115616" y="692696"/>
            <a:ext cx="576064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>
                <a:solidFill>
                  <a:prstClr val="black"/>
                </a:solidFill>
              </a:rPr>
              <a:t>5. Vyber jedovatou rostlinu:</a:t>
            </a:r>
          </a:p>
        </p:txBody>
      </p:sp>
      <p:sp>
        <p:nvSpPr>
          <p:cNvPr id="3" name="TextovéPole 2"/>
          <p:cNvSpPr txBox="1"/>
          <p:nvPr/>
        </p:nvSpPr>
        <p:spPr>
          <a:xfrm>
            <a:off x="1143778" y="1609358"/>
            <a:ext cx="4392488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>
                <a:solidFill>
                  <a:prstClr val="black"/>
                </a:solidFill>
              </a:rPr>
              <a:t>a) vraní oko</a:t>
            </a:r>
          </a:p>
        </p:txBody>
      </p:sp>
      <p:sp>
        <p:nvSpPr>
          <p:cNvPr id="4" name="TextovéPole 3"/>
          <p:cNvSpPr txBox="1"/>
          <p:nvPr/>
        </p:nvSpPr>
        <p:spPr>
          <a:xfrm>
            <a:off x="3232010" y="3140968"/>
            <a:ext cx="278015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>
                <a:solidFill>
                  <a:prstClr val="black"/>
                </a:solidFill>
              </a:rPr>
              <a:t>b) slunečnice</a:t>
            </a:r>
          </a:p>
        </p:txBody>
      </p:sp>
      <p:sp>
        <p:nvSpPr>
          <p:cNvPr id="5" name="TextovéPole 4"/>
          <p:cNvSpPr txBox="1"/>
          <p:nvPr/>
        </p:nvSpPr>
        <p:spPr>
          <a:xfrm>
            <a:off x="4211960" y="5013176"/>
            <a:ext cx="2448272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>
                <a:solidFill>
                  <a:prstClr val="black"/>
                </a:solidFill>
              </a:rPr>
              <a:t>c) kopretina</a:t>
            </a:r>
          </a:p>
        </p:txBody>
      </p:sp>
      <p:pic>
        <p:nvPicPr>
          <p:cNvPr id="6" name="Obrázek 5" descr="D:\fotky z foťáku\P5152043.JPG"/>
          <p:cNvPicPr/>
          <p:nvPr/>
        </p:nvPicPr>
        <p:blipFill rotWithShape="1">
          <a:blip r:embed="rId4" cstate="print">
            <a:extLst>
              <a:ext uri="{BEBA8EAE-BF5A-486C-A8C5-ECC9F3942E4B}">
                <a14:imgProps xmlns:a14="http://schemas.microsoft.com/office/drawing/2010/main">
                  <a14:imgLayer r:embed="rId5">
                    <a14:imgEffect>
                      <a14:backgroundRemoval t="2692" b="96250" l="9957" r="92352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14054" t="4943" r="7353" b="4048"/>
          <a:stretch/>
        </p:blipFill>
        <p:spPr bwMode="auto">
          <a:xfrm rot="5400000">
            <a:off x="3405227" y="1390345"/>
            <a:ext cx="1735018" cy="1500956"/>
          </a:xfrm>
          <a:prstGeom prst="rect">
            <a:avLst/>
          </a:prstGeom>
          <a:noFill/>
          <a:ln>
            <a:noFill/>
          </a:ln>
          <a:extLst>
            <a:ext uri="{53640926-AAD7-44D8-BBD7-CCE9431645EC}">
              <a14:shadowObscured xmlns:a14="http://schemas.microsoft.com/office/drawing/2010/main"/>
            </a:ext>
          </a:extLst>
        </p:spPr>
      </p:pic>
      <p:pic>
        <p:nvPicPr>
          <p:cNvPr id="9" name="Picture 2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68460" y="5737182"/>
            <a:ext cx="864096" cy="66896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" name="Picture 3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662" y="5639378"/>
            <a:ext cx="1092844" cy="85518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1" name="Picture 3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03924" y="5639378"/>
            <a:ext cx="1092844" cy="85518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6" name="Picture 2" descr="C:\Users\1Sl1\Desktop\foto na dumy\P7272301.JPG"/>
          <p:cNvPicPr>
            <a:picLocks noChangeAspect="1" noChangeArrowheads="1"/>
          </p:cNvPicPr>
          <p:nvPr/>
        </p:nvPicPr>
        <p:blipFill rotWithShape="1"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9785" t="32767" r="39677" b="7910"/>
          <a:stretch/>
        </p:blipFill>
        <p:spPr bwMode="auto">
          <a:xfrm>
            <a:off x="5957555" y="2426025"/>
            <a:ext cx="1137395" cy="22189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2" name="Obrázek 11" descr="C:\Users\1Sl1\Desktop\foto na dumy\dumy\P1000404.JPG"/>
          <p:cNvPicPr/>
          <p:nvPr/>
        </p:nvPicPr>
        <p:blipFill rotWithShape="1"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9723" t="16225" r="8923" b="24448"/>
          <a:stretch/>
        </p:blipFill>
        <p:spPr bwMode="auto">
          <a:xfrm rot="5400000">
            <a:off x="2462883" y="4491074"/>
            <a:ext cx="2151844" cy="1467862"/>
          </a:xfrm>
          <a:prstGeom prst="rect">
            <a:avLst/>
          </a:prstGeom>
          <a:noFill/>
          <a:ln>
            <a:noFill/>
          </a:ln>
          <a:extLst>
            <a:ext uri="{53640926-AAD7-44D8-BBD7-CCE9431645EC}">
              <a14:shadowObscured xmlns:a14="http://schemas.microsoft.com/office/drawing/2010/main"/>
            </a:ext>
          </a:extLst>
        </p:spPr>
      </p:pic>
    </p:spTree>
    <p:extLst>
      <p:ext uri="{BB962C8B-B14F-4D97-AF65-F5344CB8AC3E}">
        <p14:creationId xmlns:p14="http://schemas.microsoft.com/office/powerpoint/2010/main" val="76334435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3.46945E-18 -7.92505E-6 C -0.00903 -0.07889 -0.01979 -0.1573 -0.02708 -0.23642 C -0.02743 -0.24058 -0.01111 -0.26024 -0.00938 -0.26255 C 0.00608 -0.28291 0.02552 -0.29031 0.0467 -0.29263 C 0.05503 -0.2917 0.06354 -0.29147 0.07187 -0.29008 C 0.09774 -0.28615 0.12257 -0.26464 0.14392 -0.24636 C 0.16094 -0.23179 0.17917 -0.21953 0.19601 -0.20542 C 0.19861 -0.20334 0.20035 -0.2001 0.2026 -0.19778 C 0.20503 -0.19547 0.20764 -0.19385 0.21024 -0.19177 C 0.21302 -0.18668 0.21545 -0.18252 0.21771 -0.17673 C 0.22205 -0.15106 0.21285 -0.11798 0.20174 -0.09693 C 0.17656 -0.04928 0.17865 -0.05691 0.14201 -0.01735 C 0.12552 0.00046 0.11111 0.0111 0.08941 0.01387 C 0.07656 0.01272 0.07274 0.01249 0.0625 0.00393 C 0.05608 -0.00856 0.05312 -0.01828 0.04948 -0.03239 C 0.04635 -0.08189 0.04913 -0.15152 0.08125 -0.18552 C 0.08871 -0.19339 0.09427 -0.20634 0.10365 -0.20912 C 0.14253 -0.22069 0.12587 -0.21814 0.15312 -0.22022 C 0.18576 -0.21583 0.20104 -0.21629 0.23351 -0.20033 C 0.24722 -0.19362 0.26458 -0.18784 0.27569 -0.17303 C 0.28663 -0.15846 0.2901 -0.13741 0.2934 -0.11821 C 0.29271 -0.09577 0.29427 -0.0731 0.29149 -0.0509 C 0.28628 -0.01065 0.26198 0.04695 0.22969 0.05852 C 0.22014 0.06199 0.2099 0.06268 0.2 0.06476 C 0.18351 0.06268 0.16667 0.06245 0.15035 0.05852 C 0.11962 0.05112 0.07917 0.02081 0.06441 -0.01735 C 0.06024 -0.04211 0.06823 -0.06524 0.07847 -0.08583 C 0.09167 -0.11266 0.11771 -0.15869 0.14097 -0.16933 C 0.16406 -0.17997 0.18715 -0.18576 0.21111 -0.19177 C 0.2342 -0.18923 0.25712 -0.18784 0.28038 -0.18414 C 0.31476 -0.17882 0.34444 -0.15453 0.37465 -0.1344 C 0.39201 -0.12284 0.40295 -0.10873 0.41111 -0.08698 C 0.41476 -0.03725 0.40555 0.0104 0.36632 0.02382 C 0.35972 0.02266 0.35312 0.02243 0.3467 0.02012 C 0.3375 0.01688 0.3316 -0.00764 0.32899 -0.01735 C 0.32309 -0.08929 0.34618 -0.17141 0.40555 -0.18298 C 0.45278 -0.17928 0.5 -0.12978 0.51215 -0.06848 C 0.51424 -0.03424 0.50677 -0.00417 0.47917 -7.92505E-6 C 0.46545 -0.00093 0.46198 0.00069 0.45312 -0.01111 C 0.44722 -0.02892 0.44896 -0.0199 0.44757 -0.0384 C 0.45 -0.0967 0.47587 -0.13163 0.51771 -0.1506 C 0.52604 -0.1543 0.54705 -0.15499 0.55608 -0.15545 C 0.5849 -0.15013 0.61233 -0.13926 0.63542 -0.11451 C 0.64219 -0.10711 0.6474 -0.09947 0.65035 -0.08837 C 0.65278 -0.07935 0.65608 -0.06084 0.65608 -0.06084 C 0.65538 -0.04025 0.65816 -0.00116 0.63924 0.01017 C 0.63559 0.01249 0.63108 0.01179 0.62708 0.01249 C 0.62135 0.0111 0.6191 0.00902 0.61771 0.00138 C 0.61927 -0.01573 0.61979 -0.03285 0.62222 -0.04974 C 0.62847 -0.09138 0.66233 -0.10433 0.68871 -0.11081 C 0.7316 -0.10734 0.76615 -0.10641 0.79062 -0.05598 C 0.79531 -0.02846 0.79236 0.01434 0.7691 0.02498 C 0.74861 0.01966 0.75434 0.02243 0.74288 0.01133 C 0.73785 -0.00209 0.73802 -0.00648 0.73733 -0.0236 C 0.73785 -0.031 0.73854 -0.04349 0.74097 -0.04974 C 0.75312 -0.08074 0.78125 -0.09577 0.80555 -0.09832 C 0.81979 -0.09739 0.83038 -0.09878 0.84288 -0.09091 C 0.84913 -0.08212 0.84913 -0.08397 0.84479 -0.06223 C 0.84375 -0.05737 0.84062 -0.05367 0.83819 -0.04974 C 0.8283 -0.03308 0.8191 -0.02568 0.80365 -0.02221 C 0.79062 -0.02453 0.78038 -0.02383 0.7691 -0.03239 C 0.74774 -0.04835 0.73576 -0.07796 0.72517 -0.10572 C 0.72309 -0.13625 0.7243 -0.16517 0.74757 -0.17419 C 0.75382 -0.17326 0.76042 -0.17419 0.76632 -0.17165 C 0.77344 -0.16864 0.77483 -0.14273 0.77569 -0.13695 C 0.77413 -0.11914 0.77378 -0.10086 0.77101 -0.08328 C 0.7651 -0.04673 0.74184 -0.01874 0.7158 -0.01227 C 0.7092 -0.01319 0.70243 -0.01227 0.69618 -0.01481 C 0.6934 -0.01597 0.68507 -0.02661 0.68316 -0.031 C 0.67344 -0.05437 0.66823 -0.07865 0.66441 -0.10456 C 0.66302 -0.13487 0.65226 -0.18992 0.68212 -0.19408 C 0.7125 -0.18992 0.74375 -0.15314 0.75608 -0.11705 C 0.75955 -0.06246 0.73906 -0.02892 0.70087 -0.0236 C 0.69375 -0.02429 0.68594 -0.0236 0.67934 -0.02846 C 0.67691 -0.03031 0.67483 -0.03332 0.67292 -0.03609 C 0.67049 -0.03956 0.66632 -0.04719 0.66632 -0.04719 C 0.66354 -0.06986 0.66562 -0.09115 0.66996 -0.11312 C 0.67309 -0.14643 0.67448 -0.16632 0.70087 -0.17673 C 0.71233 -0.17396 0.72413 -0.17373 0.73351 -0.16309 C 0.74115 -0.15453 0.75417 -0.1344 0.75417 -0.1344 C 0.76302 -0.09901 0.76059 -0.11497 0.76354 -0.08698 C 0.7625 -0.06778 0.76424 -0.04072 0.74757 -0.03239 C 0.73698 -0.03493 0.72951 -0.03447 0.72326 -0.04604 C 0.7217 -0.05228 0.71892 -0.05807 0.71771 -0.06454 C 0.71493 -0.07912 0.71285 -0.09346 0.71111 -0.10826 C 0.71233 -0.13232 0.71094 -0.15777 0.7158 -0.13695 C 0.71545 -0.13163 0.71493 -0.12607 0.71493 -0.12075 C 0.71493 -0.1189 0.71441 -0.11567 0.7158 -0.11567 C 0.71719 -0.11567 0.71615 -0.11914 0.71684 -0.12075 C 0.71719 -0.12145 0.71805 -0.12145 0.71858 -0.12191 " pathEditMode="relative" ptsTypes="fffffffffffffffffffffffffffffffffffffffffffffffffffffffffffffffffffffffffffffffffffffffffA">
                                      <p:cBhvr>
                                        <p:cTn id="6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explod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>
                      <p:stCondLst>
                        <p:cond delay="0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5.83333E-6 -3.58316E-6 C -0.00348 -0.00208 -0.00713 -0.00347 -0.01025 -0.00625 C -0.01407 -0.00948 -0.02397 -0.03562 -0.02709 -0.04256 C -0.02848 -0.05251 -0.03195 -0.06153 -0.03456 -0.07101 C -0.03785 -0.09415 -0.03004 -0.12769 -0.01772 -0.14573 C -0.01129 -0.15522 0.00017 -0.16007 0.0085 -0.16563 C 0.0269 -0.17812 0.04878 -0.18598 0.06926 -0.19061 C 0.08298 -0.19894 0.09826 -0.19917 0.11319 -0.20194 C 0.12065 -0.20148 0.12812 -0.20194 0.13558 -0.20055 C 0.14548 -0.1987 0.15537 -0.18945 0.16458 -0.18436 C 0.17326 -0.1728 0.17656 -0.16563 0.17951 -0.14943 C 0.17899 -0.13232 0.18072 -0.12167 0.17569 -0.1071 C 0.15728 -0.05367 0.12291 -0.0495 0.08419 -0.04742 C 0.05798 -0.05205 0.01336 -0.06084 -0.00365 -0.09345 C -0.0073 -0.10039 -0.0099 -0.10849 -0.01303 -0.11589 C -0.01772 -0.12699 -0.01772 -0.14319 -0.01858 -0.15568 C -0.01806 -0.16771 -0.01841 -0.17997 -0.01685 -0.19176 C -0.01476 -0.20749 -0.00122 -0.22831 0.00659 -0.23803 C 0.03506 -0.27342 0.0743 -0.28753 0.11215 -0.29031 C 0.14461 -0.2873 0.1802 -0.2873 0.20572 -0.25538 C 0.21353 -0.24566 0.21805 -0.2341 0.22065 -0.22045 C 0.22204 -0.21258 0.2243 -0.19685 0.2243 -0.19685 C 0.22395 -0.18691 0.22465 -0.17696 0.22343 -0.16701 C 0.22031 -0.13995 0.19531 -0.13232 0.17951 -0.12723 C 0.11961 -0.12954 0.04392 -0.16771 0.01492 -0.24289 C 0.01371 -0.2607 0.01267 -0.26926 0.01597 -0.29031 C 0.02395 -0.34166 0.06753 -0.38353 0.10468 -0.38746 C 0.11926 -0.38376 0.13437 -0.38214 0.1486 -0.37613 C 0.15798 -0.37219 0.16649 -0.36456 0.17482 -0.35739 C 0.21475 -0.32246 0.26683 -0.27735 0.28419 -0.2142 C 0.2868 -0.18112 0.28315 -0.17048 0.25885 -0.16447 C 0.2085 -0.16655 0.19999 -0.17789 0.1486 -0.20934 C 0.13107 -0.21999 0.10815 -0.23965 0.09826 -0.26278 C 0.09722 -0.26787 0.09531 -0.27273 0.09531 -0.27782 C 0.09531 -0.29331 0.10572 -0.30326 0.11406 -0.3102 C 0.13176 -0.32501 0.14826 -0.33102 0.16926 -0.3338 C 0.17985 -0.33518 0.19044 -0.33565 0.20103 -0.33634 C 0.20728 -0.3368 0.21336 -0.33703 0.21961 -0.3375 C 0.23124 -0.33588 0.24305 -0.33657 0.25433 -0.33264 C 0.26249 -0.32986 0.27673 -0.3176 0.27673 -0.3176 C 0.28124 -0.30858 0.28541 -0.30095 0.28697 -0.29031 C 0.2861 -0.28036 0.2861 -0.27018 0.28419 -0.26047 C 0.28333 -0.25607 0.28072 -0.25283 0.27864 -0.24913 C 0.26631 -0.22762 0.25468 -0.22507 0.23645 -0.22299 C 0.21874 -0.22831 0.20815 -0.23479 0.19444 -0.25029 C 0.16162 -0.32593 0.24513 -0.37451 0.28506 -0.39116 C 0.29426 -0.3951 0.30381 -0.39741 0.31319 -0.39972 C 0.32152 -0.4018 0.33003 -0.40319 0.33836 -0.40481 C 0.3552 -0.40365 0.37222 -0.40365 0.38871 -0.40111 C 0.4118 -0.39741 0.42881 -0.36965 0.43749 -0.34374 C 0.43923 -0.32662 0.44097 -0.3176 0.43836 -0.29887 C 0.43419 -0.26741 0.41145 -0.25283 0.39062 -0.24913 C 0.32881 -0.25862 0.26006 -0.2718 0.22343 -0.34744 C 0.21284 -0.42447 0.27933 -0.46218 0.32534 -0.46842 C 0.33593 -0.46981 0.34652 -0.47004 0.35711 -0.47074 C 0.37135 -0.47004 0.38576 -0.47051 0.39999 -0.46842 C 0.4493 -0.46102 0.50885 -0.41175 0.53281 -0.35369 C 0.53333 -0.34791 0.53472 -0.34212 0.53454 -0.33634 C 0.53402 -0.32084 0.53333 -0.30534 0.5309 -0.29031 C 0.52742 -0.26833 0.50277 -0.26417 0.49062 -0.26162 C 0.43454 -0.26509 0.34739 -0.28545 0.31128 -0.34999 C 0.30242 -0.39625 0.32829 -0.42632 0.35989 -0.4372 C 0.37586 -0.44275 0.4085 -0.45084 0.4085 -0.45084 C 0.47169 -0.44367 0.55781 -0.43511 0.59253 -0.34999 C 0.59756 -0.31413 0.5868 -0.26903 0.56076 -0.25168 C 0.54756 -0.24289 0.53906 -0.24404 0.52343 -0.24173 C 0.49374 -0.24636 0.4684 -0.24728 0.44392 -0.27041 C 0.43298 -0.29493 0.43489 -0.28799 0.43281 -0.31275 C 0.43506 -0.33241 0.43767 -0.34837 0.44774 -0.36364 C 0.45781 -0.37867 0.471 -0.38631 0.48506 -0.39232 C 0.52291 -0.40851 0.56162 -0.41221 0.60103 -0.4136 C 0.61076 -0.41314 0.62048 -0.41337 0.63003 -0.41221 C 0.66128 -0.40805 0.67534 -0.36063 0.68315 -0.32639 C 0.68472 -0.30904 0.68662 -0.30095 0.67569 -0.29031 C 0.61267 -0.29748 0.55503 -0.35924 0.52534 -0.43211 C 0.52291 -0.4483 0.52065 -0.46241 0.52621 -0.47837 C 0.53333 -0.49873 0.56614 -0.4985 0.57951 -0.49942 C 0.60989 -0.49479 0.63749 -0.49364 0.66353 -0.47074 C 0.67083 -0.46449 0.67725 -0.45663 0.68419 -0.44969 C 0.68767 -0.44622 0.70156 -0.42771 0.70572 -0.41846 C 0.70781 -0.41383 0.70937 -0.40851 0.71128 -0.40365 C 0.71232 -0.40088 0.71319 -0.39486 0.71319 -0.39486 C 0.71024 -0.38422 0.69409 -0.39163 0.68975 -0.39232 C 0.68697 -0.39324 0.68419 -0.39394 0.68142 -0.39486 C 0.67985 -0.39533 0.67534 -0.39671 0.67673 -0.39602 C 0.69044 -0.38862 0.70607 -0.38376 0.72065 -0.38122 C 0.72742 -0.37844 0.72482 -0.37867 0.72812 -0.37867 " pathEditMode="relative" ptsTypes="ffffffffffffffffffffffffffffffffffffffffffffffffffffffffffffffffffffffffffffffffffffffA">
                                      <p:cBhvr>
                                        <p:cTn id="11" dur="2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0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explod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seq concurrent="1" nextAc="seek">
              <p:cTn id="12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" fill="hold">
                      <p:stCondLst>
                        <p:cond delay="0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5E-6 3.02568E-6 C -0.03004 -0.46958 -0.28612 -0.86699 -0.04202 -0.94009 C -0.01389 -0.93755 -0.0033 -0.92158 0.0132 -0.89267 C 0.03889 -0.84779 0.05626 -0.79898 0.07101 -0.74601 C 0.08629 -0.69073 0.08612 -0.69882 0.09254 -0.66112 C 0.09514 -0.64608 0.10001 -0.61647 0.10001 -0.61647 C 0.10313 -0.57992 0.104 -0.54823 0.10191 -0.51053 C 0.10087 -0.4911 0.09514 -0.46773 0.08976 -0.44969 C 0.06858 -0.37867 0.04914 -0.32709 0.00382 -0.27898 C -0.01025 -0.26417 -0.02466 -0.24543 -0.04289 -0.24173 C -0.04688 -0.24243 -0.05122 -0.2422 -0.05504 -0.24381 C -0.06424 -0.24867 -0.06685 -0.27134 -0.0691 -0.28129 C -0.07726 -0.39926 -0.02622 -0.49688 0.04306 -0.56419 C 0.07987 -0.59982 0.11928 -0.62896 0.16459 -0.63868 C 0.18994 -0.63359 0.18907 -0.64145 0.19167 -0.61647 C 0.18751 -0.49757 0.07639 -0.40851 0.00105 -0.37474 C -0.01146 -0.36919 -0.02448 -0.36503 -0.03733 -0.36086 C -0.07257 -0.35045 -0.08091 -0.35068 -0.1158 -0.34629 C -0.16945 -0.35138 -0.18629 -0.34745 -0.22709 -0.37474 C -0.23994 -0.39394 -0.23907 -0.39972 -0.24115 -0.42586 C -0.2356 -0.51307 -0.17171 -0.54638 -0.11303 -0.54893 C -0.09844 -0.54661 -0.08334 -0.54684 -0.0691 -0.54152 C -0.0599 -0.53852 -0.05209 -0.53065 -0.04393 -0.52441 C 0.01459 -0.48046 0.04757 -0.4143 0.06268 -0.32848 C 0.06494 -0.28291 0.06372 -0.23456 0.04671 -0.19316 C 0.00539 -0.09253 -0.08664 -0.05228 -0.16632 -0.04118 C -0.18438 -0.04372 -0.20278 -0.04303 -0.22049 -0.04858 C -0.26997 -0.06362 -0.28924 -0.10548 -0.30001 -0.16563 C -0.3007 -0.19639 -0.30226 -0.22994 -0.29896 -0.26001 C -0.29167 -0.32802 -0.26146 -0.40065 -0.23073 -0.45432 C -0.15348 -0.5901 -0.06719 -0.70067 0.06459 -0.71478 C 0.07466 -0.71155 0.08542 -0.70946 0.09532 -0.70461 C 0.12292 -0.69188 0.13959 -0.65348 0.15244 -0.62156 C 0.15955 -0.58432 0.16424 -0.56674 0.16546 -0.52556 C 0.1658 -0.51168 0.16112 -0.45987 0.15712 -0.44553 C 0.12674 -0.3375 0.06337 -0.18922 -0.02987 -0.16817 C -0.05556 -0.16956 -0.05348 -0.16702 -0.07101 -0.18807 C -0.07709 -0.20518 -0.08195 -0.21883 -0.08403 -0.2378 C -0.0823 -0.26787 -0.08316 -0.29054 -0.0757 -0.31876 C -0.03698 -0.46519 0.06528 -0.56975 0.17292 -0.61647 C 0.20626 -0.63081 0.24376 -0.63521 0.27848 -0.64145 C 0.31129 -0.63984 0.34011 -0.63382 0.36632 -0.60537 C 0.36858 -0.59982 0.37119 -0.59496 0.37275 -0.58918 C 0.37657 -0.5753 0.38143 -0.54684 0.38143 -0.54684 C 0.38108 -0.52811 0.38247 -0.50914 0.38039 -0.49063 C 0.36615 -0.35855 0.27171 -0.25538 0.17848 -0.22901 C 0.1573 -0.23155 0.15678 -0.22415 0.15244 -0.24266 C 0.14948 -0.28221 0.15921 -0.3183 0.17674 -0.34999 C 0.20105 -0.39394 0.22657 -0.43743 0.26268 -0.46588 C 0.26928 -0.4712 0.30244 -0.48948 0.30938 -0.49202 C 0.32848 -0.49873 0.36737 -0.50821 0.36737 -0.50821 C 0.38195 -0.50706 0.41615 -0.51284 0.42813 -0.48948 C 0.42744 -0.48647 0.4283 -0.48207 0.42622 -0.48069 C 0.42466 -0.47953 0.42379 -0.48416 0.4224 -0.48578 C 0.42084 -0.4874 0.4191 -0.48878 0.41771 -0.49063 C 0.4033 -0.51053 0.39028 -0.5325 0.37848 -0.5554 C 0.37674 -0.56512 0.37223 -0.57622 0.37205 -0.58663 C 0.37171 -0.5945 0.37205 -0.60236 0.37205 -0.61023 " pathEditMode="relative" ptsTypes="fffffffffffffffffffffffffffffffffffffffffffffffffffffffffA">
                                      <p:cBhvr>
                                        <p:cTn id="16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applaus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395535" y="548680"/>
            <a:ext cx="8748465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>
                <a:solidFill>
                  <a:prstClr val="black"/>
                </a:solidFill>
              </a:rPr>
              <a:t>6. Vyber kluka, který se v lese chová správně: </a:t>
            </a:r>
          </a:p>
        </p:txBody>
      </p:sp>
      <p:sp>
        <p:nvSpPr>
          <p:cNvPr id="3" name="TextovéPole 2"/>
          <p:cNvSpPr txBox="1"/>
          <p:nvPr/>
        </p:nvSpPr>
        <p:spPr>
          <a:xfrm>
            <a:off x="1143778" y="1609358"/>
            <a:ext cx="61991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>
                <a:solidFill>
                  <a:prstClr val="black"/>
                </a:solidFill>
              </a:rPr>
              <a:t>a)</a:t>
            </a:r>
          </a:p>
        </p:txBody>
      </p:sp>
      <p:sp>
        <p:nvSpPr>
          <p:cNvPr id="4" name="TextovéPole 3"/>
          <p:cNvSpPr txBox="1"/>
          <p:nvPr/>
        </p:nvSpPr>
        <p:spPr>
          <a:xfrm>
            <a:off x="4233676" y="1609357"/>
            <a:ext cx="72008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>
                <a:solidFill>
                  <a:prstClr val="black"/>
                </a:solidFill>
              </a:rPr>
              <a:t>b)</a:t>
            </a:r>
          </a:p>
        </p:txBody>
      </p:sp>
      <p:sp>
        <p:nvSpPr>
          <p:cNvPr id="5" name="TextovéPole 4"/>
          <p:cNvSpPr txBox="1"/>
          <p:nvPr/>
        </p:nvSpPr>
        <p:spPr>
          <a:xfrm>
            <a:off x="7180021" y="1456534"/>
            <a:ext cx="704347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>
                <a:solidFill>
                  <a:prstClr val="black"/>
                </a:solidFill>
              </a:rPr>
              <a:t>c)</a:t>
            </a:r>
          </a:p>
        </p:txBody>
      </p:sp>
      <p:pic>
        <p:nvPicPr>
          <p:cNvPr id="6" name="Obrázek 5" descr="D:\fotky z foťáku\P5152029.JPG"/>
          <p:cNvPicPr/>
          <p:nvPr/>
        </p:nvPicPr>
        <p:blipFill rotWithShape="1">
          <a:blip r:embed="rId4" cstate="print">
            <a:extLst>
              <a:ext uri="{BEBA8EAE-BF5A-486C-A8C5-ECC9F3942E4B}">
                <a14:imgProps xmlns:a14="http://schemas.microsoft.com/office/drawing/2010/main">
                  <a14:imgLayer r:embed="rId5">
                    <a14:imgEffect>
                      <a14:backgroundRemoval t="9971" b="89971" l="6340" r="94666"/>
                    </a14:imgEffect>
                    <a14:imgEffect>
                      <a14:brightnessContrast bright="40000" contrast="-2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7354" t="9167" r="4842" b="18434"/>
          <a:stretch/>
        </p:blipFill>
        <p:spPr bwMode="auto">
          <a:xfrm rot="5400000">
            <a:off x="2670731" y="3000538"/>
            <a:ext cx="3692525" cy="2285365"/>
          </a:xfrm>
          <a:prstGeom prst="rect">
            <a:avLst/>
          </a:prstGeom>
          <a:noFill/>
          <a:ln>
            <a:noFill/>
          </a:ln>
          <a:extLst>
            <a:ext uri="{53640926-AAD7-44D8-BBD7-CCE9431645EC}">
              <a14:shadowObscured xmlns:a14="http://schemas.microsoft.com/office/drawing/2010/main"/>
            </a:ext>
          </a:extLst>
        </p:spPr>
      </p:pic>
      <p:pic>
        <p:nvPicPr>
          <p:cNvPr id="7" name="Obrázek 6" descr="D:\fotky z foťáku\P5152034.JPG"/>
          <p:cNvPicPr/>
          <p:nvPr/>
        </p:nvPicPr>
        <p:blipFill rotWithShape="1">
          <a:blip r:embed="rId6" cstate="print">
            <a:extLst>
              <a:ext uri="{BEBA8EAE-BF5A-486C-A8C5-ECC9F3942E4B}">
                <a14:imgProps xmlns:a14="http://schemas.microsoft.com/office/drawing/2010/main">
                  <a14:imgLayer r:embed="rId7">
                    <a14:imgEffect>
                      <a14:backgroundRemoval t="9971" b="89971" l="4285" r="89987"/>
                    </a14:imgEffect>
                    <a14:imgEffect>
                      <a14:brightnessContrast bright="40000" contrast="-2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4279" t="21699" r="11819" b="23218"/>
          <a:stretch/>
        </p:blipFill>
        <p:spPr bwMode="auto">
          <a:xfrm rot="5400000">
            <a:off x="5377500" y="3052205"/>
            <a:ext cx="4123690" cy="2028190"/>
          </a:xfrm>
          <a:prstGeom prst="rect">
            <a:avLst/>
          </a:prstGeom>
          <a:noFill/>
          <a:ln>
            <a:noFill/>
          </a:ln>
          <a:extLst>
            <a:ext uri="{53640926-AAD7-44D8-BBD7-CCE9431645EC}">
              <a14:shadowObscured xmlns:a14="http://schemas.microsoft.com/office/drawing/2010/main"/>
            </a:ext>
          </a:extLst>
        </p:spPr>
      </p:pic>
      <p:pic>
        <p:nvPicPr>
          <p:cNvPr id="8" name="Obrázek 7" descr="D:\fotky z foťáku\P5152033.JPG"/>
          <p:cNvPicPr/>
          <p:nvPr/>
        </p:nvPicPr>
        <p:blipFill rotWithShape="1">
          <a:blip r:embed="rId8" cstate="print">
            <a:extLst>
              <a:ext uri="{BEBA8EAE-BF5A-486C-A8C5-ECC9F3942E4B}">
                <a14:imgProps xmlns:a14="http://schemas.microsoft.com/office/drawing/2010/main">
                  <a14:imgLayer r:embed="rId9">
                    <a14:imgEffect>
                      <a14:backgroundRemoval t="9971" b="89971" l="5028" r="96895"/>
                    </a14:imgEffect>
                    <a14:imgEffect>
                      <a14:brightnessContrast bright="40000" contrast="-2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6254" t="14933" r="5017" b="27273"/>
          <a:stretch/>
        </p:blipFill>
        <p:spPr bwMode="auto">
          <a:xfrm rot="5400000">
            <a:off x="-597287" y="3186956"/>
            <a:ext cx="3916045" cy="1930400"/>
          </a:xfrm>
          <a:prstGeom prst="rect">
            <a:avLst/>
          </a:prstGeom>
          <a:noFill/>
          <a:ln>
            <a:noFill/>
          </a:ln>
          <a:extLst>
            <a:ext uri="{53640926-AAD7-44D8-BBD7-CCE9431645EC}">
              <a14:shadowObscured xmlns:a14="http://schemas.microsoft.com/office/drawing/2010/main"/>
            </a:ext>
          </a:extLst>
        </p:spPr>
      </p:pic>
      <p:pic>
        <p:nvPicPr>
          <p:cNvPr id="9" name="Picture 2"/>
          <p:cNvPicPr>
            <a:picLocks noChangeAspect="1" noChangeArrowheads="1"/>
          </p:cNvPicPr>
          <p:nvPr/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729620" y="6028492"/>
            <a:ext cx="864096" cy="66896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" name="Picture 3"/>
          <p:cNvPicPr>
            <a:picLocks noChangeAspect="1" noChangeArrowheads="1"/>
          </p:cNvPicPr>
          <p:nvPr/>
        </p:nvPicPr>
        <p:blipFill>
          <a:blip r:embed="rId11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80443" y="5935384"/>
            <a:ext cx="1092844" cy="85518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1" name="Picture 3"/>
          <p:cNvPicPr>
            <a:picLocks noChangeAspect="1" noChangeArrowheads="1"/>
          </p:cNvPicPr>
          <p:nvPr/>
        </p:nvPicPr>
        <p:blipFill>
          <a:blip r:embed="rId11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06948" y="5935384"/>
            <a:ext cx="1092844" cy="85518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61528787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368 -0.00832 C -0.03021 -0.03562 -0.07309 -0.02891 -0.10625 -0.09299 C -0.10868 -0.11427 -0.10764 -0.1263 -0.09966 -0.14272 C -0.0967 -0.14874 -0.09618 -0.15359 -0.09219 -0.15891 C -0.0908 -0.16447 -0.08229 -0.17811 -0.07813 -0.1802 C -0.06997 -0.18829 -0.07361 -0.18644 -0.06789 -0.18875 C -0.0632 -0.19315 -0.06632 -0.19084 -0.05851 -0.19384 C -0.05764 -0.19431 -0.05573 -0.195 -0.05573 -0.19477 C -0.04271 -0.19384 -0.0408 -0.19199 -0.02969 -0.1876 C -0.0224 -0.18135 -0.03212 -0.18922 -0.02205 -0.18274 C -0.01684 -0.17927 -0.01302 -0.17117 -0.0099 -0.16516 C -0.00764 -0.15521 -0.01077 -0.16955 -0.00816 -0.15521 C -0.00764 -0.15221 -0.00625 -0.14642 -0.00625 -0.14619 C -0.00469 -0.12861 -0.0066 -0.09761 -0.01754 -0.08304 C -0.01858 -0.08165 -0.01997 -0.08142 -0.02118 -0.0805 C -0.02344 -0.07865 -0.02518 -0.07494 -0.02778 -0.07425 C -0.03056 -0.07332 -0.03611 -0.07171 -0.03611 -0.07147 C -0.04723 -0.07263 -0.05469 -0.07471 -0.06511 -0.07679 C -0.08299 -0.08674 -0.10035 -0.09599 -0.11754 -0.10802 C -0.12014 -0.10987 -0.12327 -0.11103 -0.12587 -0.11288 C -0.12969 -0.11566 -0.13716 -0.12167 -0.13716 -0.12144 C -0.13768 -0.12329 -0.13802 -0.12537 -0.13889 -0.12653 C -0.13959 -0.12745 -0.14115 -0.12676 -0.14184 -0.12792 C -0.14271 -0.1293 -0.14202 -0.13139 -0.14271 -0.13277 C -0.14341 -0.13439 -0.14462 -0.13532 -0.14549 -0.13648 C -0.14757 -0.14341 -0.15 -0.15035 -0.15295 -0.1566 C -0.15486 -0.16747 -0.15608 -0.1758 -0.15382 -0.1876 C -0.15226 -0.19569 -0.14618 -0.20125 -0.14271 -0.20749 C -0.13525 -0.22091 -0.12396 -0.23941 -0.11094 -0.24358 C -0.10695 -0.2489 -0.10191 -0.24867 -0.09688 -0.25121 C -0.08594 -0.25005 -0.08542 -0.24959 -0.07726 -0.24612 C -0.06962 -0.23941 -0.06424 -0.23178 -0.05955 -0.22114 C -0.05886 -0.21767 -0.05677 -0.21466 -0.05677 -0.21119 C -0.05677 -0.2024 -0.05729 -0.19361 -0.05851 -0.18505 C -0.0599 -0.17511 -0.07518 -0.16747 -0.08108 -0.16516 C -0.09723 -0.16608 -0.10903 -0.16655 -0.12396 -0.17256 C -0.14098 -0.18644 -0.15816 -0.20078 -0.16893 -0.22368 C -0.17448 -0.24705 -0.17205 -0.27966 -0.1632 -0.3021 C -0.16181 -0.31066 -0.15608 -0.32014 -0.15104 -0.32593 C -0.14844 -0.3287 -0.14184 -0.33078 -0.14184 -0.33055 C -0.13177 -0.33032 -0.1217 -0.33078 -0.11181 -0.32963 C -0.10886 -0.3294 -0.10608 -0.32408 -0.10434 -0.32199 C -0.09636 -0.31274 -0.0915 -0.30326 -0.08664 -0.291 C -0.08559 -0.28336 -0.08177 -0.2711 -0.08854 -0.26602 C -0.09132 -0.26393 -0.09479 -0.26416 -0.09792 -0.26347 C -0.12431 -0.26648 -0.15851 -0.29169 -0.17257 -0.32199 C -0.17639 -0.33958 -0.17622 -0.34605 -0.17361 -0.36826 C -0.17327 -0.37127 -0.16632 -0.387 -0.16598 -0.38815 C -0.15573 -0.41522 -0.14236 -0.4402 -0.11841 -0.44529 C -0.09289 -0.44413 -0.09098 -0.44621 -0.07361 -0.42794 C -0.06789 -0.42193 -0.06493 -0.41013 -0.06146 -0.4018 C -0.06042 -0.39926 -0.05851 -0.3944 -0.05851 -0.39417 C -0.05677 -0.37936 -0.05157 -0.35947 -0.06424 -0.34952 C -0.06563 -0.34837 -0.07205 -0.34651 -0.07448 -0.34582 C -0.08386 -0.34744 -0.09323 -0.34813 -0.10243 -0.35068 C -0.1257 -0.35739 -0.13959 -0.38422 -0.15209 -0.40805 C -0.154 -0.41684 -0.15573 -0.4254 -0.15764 -0.43419 C -0.15886 -0.43997 -0.16146 -0.45153 -0.16146 -0.4513 C -0.16459 -0.50636 -0.15174 -0.55401 -0.10816 -0.56488 C -0.08056 -0.56349 -0.05104 -0.55771 -0.03334 -0.52509 C -0.02848 -0.51607 -0.01684 -0.49248 -0.01372 -0.47767 C -0.01146 -0.46657 -0.00816 -0.44413 -0.00816 -0.4439 C -0.00938 -0.4321 -0.00955 -0.41984 -0.01181 -0.40805 C -0.01563 -0.38862 -0.03091 -0.38283 -0.04358 -0.38052 C -0.07917 -0.38538 -0.10261 -0.41822 -0.11372 -0.46148 C -0.11459 -0.47282 -0.11545 -0.47906 -0.11372 -0.49155 C -0.11198 -0.50358 -0.10035 -0.51422 -0.09323 -0.52001 C -0.07188 -0.53782 -0.04618 -0.548 -0.02205 -0.55748 C -0.01407 -0.56465 -0.00486 -0.56488 0.00399 -0.56858 C 0.00625 -0.57298 0.00677 -0.57737 0.00781 -0.58246 C 0.00833 -0.60074 0.00764 -0.61785 0.0125 -0.63474 C 0.01319 -0.64029 0.01406 -0.64561 0.01527 -0.65093 C 0.0158 -0.65348 0.01718 -0.65834 0.01718 -0.6581 " pathEditMode="relative" rAng="0" ptsTypes="ffffffffffffffffffffffffffffffffffffffffffffffffffffffffffffffffffffffffA">
                                      <p:cBhvr>
                                        <p:cTn id="6" dur="2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0660" y="-32501"/>
                                    </p:animMotion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explod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>
                      <p:stCondLst>
                        <p:cond delay="0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1.94444E-6 8.49179E-6 C -0.00694 -0.00138 -0.00555 -0.00346 -0.01111 -0.00624 C -0.01458 -0.01064 -0.01719 -0.01549 -0.02048 -0.01989 C -0.02344 -0.0377 -0.02396 -0.05852 -0.01684 -0.07471 C -0.01267 -0.09437 -0.00208 -0.11172 0.00747 -0.12699 C 0.01493 -0.13902 0.02066 -0.15452 0.029 -0.16562 C 0.04028 -0.18042 0.05365 -0.18898 0.06632 -0.20032 C 0.07552 -0.20841 0.08403 -0.21697 0.09445 -0.22276 C 0.11042 -0.23178 0.11424 -0.23132 0.129 -0.23779 C 0.13212 -0.23918 0.13507 -0.24172 0.13837 -0.24265 C 0.14393 -0.24427 0.14966 -0.24427 0.15521 -0.24519 C 0.15834 -0.24566 0.16459 -0.24658 0.16459 -0.24658 C 0.17275 -0.24612 0.18091 -0.24635 0.18889 -0.24519 C 0.19427 -0.2445 0.19879 -0.23895 0.20382 -0.2364 C 0.20712 -0.23201 0.21094 -0.22715 0.2132 -0.2216 C 0.21511 -0.21674 0.21875 -0.20656 0.21875 -0.20656 C 0.21945 -0.20124 0.21997 -0.19569 0.22066 -0.19037 C 0.22101 -0.18783 0.22153 -0.18297 0.22153 -0.18297 C 0.22066 -0.1751 0.22014 -0.16701 0.21875 -0.15937 C 0.21459 -0.13601 0.18368 -0.11751 0.16736 -0.1145 C 0.16545 -0.11357 0.16354 -0.11265 0.16163 -0.11195 C 0.15834 -0.1108 0.15139 -0.10941 0.15139 -0.10941 C 0.14393 -0.10987 0.13646 -0.1101 0.129 -0.1108 C 0.1257 -0.11103 0.12066 -0.11334 0.11771 -0.1145 L 0.11771 -0.1145 C 0.11059 -0.11542 0.09636 -0.11704 0.09636 -0.11704 C 0.09341 -0.1182 0.08993 -0.11797 0.08698 -0.11936 C 0.08438 -0.12051 0.08281 -0.12398 0.08038 -0.1256 C 0.07587 -0.12861 0.07205 -0.13185 0.06736 -0.13439 C 0.05886 -0.14573 0.04896 -0.1559 0.04202 -0.16932 C 0.04097 -0.17395 0.03646 -0.18181 0.03646 -0.18181 C 0.0349 -0.18829 0.03195 -0.19361 0.029 -0.19916 C 0.0283 -0.20032 0.02709 -0.20286 0.02709 -0.20286 C 0.02518 -0.2142 0.02622 -0.20957 0.02431 -0.21651 C 0.02466 -0.22368 0.02483 -0.23062 0.02535 -0.23779 C 0.02587 -0.24543 0.02865 -0.2519 0.03091 -0.25884 C 0.03577 -0.27434 0.04202 -0.29354 0.05417 -0.30117 C 0.05903 -0.30765 0.06337 -0.3095 0.06927 -0.31367 C 0.07535 -0.31806 0.08125 -0.32454 0.08785 -0.32731 C 0.09445 -0.33333 0.1033 -0.34119 0.11129 -0.34351 C 0.11945 -0.34929 0.12483 -0.34698 0.13455 -0.34605 C 0.14913 -0.33957 0.16441 -0.33217 0.17761 -0.3213 C 0.19514 -0.30696 0.1816 -0.31413 0.19254 -0.30881 C 0.1974 -0.30002 0.20643 -0.29632 0.21216 -0.28637 C 0.21754 -0.2674 0.21111 -0.25375 0.20191 -0.24034 C 0.18299 -0.21258 0.15625 -0.19268 0.13091 -0.17788 C 0.1224 -0.17279 0.11285 -0.1721 0.10382 -0.17048 C 0.09983 -0.16978 0.09167 -0.16793 0.09167 -0.16793 C 0.04983 -0.17071 0.08525 -0.16678 0.06268 -0.17187 C 0.05834 -0.17279 0.04948 -0.17418 0.04948 -0.17418 C 0.03525 -0.17973 0.02691 -0.18297 0.01406 -0.19176 C 0.01198 -0.19315 0.01059 -0.19615 0.00851 -0.19801 C 0.00104 -0.20471 -0.00937 -0.2135 -0.01771 -0.2179 C -0.02534 -0.22646 -0.03107 -0.23571 -0.03646 -0.24658 C -0.03767 -0.25167 -0.03854 -0.25792 -0.0401 -0.26278 C -0.04114 -0.26624 -0.04392 -0.27272 -0.04392 -0.27272 C -0.04583 -0.2866 -0.04531 -0.28059 -0.04392 -0.30511 C -0.0434 -0.31436 -0.03958 -0.32199 -0.03646 -0.32986 C -0.01892 -0.37404 0.0165 -0.38607 0.05139 -0.39093 C 0.07205 -0.39023 0.08906 -0.3907 0.10851 -0.38723 C 0.12084 -0.37867 0.13646 -0.37034 0.14948 -0.36363 C 0.1566 -0.35623 0.16511 -0.3516 0.17101 -0.34235 C 0.17309 -0.33911 0.17552 -0.33587 0.17761 -0.3324 C 0.17934 -0.32963 0.18229 -0.32361 0.18229 -0.32361 C 0.18351 -0.31829 0.18507 -0.31552 0.18594 -0.30996 C 0.18559 -0.30326 0.18577 -0.29655 0.18507 -0.29007 C 0.18455 -0.28521 0.17952 -0.2829 0.17674 -0.28128 C 0.17379 -0.27966 0.17066 -0.27573 0.16736 -0.27504 C 0.16077 -0.27365 0.15434 -0.27318 0.14775 -0.27133 C 0.1408 -0.2718 0.13351 -0.27041 0.12709 -0.27388 C 0.11962 -0.27804 0.11354 -0.28406 0.10556 -0.28637 C 0.09948 -0.29053 0.09393 -0.29585 0.08785 -0.30002 C 0.0849 -0.3021 0.0816 -0.30349 0.07847 -0.30511 C 0.07691 -0.30603 0.07379 -0.30742 0.07379 -0.30742 C 0.06615 -0.31528 0.06181 -0.32199 0.05608 -0.3324 C 0.05504 -0.33703 0.05347 -0.34096 0.05139 -0.34489 C 0.05035 -0.37566 0.04757 -0.40619 0.05139 -0.43696 C 0.05209 -0.44182 0.05521 -0.45176 0.05608 -0.45454 C 0.05938 -0.46587 0.06077 -0.47813 0.06459 -0.48924 C 0.07014 -0.5052 0.07761 -0.51792 0.08698 -0.53041 C 0.0915 -0.53643 0.11077 -0.54129 0.11684 -0.5429 C 0.13924 -0.54013 0.13229 -0.54244 0.14497 -0.53411 C 0.15156 -0.52232 0.14931 -0.5281 0.15243 -0.51792 C 0.1533 -0.50983 0.15469 -0.50265 0.15243 -0.49433 C 0.15035 -0.48623 0.13351 -0.48184 0.12813 -0.48068 C 0.11875 -0.48114 0.10938 -0.48114 0.1 -0.48184 C 0.09462 -0.4823 0.08594 -0.49294 0.08594 -0.49294 C 0.08143 -0.50612 0.08733 -0.49063 0.08143 -0.50173 C 0.07691 -0.51052 0.07431 -0.51792 0.07205 -0.52787 C 0.07309 -0.54892 0.07084 -0.54707 0.08229 -0.55285 C 0.08663 -0.55216 0.0915 -0.55308 0.09531 -0.55031 C 0.1033 -0.54452 0.09549 -0.54799 0.10191 -0.54545 C 0.10643 -0.54175 0.10851 -0.53782 0.11216 -0.53296 C 0.1158 -0.51977 0.10955 -0.54082 0.11597 -0.52532 C 0.11719 -0.52232 0.11771 -0.51862 0.11875 -0.51538 C 0.11979 -0.51168 0.12153 -0.50427 0.12153 -0.50427 C 0.11962 -0.48392 0.12031 -0.47466 0.10469 -0.46819 C 0.09809 -0.46911 0.0915 -0.46934 0.08507 -0.47073 C 0.07014 -0.47374 0.06354 -0.5008 0.0599 -0.51677 C 0.06025 -0.52579 0.05955 -0.53504 0.06077 -0.54406 C 0.06268 -0.55748 0.08594 -0.56048 0.09358 -0.56141 C 0.10156 -0.56072 0.10972 -0.56048 0.11771 -0.5591 C 0.14011 -0.55493 0.15868 -0.53157 0.16354 -0.50289 C 0.16129 -0.47952 0.16268 -0.46518 0.14393 -0.46055 C 0.1283 -0.46171 0.11632 -0.46171 0.10278 -0.47305 C 0.09827 -0.47675 0.08976 -0.48554 0.08976 -0.48554 C 0.08577 -0.49433 0.08021 -0.50127 0.07674 -0.51052 C 0.07344 -0.51908 0.07222 -0.52856 0.07101 -0.53782 C 0.07136 -0.54244 0.07136 -0.54707 0.07205 -0.55146 C 0.07327 -0.55887 0.08091 -0.5628 0.08507 -0.5665 C 0.10087 -0.56419 0.10052 -0.56488 0.11129 -0.55771 C 0.11962 -0.54406 0.125 -0.53111 0.129 -0.51422 C 0.1283 -0.50913 0.12865 -0.50381 0.12709 -0.49918 C 0.1257 -0.49502 0.11893 -0.49248 0.11597 -0.49063 C 0.09601 -0.49225 0.0842 -0.49039 0.06927 -0.50543 C 0.06719 -0.50983 0.06424 -0.5133 0.06268 -0.51792 C 0.06163 -0.52139 0.06146 -0.52556 0.06077 -0.52926 C 0.06042 -0.53088 0.0599 -0.53411 0.0599 -0.53411 C 0.05816 -0.55401 0.0592 -0.57298 0.07292 -0.58385 C 0.07639 -0.59102 0.08212 -0.59148 0.08785 -0.59264 C 0.10035 -0.59819 0.11389 -0.5975 0.12622 -0.59148 C 0.13177 -0.58547 0.13646 -0.57992 0.14028 -0.57159 C 0.14184 -0.56812 0.14497 -0.56141 0.14497 -0.56141 C 0.14705 -0.55285 0.14827 -0.54383 0.15052 -0.53527 C 0.14913 -0.5163 0.15 -0.51677 0.13646 -0.52047 C 0.12361 -0.53203 0.11233 -0.5436 0.10556 -0.5628 C 0.10295 -0.5702 0.10209 -0.57645 0.1 -0.58385 C 0.1007 -0.59935 0.10104 -0.62317 0.11216 -0.63381 C 0.11667 -0.63821 0.12379 -0.64029 0.129 -0.64237 C 0.15122 -0.6396 0.16736 -0.64052 0.18316 -0.62017 C 0.18611 -0.61253 0.18872 -0.60582 0.19254 -0.59888 C 0.19393 -0.59241 0.19445 -0.59056 0.19358 -0.58385 C 0.18663 -0.58547 0.17934 -0.58547 0.17292 -0.58894 C 0.16268 -0.59449 0.14219 -0.61577 0.13368 -0.62618 C 0.1283 -0.63266 0.12552 -0.64029 0.1224 -0.64862 C 0.12066 -0.65348 0.11771 -0.66365 0.11771 -0.66365 C 0.11875 -0.68285 0.11563 -0.68147 0.12535 -0.68609 C 0.14618 -0.68447 0.15417 -0.68262 0.17101 -0.66736 C 0.17726 -0.66157 0.18004 -0.65833 0.18229 -0.64862 C 0.18195 -0.64538 0.18368 -0.64006 0.18143 -0.63867 C 0.1757 -0.6352 0.16337 -0.64561 0.15886 -0.65001 C 0.15643 -0.6551 0.15347 -0.65949 0.15139 -0.66481 C 0.14705 -0.68979 0.16337 -0.69234 0.17761 -0.69465 C 0.1842 -0.69419 0.1908 -0.69465 0.19722 -0.69349 C 0.20938 -0.69141 0.22205 -0.68031 0.23281 -0.67244 C 0.24011 -0.65926 0.24167 -0.65718 0.24393 -0.64122 C 0.24271 -0.62595 0.24288 -0.62271 0.23091 -0.62017 C 0.21684 -0.62225 0.21077 -0.63289 0.20278 -0.64746 C 0.20313 -0.65255 0.20261 -0.65764 0.20382 -0.6625 C 0.20521 -0.66851 0.21233 -0.67059 0.21597 -0.67244 C 0.22101 -0.6699 0.22292 -0.66504 0.22709 -0.66111 C 0.22917 -0.6544 0.23073 -0.64816 0.23177 -0.64122 C 0.23038 -0.62734 0.22969 -0.62965 0.21962 -0.63127 C 0.21459 -0.6352 0.21268 -0.63728 0.21129 -0.64492 C 0.21163 -0.64862 0.21094 -0.65278 0.21216 -0.65625 C 0.21563 -0.66643 0.22396 -0.64746 0.22622 -0.64746 " pathEditMode="relative" ptsTypes="fffffffffffffffffffffffFfffffffffffffffffffffffffffffffffffffffffffffffffffffffffffffffffffffffffffffffffffffffffffffffffffffffffffffffffffffffffffffffffffA">
                                      <p:cBhvr>
                                        <p:cTn id="11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0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explod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seq concurrent="1" nextAc="seek">
              <p:cTn id="12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" fill="hold">
                      <p:stCondLst>
                        <p:cond delay="0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3.88889E-6 -7.58732E-7 C 0.06945 0.05136 0.09896 0.1307 0.12899 0.05228 C 0.13212 0.03331 0.13351 0.0317 0.12708 0.00486 C 0.12622 0.00116 0.12257 0.00024 0.12049 -0.00254 C 0.10781 -0.01943 0.09462 -0.02637 0.07656 -0.02868 C 0.05486 -0.02567 0.05226 -0.02405 0.04115 -7.58732E-7 C 0.04045 0.00394 0.03785 0.0155 0.03837 0.0199 C 0.04236 0.05159 0.05313 0.05807 0.07483 0.06084 C 0.08038 0.06038 0.10139 0.06015 0.10938 0.0546 C 0.11823 0.04858 0.13455 0.03355 0.13455 0.03355 C 0.1408 0.02059 0.14549 0.01157 0.1467 -0.00393 C 0.14601 -0.02336 0.14618 -0.03469 0.13368 -0.04626 C 0.13108 -0.0488 0.1283 -0.05135 0.12517 -0.05251 C 0.1191 -0.05505 0.1066 -0.05736 0.1066 -0.05736 C 0.08004 -0.05482 0.07083 -0.04927 0.05886 -0.01758 C 0.05851 -0.01295 0.05764 -0.00855 0.05799 -0.00393 C 0.06059 0.02684 0.07465 0.02638 0.0934 0.031 C 0.10365 0.02753 0.11111 0.0236 0.11771 0.01226 C 0.12066 0.00116 0.1217 0.0007 0.11684 -0.01503 C 0.1158 -0.01827 0.11181 -0.01665 0.10938 -0.01758 C 0.10556 -0.01596 0.10156 -0.01526 0.09809 -0.01249 C 0.09236 -0.00809 0.08993 0.00486 0.08785 0.01226 C 0.08906 0.01944 0.08906 0.02707 0.09167 0.03355 C 0.09583 0.04396 0.10903 0.04372 0.11597 0.04465 C 0.14636 0.03794 0.15035 0.0354 0.17014 0.00486 C 0.17031 0.00394 0.17656 -0.01665 0.17656 -0.01873 C 0.1757 -0.05736 0.15712 -0.07078 0.13177 -0.0761 C 0.09201 -0.07009 0.07865 -0.07101 0.05052 -0.03747 C 0.04774 -0.0296 0.04479 -0.02174 0.04201 -0.01387 C 0.03906 -0.00578 0.0434 0.00394 0.04583 0.01226 C 0.05174 0.03239 0.07951 0.03331 0.09167 0.03609 C 0.13351 0.02915 0.1625 0.031 0.18785 -0.01619 C 0.19063 -0.0296 0.19392 -0.04348 0.18976 -0.05736 C 0.18507 -0.07356 0.16597 -0.08026 0.15521 -0.0835 C 0.12413 -0.08003 0.12448 -0.08836 0.11129 -0.06361 C 0.10434 -0.00485 0.1474 0.0007 0.17951 0.00232 C 0.1882 0.0007 0.19705 0.00047 0.20556 -0.00254 C 0.21979 -0.00763 0.22865 -0.02521 0.23646 -0.04001 C 0.23802 -0.05366 0.2408 -0.06985 0.23733 -0.0835 C 0.23264 -0.10155 0.21979 -0.11103 0.20747 -0.11589 C 0.18142 -0.11149 0.18767 -0.11658 0.17483 -0.09345 C 0.16927 -0.06153 0.175 -0.02567 0.20278 -0.02128 C 0.20781 -0.02243 0.21302 -0.0222 0.21771 -0.02498 C 0.22691 -0.03053 0.2283 -0.04742 0.2309 -0.05852 C 0.23195 -0.07703 0.23316 -0.0835 0.22813 -0.10478 C 0.22101 -0.13462 0.19514 -0.14665 0.17483 -0.14827 C 0.1434 -0.14619 0.12622 -0.13578 0.10833 -0.10108 C 0.10469 -0.08605 0.09965 -0.06708 0.10382 -0.05112 C 0.11406 -0.01202 0.15 -0.00485 0.1757 -0.00138 C 0.1882 -0.00393 0.20087 -0.00462 0.21302 -0.00879 C 0.23576 -0.01688 0.24879 -0.04371 0.25799 -0.06985 C 0.2592 -0.0798 0.26181 -0.08952 0.26163 -0.09969 C 0.26059 -0.16562 0.22274 -0.18482 0.18038 -0.1906 C 0.16858 -0.18737 0.15642 -0.18551 0.14479 -0.18066 C 0.11962 -0.17002 0.10365 -0.13786 0.09445 -0.1071 C 0.08837 -0.04788 0.10747 -0.00185 0.1533 0.00232 C 0.16198 0.0007 0.17118 0.00139 0.17951 -0.00254 C 0.19983 -0.01226 0.20955 -0.04163 0.21597 -0.06615 C 0.21945 -0.10525 0.21962 -0.16955 0.18125 -0.17557 C 0.16267 -0.17094 0.16545 -0.17349 0.15695 -0.15336 C 0.15243 -0.09368 0.18958 -0.06662 0.22813 -0.06245 C 0.24392 -0.06823 0.2507 -0.07517 0.25799 -0.09484 C 0.26215 -0.14087 0.25677 -0.18505 0.21684 -0.1906 C 0.21285 -0.18945 0.20833 -0.18968 0.20469 -0.1869 C 0.19653 -0.18089 0.19688 -0.15313 0.19618 -0.14457 C 0.19983 -0.11635 0.21111 -0.08628 0.23177 -0.07356 C 0.23559 -0.07124 0.24809 -0.06777 0.2533 -0.06615 C 0.27274 -0.06847 0.27326 -0.07564 0.28229 -0.09715 C 0.2842 -0.1145 0.28854 -0.13185 0.28785 -0.14943 C 0.28594 -0.19616 0.27413 -0.24843 0.23455 -0.25653 C 0.21285 -0.25375 0.21441 -0.25792 0.2066 -0.23294 C 0.2007 -0.15614 0.25295 -0.12445 0.30191 -0.11959 C 0.34097 -0.1293 0.35556 -0.15799 0.36823 -0.2068 C 0.37049 -0.23664 0.37257 -0.24496 0.36545 -0.27897 C 0.35781 -0.31552 0.32292 -0.33171 0.29913 -0.33888 C 0.28542 -0.33726 0.27153 -0.33772 0.25799 -0.33379 C 0.22188 -0.32338 0.19549 -0.2829 0.17483 -0.24543 C 0.17049 -0.2253 0.16493 -0.2031 0.1691 -0.18181 C 0.17361 -0.15822 0.19826 -0.15105 0.21302 -0.14827 C 0.22639 -0.15035 0.24028 -0.14943 0.2533 -0.15452 C 0.32188 -0.18158 0.36823 -0.27319 0.38594 -0.35993 C 0.38472 -0.37242 0.3849 -0.38538 0.38229 -0.3974 C 0.37951 -0.41036 0.3658 -0.41267 0.35799 -0.41475 C 0.35052 -0.41175 0.34254 -0.41059 0.33559 -0.40596 C 0.32517 -0.39926 0.31892 -0.37774 0.31406 -0.36502 C 0.30833 -0.32893 0.30538 -0.28452 0.33924 -0.27527 C 0.3467 -0.27897 0.35486 -0.28105 0.36163 -0.2866 C 0.37153 -0.29447 0.38021 -0.31552 0.38507 -0.32755 C 0.40226 -0.37034 0.40903 -0.41475 0.41406 -0.46217 C 0.41285 -0.50404 0.41076 -0.55285 0.37205 -0.55933 C 0.35833 -0.55748 0.35625 -0.55447 0.3467 -0.54175 C 0.3375 -0.48392 0.34167 -0.42123 0.39063 -0.40481 C 0.39879 -0.40596 0.40712 -0.40527 0.41493 -0.40851 C 0.43316 -0.41591 0.43976 -0.45685 0.44306 -0.47698 C 0.44601 -0.51977 0.44323 -0.58038 0.40747 -0.60027 C 0.40208 -0.60328 0.39618 -0.60374 0.39063 -0.60536 C 0.38386 -0.6049 0.37674 -0.60582 0.37014 -0.60397 C 0.35886 -0.60074 0.35122 -0.58339 0.34583 -0.57159 C 0.34201 -0.54684 0.33889 -0.53712 0.34306 -0.50936 C 0.34844 -0.47328 0.375 -0.44089 0.39809 -0.4247 C 0.40868 -0.4173 0.4184 -0.41822 0.42986 -0.4173 C 0.44115 -0.42031 0.45278 -0.42123 0.46354 -0.42609 C 0.48646 -0.43673 0.49792 -0.4668 0.50938 -0.49201 C 0.51545 -0.5318 0.52083 -0.57714 0.48872 -0.60027 C 0.48108 -0.60582 0.47691 -0.60536 0.4691 -0.60652 C 0.44826 -0.60421 0.44028 -0.58778 0.4309 -0.56419 C 0.42413 -0.51561 0.42379 -0.43835 0.46823 -0.4247 C 0.47222 -0.42586 0.47691 -0.42516 0.48038 -0.4284 C 0.48681 -0.43442 0.49063 -0.44922 0.4934 -0.45824 C 0.49566 -0.48438 0.49879 -0.50913 0.49531 -0.5355 C 0.48698 -0.59935 0.45278 -0.65209 0.40382 -0.65625 C 0.39792 -0.65579 0.39167 -0.65718 0.38594 -0.6551 C 0.37326 -0.6507 0.3658 -0.63381 0.3599 -0.62017 C 0.35139 -0.56002 0.38368 -0.51168 0.42431 -0.49572 C 0.4342 -0.49687 0.44445 -0.49664 0.45417 -0.49942 C 0.46771 -0.50335 0.47552 -0.52995 0.48125 -0.54314 C 0.4934 -0.60629 0.49427 -0.70205 0.43368 -0.71246 C 0.41163 -0.70622 0.41337 -0.70668 0.40087 -0.68378 C 0.38802 -0.61508 0.40017 -0.52347 0.46163 -0.51075 C 0.46875 -0.5133 0.47639 -0.51422 0.48316 -0.51815 C 0.4974 -0.52671 0.50486 -0.55447 0.51129 -0.57159 C 0.51684 -0.60837 0.52865 -0.68262 0.48785 -0.69118 C 0.475 -0.68447 0.47622 -0.68517 0.47483 -0.66759 C 0.47778 -0.62549 0.49011 -0.59033 0.52344 -0.58038 C 0.54375 -0.59241 0.54184 -0.58778 0.54583 -0.61392 C 0.54497 -0.62942 0.54497 -0.64492 0.54306 -0.66018 C 0.53924 -0.69095 0.5184 -0.70576 0.49809 -0.70992 C 0.48733 -0.7046 0.48316 -0.7009 0.47656 -0.68864 C 0.47604 -0.68586 0.47101 -0.66458 0.47101 -0.6625 C 0.47101 -0.61901 0.48576 -0.58801 0.51875 -0.58292 C 0.52847 -0.58477 0.53038 -0.59009 0.53455 -0.60166 C 0.54271 -0.65463 0.51997 -0.69766 0.48125 -0.70113 C 0.46181 -0.69673 0.46493 -0.69997 0.45417 -0.68239 C 0.45243 -0.67453 0.45052 -0.66736 0.45052 -0.6588 C 0.45052 -0.63058 0.4717 -0.61554 0.48872 -0.60768 C 0.50538 -0.61114 0.50833 -0.60791 0.51493 -0.62526 C 0.51719 -0.65186 0.51719 -0.66435 0.50556 -0.68494 C 0.5 -0.69488 0.49636 -0.70182 0.48698 -0.70483 C 0.48559 -0.69835 0.48594 -0.70159 0.48594 -0.69488 " pathEditMode="relative" ptsTypes="ffffffffffffffffffffffffffffffffffffffffffffffffffffffffffffffffffffffffffffffffffffffffffffffffffffffffffffffffffffffffffffffffffffffffffA">
                                      <p:cBhvr>
                                        <p:cTn id="16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applaus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143778" y="669375"/>
            <a:ext cx="4508342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>
                <a:solidFill>
                  <a:prstClr val="black"/>
                </a:solidFill>
              </a:rPr>
              <a:t>7. Co uvidíš u rybníka:</a:t>
            </a:r>
          </a:p>
        </p:txBody>
      </p:sp>
      <p:sp>
        <p:nvSpPr>
          <p:cNvPr id="3" name="TextovéPole 2"/>
          <p:cNvSpPr txBox="1"/>
          <p:nvPr/>
        </p:nvSpPr>
        <p:spPr>
          <a:xfrm>
            <a:off x="323527" y="1609358"/>
            <a:ext cx="3074421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>
                <a:solidFill>
                  <a:prstClr val="black"/>
                </a:solidFill>
              </a:rPr>
              <a:t>a) rybář, </a:t>
            </a:r>
            <a:r>
              <a:rPr lang="cs-CZ" sz="3200" dirty="0" smtClean="0">
                <a:solidFill>
                  <a:prstClr val="black"/>
                </a:solidFill>
              </a:rPr>
              <a:t>kačer</a:t>
            </a:r>
            <a:endParaRPr lang="cs-CZ" sz="3200" dirty="0">
              <a:solidFill>
                <a:prstClr val="black"/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304494" y="3140968"/>
            <a:ext cx="5347625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>
                <a:solidFill>
                  <a:prstClr val="black"/>
                </a:solidFill>
              </a:rPr>
              <a:t>b) člověk, který myje auto</a:t>
            </a:r>
          </a:p>
        </p:txBody>
      </p:sp>
      <p:sp>
        <p:nvSpPr>
          <p:cNvPr id="5" name="TextovéPole 4"/>
          <p:cNvSpPr txBox="1"/>
          <p:nvPr/>
        </p:nvSpPr>
        <p:spPr>
          <a:xfrm>
            <a:off x="174316" y="5301208"/>
            <a:ext cx="4248472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>
                <a:solidFill>
                  <a:prstClr val="black"/>
                </a:solidFill>
              </a:rPr>
              <a:t>c) odpadky, slepici</a:t>
            </a:r>
          </a:p>
        </p:txBody>
      </p:sp>
      <p:pic>
        <p:nvPicPr>
          <p:cNvPr id="2054" name="Picture 6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511604" y="2780928"/>
            <a:ext cx="1646616" cy="156180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1" name="Picture 2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131177" y="5974838"/>
            <a:ext cx="864096" cy="66896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2" name="Picture 3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38333" y="5869912"/>
            <a:ext cx="1092844" cy="85518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3" name="Picture 3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84168" y="5881730"/>
            <a:ext cx="1092844" cy="85518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4" name="Obrázek 13" descr="C:\Users\1Sl1\Desktop\foto na dumy\P8072485.JPG"/>
          <p:cNvPicPr/>
          <p:nvPr/>
        </p:nvPicPr>
        <p:blipFill rotWithShape="1">
          <a:blip r:embed="rId8" cstate="print">
            <a:extLst>
              <a:ext uri="{BEBA8EAE-BF5A-486C-A8C5-ECC9F3942E4B}">
                <a14:imgProps xmlns:a14="http://schemas.microsoft.com/office/drawing/2010/main">
                  <a14:imgLayer r:embed="rId9">
                    <a14:imgEffect>
                      <a14:backgroundRemoval t="5515" b="92279" l="9988" r="89982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11417" t="3974" r="15453" b="8609"/>
          <a:stretch/>
        </p:blipFill>
        <p:spPr bwMode="auto">
          <a:xfrm>
            <a:off x="3135232" y="1168721"/>
            <a:ext cx="1433809" cy="1431633"/>
          </a:xfrm>
          <a:prstGeom prst="rect">
            <a:avLst/>
          </a:prstGeom>
          <a:noFill/>
          <a:ln>
            <a:noFill/>
          </a:ln>
          <a:extLst>
            <a:ext uri="{53640926-AAD7-44D8-BBD7-CCE9431645EC}">
              <a14:shadowObscured xmlns:a14="http://schemas.microsoft.com/office/drawing/2010/main"/>
            </a:ext>
          </a:extLst>
        </p:spPr>
      </p:pic>
      <p:pic>
        <p:nvPicPr>
          <p:cNvPr id="15" name="Obrázek 14" descr="C:\Users\1Sl1\Desktop\foto na dumy\P8072478.JPG"/>
          <p:cNvPicPr/>
          <p:nvPr/>
        </p:nvPicPr>
        <p:blipFill rotWithShape="1">
          <a:blip r:embed="rId10" cstate="print">
            <a:extLst>
              <a:ext uri="{BEBA8EAE-BF5A-486C-A8C5-ECC9F3942E4B}">
                <a14:imgProps xmlns:a14="http://schemas.microsoft.com/office/drawing/2010/main">
                  <a14:imgLayer r:embed="rId11">
                    <a14:imgEffect>
                      <a14:backgroundRemoval t="9886" b="91871" l="9988" r="93107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12524" t="8128" r="5581" b="6027"/>
          <a:stretch/>
        </p:blipFill>
        <p:spPr bwMode="auto">
          <a:xfrm rot="5400000">
            <a:off x="3566121" y="4733769"/>
            <a:ext cx="1716373" cy="1411096"/>
          </a:xfrm>
          <a:prstGeom prst="rect">
            <a:avLst/>
          </a:prstGeom>
          <a:noFill/>
          <a:ln>
            <a:noFill/>
          </a:ln>
          <a:extLst>
            <a:ext uri="{53640926-AAD7-44D8-BBD7-CCE9431645EC}">
              <a14:shadowObscured xmlns:a14="http://schemas.microsoft.com/office/drawing/2010/main"/>
            </a:ext>
          </a:extLst>
        </p:spPr>
      </p:pic>
      <p:pic>
        <p:nvPicPr>
          <p:cNvPr id="16" name="Obrázek 15" descr="C:\Users\1Sl1\Desktop\foto na dumy\P8072494.JPG"/>
          <p:cNvPicPr/>
          <p:nvPr/>
        </p:nvPicPr>
        <p:blipFill rotWithShape="1">
          <a:blip r:embed="rId1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8458" t="9713" r="7452" b="6986"/>
          <a:stretch/>
        </p:blipFill>
        <p:spPr bwMode="auto">
          <a:xfrm>
            <a:off x="5137675" y="4602494"/>
            <a:ext cx="1028889" cy="1158756"/>
          </a:xfrm>
          <a:prstGeom prst="rect">
            <a:avLst/>
          </a:prstGeom>
          <a:noFill/>
          <a:ln>
            <a:noFill/>
          </a:ln>
          <a:extLst>
            <a:ext uri="{53640926-AAD7-44D8-BBD7-CCE9431645EC}">
              <a14:shadowObscured xmlns:a14="http://schemas.microsoft.com/office/drawing/2010/main"/>
            </a:ext>
          </a:extLst>
        </p:spPr>
      </p:pic>
      <p:pic>
        <p:nvPicPr>
          <p:cNvPr id="1026" name="Picture 2" descr="C:\Users\1Sl1\Desktop\fotky na dumy\P6242225.JPG"/>
          <p:cNvPicPr>
            <a:picLocks noChangeAspect="1" noChangeArrowheads="1"/>
          </p:cNvPicPr>
          <p:nvPr/>
        </p:nvPicPr>
        <p:blipFill rotWithShape="1">
          <a:blip r:embed="rId13" cstate="print">
            <a:extLst>
              <a:ext uri="{BEBA8EAE-BF5A-486C-A8C5-ECC9F3942E4B}">
                <a14:imgProps xmlns:a14="http://schemas.microsoft.com/office/drawing/2010/main">
                  <a14:imgLayer r:embed="rId14">
                    <a14:imgEffect>
                      <a14:backgroundRemoval t="10000" b="90000" l="10000" r="9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8351" t="37506" r="43750" b="30398"/>
          <a:stretch/>
        </p:blipFill>
        <p:spPr bwMode="auto">
          <a:xfrm>
            <a:off x="4289269" y="1380481"/>
            <a:ext cx="2006011" cy="100811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74946916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2.77778E-7 2.77585E-8 C -0.14271 -0.05737 -0.39618 0.02174 -0.42344 -0.19547 C -0.42309 -0.20079 -0.42344 -0.20634 -0.42257 -0.21166 C -0.42222 -0.21351 -0.41597 -0.22022 -0.4158 -0.22045 C -0.3974 -0.23942 -0.41146 -0.22554 -0.39427 -0.2378 C -0.38819 -0.24196 -0.38264 -0.24728 -0.37674 -0.25168 C -0.3724 -0.25492 -0.36649 -0.25607 -0.36181 -0.25792 C -0.35799 -0.257 -0.35382 -0.25607 -0.35017 -0.25399 C -0.3467 -0.25191 -0.34375 -0.24844 -0.3401 -0.24659 C -0.33733 -0.24242 -0.33472 -0.23988 -0.33108 -0.2378 C -0.32569 -0.23178 -0.31806 -0.22508 -0.31181 -0.22045 C -0.31111 -0.21837 -0.31042 -0.21605 -0.30937 -0.2142 C -0.30885 -0.21305 -0.30746 -0.21305 -0.30694 -0.21166 C -0.30573 -0.20726 -0.30556 -0.20241 -0.30451 -0.19801 C -0.30399 -0.19639 -0.3033 -0.19477 -0.30278 -0.19315 C -0.30121 -0.17742 -0.30052 -0.1691 -0.30191 -0.15082 C -0.3033 -0.13555 -0.31128 -0.12214 -0.31701 -0.1108 C -0.33698 -0.07055 -0.36823 -0.06708 -0.39844 -0.05991 C -0.41337 -0.0613 -0.42031 -0.06037 -0.43333 -0.06616 C -0.48941 -0.0916 -0.51337 -0.16077 -0.52153 -0.24173 C -0.5224 -0.26579 -0.53177 -0.3102 -0.51319 -0.31876 C -0.50417 -0.3183 -0.49479 -0.3183 -0.48576 -0.3176 C -0.48038 -0.31714 -0.46996 -0.31506 -0.46996 -0.31483 C -0.46528 -0.31275 -0.46128 -0.30928 -0.45746 -0.30511 C -0.45312 -0.2947 -0.4599 -0.3102 -0.45174 -0.29632 C -0.44618 -0.28707 -0.44271 -0.27458 -0.43993 -0.26278 C -0.43889 -0.24682 -0.43819 -0.24636 -0.44097 -0.22554 C -0.44167 -0.21975 -0.4474 -0.21004 -0.44931 -0.2068 C -0.46094 -0.18644 -0.47899 -0.18529 -0.49566 -0.18182 C -0.50104 -0.18251 -0.52431 -0.18436 -0.53316 -0.18922 C -0.58559 -0.21767 -0.6441 -0.28429 -0.65625 -0.36988 C -0.65851 -0.41476 -0.66267 -0.46195 -0.65556 -0.50567 C -0.64878 -0.54545 -0.62708 -0.57298 -0.60052 -0.579 C -0.58715 -0.5783 -0.57396 -0.57784 -0.56059 -0.57668 C -0.55417 -0.57622 -0.54757 -0.57136 -0.54149 -0.56905 C -0.53576 -0.56674 -0.52917 -0.56627 -0.52326 -0.56535 C -0.51927 -0.56396 -0.51545 -0.56188 -0.51146 -0.56049 C -0.50816 -0.55795 -0.50278 -0.55494 -0.49983 -0.5517 C -0.49462 -0.54592 -0.50052 -0.54916 -0.4941 -0.54661 C -0.48785 -0.54129 -0.48038 -0.53343 -0.47656 -0.5244 C -0.47569 -0.52232 -0.47483 -0.52024 -0.47413 -0.51816 C -0.47309 -0.51492 -0.47083 -0.50821 -0.47083 -0.50798 C -0.46892 -0.49549 -0.46649 -0.48254 -0.4691 -0.46958 C -0.47118 -0.45963 -0.47639 -0.45293 -0.4816 -0.44714 C -0.50729 -0.41892 -0.53194 -0.41684 -0.56302 -0.41337 C -0.57049 -0.41383 -0.57812 -0.41268 -0.58559 -0.41476 C -0.60035 -0.41892 -0.61424 -0.42933 -0.62066 -0.45084 C -0.62344 -0.46102 -0.62448 -0.47259 -0.62621 -0.48323 C -0.62569 -0.4948 -0.62587 -0.50659 -0.62465 -0.51816 C -0.62378 -0.52325 -0.61788 -0.53828 -0.61649 -0.54175 C -0.60278 -0.57229 -0.57778 -0.582 -0.55469 -0.58409 C -0.53785 -0.5827 -0.52292 -0.57969 -0.5066 -0.57784 C -0.47031 -0.5628 -0.43611 -0.55101 -0.40677 -0.51307 C -0.39531 -0.49827 -0.38559 -0.48762 -0.37674 -0.46958 C -0.37309 -0.46172 -0.36684 -0.4446 -0.36684 -0.44437 C -0.3651 -0.43141 -0.36441 -0.41823 -0.36354 -0.40481 C -0.36615 -0.36225 -0.38472 -0.34883 -0.41094 -0.34629 C -0.42778 -0.35115 -0.43611 -0.35623 -0.44931 -0.37104 C -0.4566 -0.38908 -0.46181 -0.39116 -0.46406 -0.41337 C -0.46371 -0.42285 -0.46441 -0.43257 -0.46337 -0.44205 C -0.46128 -0.46079 -0.43993 -0.47051 -0.4309 -0.47444 C -0.41771 -0.48022 -0.40365 -0.48693 -0.3901 -0.48947 C -0.37448 -0.49248 -0.35851 -0.49156 -0.34271 -0.49318 C -0.33385 -0.49202 -0.32483 -0.49133 -0.31597 -0.48947 C -0.30469 -0.48716 -0.2934 -0.48392 -0.28212 -0.48068 C -0.25 -0.4712 -0.20156 -0.45709 -0.19462 -0.39972 C -0.19514 -0.39209 -0.19531 -0.37983 -0.19878 -0.37243 C -0.20469 -0.3597 -0.21597 -0.35531 -0.22552 -0.35369 C -0.24635 -0.35461 -0.24705 -0.34953 -0.25955 -0.36248 C -0.26128 -0.36942 -0.26233 -0.37636 -0.26371 -0.38353 C -0.26649 -0.42378 -0.26545 -0.40689 -0.26701 -0.43465 C -0.26684 -0.44552 -0.26753 -0.4564 -0.26615 -0.46704 C -0.26545 -0.47189 -0.26302 -0.4756 -0.26111 -0.47953 C -0.24809 -0.50798 -0.22326 -0.51168 -0.20226 -0.51446 C -0.19201 -0.51399 -0.1816 -0.51446 -0.17135 -0.51307 C -0.16823 -0.51261 -0.15903 -0.50636 -0.15642 -0.50428 C -0.13056 -0.48415 -0.10955 -0.44946 -0.10139 -0.40736 C -0.10035 -0.3951 -0.09844 -0.37775 -0.10816 -0.37358 C -0.11788 -0.3641 -0.12986 -0.37127 -0.13906 -0.37867 C -0.15677 -0.39325 -0.17396 -0.41545 -0.18056 -0.4446 C -0.17951 -0.45293 -0.17899 -0.46149 -0.17708 -0.46958 C -0.1724 -0.48994 -0.15434 -0.50035 -0.14323 -0.50821 C -0.13854 -0.51145 -0.13333 -0.5133 -0.12812 -0.51446 C -0.12101 -0.51608 -0.1066 -0.51677 -0.1066 -0.51654 C -0.09792 -0.51608 -0.08924 -0.51723 -0.08073 -0.51446 C -0.04531 -0.50312 -0.01389 -0.47351 0.0158 -0.4446 C 0.03021 -0.43049 0.03594 -0.40412 0.0408 -0.38122 C 0.04236 -0.37358 0.0441 -0.35739 0.0441 -0.35716 C 0.04306 -0.3405 0.04444 -0.34421 0.0375 -0.33634 C 0.03021 -0.3375 0.03142 -0.33542 0.02743 -0.34004 C 0.025 -0.34282 0.01997 -0.34883 0.01997 -0.3486 C 0.01285 -0.36711 0.00642 -0.38469 -2.77778E-7 -0.40342 C -0.00035 -0.40551 -0.00278 -0.42193 -0.0026 -0.42471 C -0.00191 -0.43326 -0.00139 -0.44182 0.00087 -0.44969 C 0.00608 -0.46819 0.02813 -0.46912 0.03906 -0.47189 C 0.06927 -0.46958 0.09774 -0.47259 0.11476 -0.42956 C 0.11858 -0.41962 0.11806 -0.40597 0.11979 -0.39486 C 0.11823 -0.37821 0.12049 -0.3759 0.11233 -0.36988 C 0.10208 -0.3715 0.10677 -0.36873 0.09826 -0.37867 C 0.09635 -0.38075 0.0941 -0.38723 0.0941 -0.387 C 0.09271 -0.39556 0.09149 -0.39903 0.09306 -0.40851 C 0.09444 -0.41707 0.10399 -0.42193 0.10903 -0.42471 C 0.12135 -0.43141 0.13472 -0.43257 0.14722 -0.43835 C 0.16181 -0.43673 0.15417 -0.43858 0.16285 -0.42841 C 0.16319 -0.42702 0.1658 -0.421 0.16389 -0.421 " pathEditMode="relative" rAng="0" ptsTypes="ffffffffffffffffffffffffffffffffffffffffffffffffffffffffffffffffffffffffffffffffffffffffffffffffffffffffA">
                                      <p:cBhvr>
                                        <p:cTn id="6" dur="2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24844" y="-28129"/>
                                    </p:animMotion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explod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>
                      <p:stCondLst>
                        <p:cond delay="0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3.05556E-6 -4.52926E-6 C -0.01285 -0.04094 -0.17309 -0.29493 -0.07951 -0.38977 C -0.07378 -0.38422 -0.07344 -0.37589 -0.07014 -0.36733 C -0.06406 -0.35114 -0.05816 -0.33564 -0.0533 -0.31876 C -0.05035 -0.28036 -0.04566 -0.23849 -0.07205 -0.21281 C -0.07934 -0.20587 -0.08802 -0.20541 -0.09635 -0.20286 C -0.09948 -0.20333 -0.11285 -0.20471 -0.11788 -0.20795 C -0.14948 -0.229 -0.16962 -0.27041 -0.17674 -0.31621 C -0.17986 -0.33657 -0.18299 -0.35692 -0.18611 -0.37728 C -0.18715 -0.38399 -0.18906 -0.39717 -0.18906 -0.39717 C -0.18854 -0.4166 -0.18906 -0.43627 -0.18785 -0.4557 C -0.18576 -0.48669 -0.16562 -0.49965 -0.1467 -0.50543 C -0.11719 -0.50312 -0.12326 -0.50682 -0.10278 -0.49803 C -0.0993 -0.49664 -0.09583 -0.49502 -0.09253 -0.49317 C -0.08663 -0.48993 -0.07483 -0.48322 -0.07483 -0.48322 C -0.06545 -0.4705 -0.06233 -0.46449 -0.05712 -0.4483 C -0.05243 -0.4173 -0.04913 -0.36109 -0.07483 -0.34374 C -0.07899 -0.34096 -0.08871 -0.34027 -0.09253 -0.33981 C -0.11823 -0.34559 -0.13229 -0.35623 -0.15712 -0.37612 C -0.20816 -0.4173 -0.24722 -0.46842 -0.27483 -0.5392 C -0.2776 -0.56372 -0.28038 -0.58154 -0.27691 -0.60768 C -0.26979 -0.65718 -0.21979 -0.66458 -0.1908 -0.66874 C -0.17587 -0.66805 -0.15972 -0.67268 -0.14583 -0.66481 C -0.11614 -0.64769 -0.10017 -0.61508 -0.09444 -0.5739 C -0.0941 -0.56719 -0.09271 -0.55725 -0.09444 -0.55031 C -0.09913 -0.5318 -0.11233 -0.52486 -0.12535 -0.52162 C -0.16823 -0.53134 -0.1776 -0.54846 -0.21788 -0.58778 C -0.25712 -0.62595 -0.29601 -0.67476 -0.31788 -0.73351 C -0.31892 -0.74184 -0.32153 -0.74994 -0.32153 -0.75827 C -0.32153 -0.7733 -0.31684 -0.78764 -0.31042 -0.79944 C -0.28889 -0.839 -0.2533 -0.84339 -0.21962 -0.85172 C -0.20781 -0.85079 -0.19601 -0.85079 -0.18437 -0.84917 C -0.13594 -0.8427 -0.11302 -0.78464 -0.10278 -0.72843 C -0.10087 -0.70506 -0.09983 -0.70159 -0.10191 -0.67499 C -0.10312 -0.66042 -0.10538 -0.66065 -0.11128 -0.64862 C -0.11458 -0.64214 -0.11684 -0.63451 -0.12066 -0.62873 C -0.13819 -0.60189 -0.16962 -0.59865 -0.19462 -0.59403 C -0.23455 -0.59542 -0.25642 -0.58917 -0.28976 -0.60397 C -0.30278 -0.60976 -0.32812 -0.62387 -0.32812 -0.62387 C -0.33368 -0.62988 -0.34045 -0.63405 -0.34583 -0.64006 C -0.3493 -0.64353 -0.35139 -0.64862 -0.35434 -0.65255 C -0.35781 -0.6618 -0.35955 -0.66712 -0.35139 -0.67245 C -0.27187 -0.66342 -0.20278 -0.59218 -0.17309 -0.49317 C -0.16597 -0.42054 -0.18767 -0.3479 -0.21962 -0.29007 C -0.23524 -0.26185 -0.27309 -0.25884 -0.29635 -0.25653 C -0.3158 -0.25931 -0.325 -0.25977 -0.33663 -0.28013 C -0.33906 -0.29192 -0.34045 -0.29239 -0.33368 -0.30141 C -0.2967 -0.29678 -0.26285 -0.25884 -0.24861 -0.2142 C -0.24653 -0.18043 -0.25069 -0.14573 -0.26285 -0.11566 C -0.26389 -0.11242 -0.26944 -0.099 -0.27309 -0.09715 C -0.27552 -0.09576 -0.27864 -0.09553 -0.28142 -0.09461 C -0.28368 -0.09391 -0.28576 -0.09299 -0.28785 -0.09206 C -0.28889 -0.0916 -0.29062 -0.0909 -0.29062 -0.0909 C -0.28715 -0.10594 -0.2875 -0.12098 -0.28038 -0.13439 C -0.27951 -0.13601 -0.27899 -0.13763 -0.27864 -0.13948 C -0.2783 -0.14064 -0.2783 -0.14203 -0.2776 -0.14318 C -0.27309 -0.15244 -0.26094 -0.1566 -0.2533 -0.15938 C -0.23455 -0.15845 -0.22604 -0.15891 -0.21059 -0.15429 C -0.20833 -0.1492 -0.2066 -0.14642 -0.2066 -0.14064 C -0.2066 -0.13532 -0.20937 -0.12884 -0.21128 -0.12445 C -0.21371 -0.11913 -0.21545 -0.11149 -0.21875 -0.1071 C -0.22535 -0.09877 -0.23246 -0.09276 -0.24028 -0.0872 C -0.24514 -0.08373 -0.24826 -0.0798 -0.2533 -0.07726 C -0.25677 -0.07263 -0.26024 -0.07171 -0.26458 -0.06847 C -0.27795 -0.05852 -0.29062 -0.05297 -0.3059 -0.05112 C -0.32274 -0.04533 -0.34045 -0.03816 -0.35816 -0.03608 C -0.38108 -0.02914 -0.40399 -0.034 -0.42708 -0.03863 C -0.45208 -0.05274 -0.47847 -0.06199 -0.50382 -0.07471 C -0.5066 -0.08026 -0.51042 -0.08767 -0.50382 -0.0909 C -0.50139 -0.08998 -0.49861 -0.09044 -0.49635 -0.08836 C -0.49358 -0.08558 -0.48976 -0.07726 -0.48976 -0.07726 C -0.48819 -0.06824 -0.48993 -0.07587 -0.48611 -0.06592 C -0.48403 -0.0606 -0.48333 -0.05412 -0.48229 -0.04857 C -0.48316 -0.034 -0.48212 -0.0303 -0.49253 -0.02729 C -0.50642 -0.01804 -0.52153 -0.01387 -0.53559 -0.00624 C -0.54375 -0.00185 -0.55156 0.00486 -0.56007 0.00741 C -0.58299 0.0236 -0.59792 0.04118 -0.62535 0.04488 C -0.63351 0.04442 -0.64253 0.04766 -0.64965 0.04234 C -0.65746 0.03632 -0.66562 0.0273 -0.67483 0.02499 C -0.68194 0.01851 -0.68924 0.0125 -0.69635 0.00625 C -0.70156 0.00162 -0.70608 -0.00485 -0.71215 -0.0074 C -0.71614 -0.0111 -0.71632 -0.01665 -0.71788 -0.02243 C -0.72101 -0.00902 -0.72222 0.00301 -0.73281 0.00879 C -0.73854 0.01666 -0.74323 0.02522 -0.75139 0.02869 C -0.75174 0.02753 -0.75278 0.02614 -0.75243 0.02499 C -0.75174 0.02221 -0.74861 0.01758 -0.74861 0.01758 C -0.7493 0.01111 -0.74896 0.00694 -0.7533 0.00371 " pathEditMode="relative" ptsTypes="ffffffffffffffffffffffffffffffffffffffffffffffffffffffffffffffffffffffffffffffffffffffA">
                                      <p:cBhvr>
                                        <p:cTn id="11" dur="2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0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explod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seq concurrent="1" nextAc="seek">
              <p:cTn id="12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" fill="hold">
                      <p:stCondLst>
                        <p:cond delay="0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0.03594 0.05552 C -0.20486 -0.04118 -0.375 -0.13417 -0.54254 -0.23479 C -0.55938 -0.24497 -0.54705 -0.26926 -0.54063 -0.27944 C -0.52292 -0.30743 -0.49809 -0.32385 -0.47153 -0.33056 C -0.45677 -0.3294 -0.45868 -0.32963 -0.44896 -0.3257 C -0.43854 -0.31622 -0.43368 -0.3102 -0.42934 -0.29447 C -0.4283 -0.2873 -0.42761 -0.28036 -0.42656 -0.27319 C -0.42743 -0.24844 -0.42778 -0.22878 -0.43403 -0.20611 C -0.43559 -0.19477 -0.43386 -0.20148 -0.43872 -0.19107 C -0.45243 -0.16146 -0.44254 -0.18182 -0.45087 -0.16493 C -0.46146 -0.14365 -0.49288 -0.13255 -0.50972 -0.12769 C -0.53038 -0.12931 -0.55104 -0.12885 -0.57153 -0.13255 C -0.58472 -0.13486 -0.59653 -0.14481 -0.60886 -0.15128 C -0.65573 -0.17557 -0.69393 -0.21952 -0.72101 -0.27574 C -0.73542 -0.30558 -0.75573 -0.34166 -0.76111 -0.37798 C -0.76354 -0.39394 -0.76597 -0.40944 -0.76858 -0.42517 C -0.76997 -0.4335 -0.7724 -0.45015 -0.7724 -0.44992 C -0.77153 -0.4638 -0.77153 -0.47768 -0.76962 -0.49133 C -0.7691 -0.49549 -0.76632 -0.49873 -0.76493 -0.50243 C -0.75538 -0.52764 -0.74202 -0.55725 -0.72014 -0.56604 C -0.71129 -0.56951 -0.70712 -0.56882 -0.6967 -0.56974 C -0.64792 -0.5635 -0.59861 -0.54199 -0.57604 -0.47884 C -0.57101 -0.46496 -0.57014 -0.44668 -0.56858 -0.43141 C -0.56927 -0.41985 -0.56823 -0.40782 -0.57049 -0.39648 C -0.57379 -0.37983 -0.59063 -0.35809 -0.60226 -0.35045 C -0.61285 -0.34351 -0.63681 -0.34051 -0.63681 -0.34027 C -0.67483 -0.34259 -0.71927 -0.34421 -0.75469 -0.36664 C -0.8158 -0.40551 -0.85955 -0.45501 -0.86962 -0.54731 C -0.86927 -0.56396 -0.86962 -0.58062 -0.86858 -0.59704 C -0.86702 -0.62318 -0.85608 -0.64307 -0.84427 -0.66297 C -0.84132 -0.66782 -0.83524 -0.67523 -0.83125 -0.678 C -0.82465 -0.68263 -0.81528 -0.68309 -0.80799 -0.68425 C -0.7974 -0.68332 -0.78646 -0.68494 -0.77604 -0.6817 C -0.76736 -0.67893 -0.7599 -0.67176 -0.75191 -0.6669 C -0.70955 -0.64122 -0.68386 -0.59357 -0.67431 -0.53366 C -0.67552 -0.51492 -0.67535 -0.49595 -0.67795 -0.47745 C -0.67882 -0.4719 -0.68195 -0.46727 -0.68455 -0.46264 C -0.70087 -0.43442 -0.72118 -0.42147 -0.74722 -0.41892 C -0.77813 -0.42401 -0.79913 -0.42633 -0.81545 -0.4638 C -0.81719 -0.47606 -0.81719 -0.48878 -0.81823 -0.50127 C -0.81875 -0.51723 -0.82014 -0.54754 -0.81823 -0.5635 C -0.81268 -0.61138 -0.76927 -0.61925 -0.74063 -0.62572 C -0.71597 -0.62249 -0.69097 -0.62341 -0.66684 -0.61578 C -0.6533 -0.61161 -0.64202 -0.59866 -0.62934 -0.59079 C -0.5559 -0.54569 -0.48611 -0.48485 -0.43785 -0.39648 C -0.4342 -0.38122 -0.43143 -0.3678 -0.43038 -0.35184 C -0.43229 -0.32593 -0.44167 -0.31182 -0.46024 -0.30558 C -0.46893 -0.3072 -0.47813 -0.30673 -0.48646 -0.31066 C -0.55122 -0.3412 -0.60191 -0.42309 -0.62101 -0.50868 C -0.62344 -0.52996 -0.62483 -0.53667 -0.62188 -0.56211 C -0.61823 -0.59334 -0.58646 -0.60074 -0.56858 -0.60583 C -0.54896 -0.60421 -0.52917 -0.60398 -0.50972 -0.60074 C -0.49931 -0.59889 -0.48889 -0.59588 -0.47899 -0.59079 C -0.43629 -0.56859 -0.37795 -0.53204 -0.35747 -0.47259 C -0.35226 -0.43581 -0.3632 -0.40458 -0.39115 -0.39787 C -0.44531 -0.41106 -0.47952 -0.43812 -0.52292 -0.48369 C -0.56458 -0.52741 -0.60434 -0.5746 -0.62379 -0.64192 C -0.62465 -0.65464 -0.62587 -0.66597 -0.62292 -0.67916 C -0.61702 -0.7046 -0.59063 -0.70507 -0.57518 -0.70784 C -0.54792 -0.70368 -0.52413 -0.69558 -0.49757 -0.68679 C -0.46649 -0.66597 -0.44931 -0.66088 -0.44063 -0.61439 C -0.44149 -0.60282 -0.44063 -0.59079 -0.4434 -0.57969 C -0.45018 -0.5517 -0.48333 -0.54245 -0.50139 -0.54106 C -0.55521 -0.55078 -0.61858 -0.58594 -0.63681 -0.66065 C -0.63698 -0.66158 -0.63889 -0.67939 -0.63872 -0.68055 C -0.6375 -0.69142 -0.63611 -0.70252 -0.63316 -0.71293 C -0.62986 -0.72473 -0.61042 -0.72542 -0.60417 -0.72658 C -0.51858 -0.7201 -0.43802 -0.68656 -0.36302 -0.63058 C -0.34063 -0.61393 -0.33958 -0.61531 -0.32101 -0.59334 C -0.3158 -0.58709 -0.31042 -0.58085 -0.30608 -0.57345 C -0.30174 -0.56627 -0.29479 -0.54985 -0.29479 -0.54962 C -0.29375 -0.53759 -0.29202 -0.52579 -0.29115 -0.51353 C -0.29149 -0.50451 -0.29063 -0.49526 -0.29202 -0.48624 C -0.29254 -0.48277 -0.29497 -0.48022 -0.2967 -0.47745 C -0.30868 -0.45755 -0.32031 -0.45524 -0.33872 -0.45385 C -0.36702 -0.46033 -0.39462 -0.47745 -0.41719 -0.50127 C -0.42518 -0.5096 -0.43299 -0.51839 -0.43976 -0.52857 C -0.44618 -0.53852 -0.45643 -0.56095 -0.45643 -0.56072 C -0.45938 -0.57761 -0.4625 -0.5938 -0.46493 -0.61069 C -0.46632 -0.63266 -0.46806 -0.64978 -0.46406 -0.67291 C -0.45972 -0.69859 -0.41702 -0.7009 -0.4033 -0.7016 C -0.36962 -0.69882 -0.33768 -0.69119 -0.30504 -0.67916 C -0.2724 -0.66713 -0.2125 -0.65302 -0.18455 -0.61578 C -0.17309 -0.57807 -0.1882 -0.53597 -0.21823 -0.52857 C -0.22604 -0.52903 -0.23386 -0.52788 -0.24149 -0.52973 C -0.27917 -0.53875 -0.29931 -0.57044 -0.3033 -0.61832 C -0.30226 -0.63613 -0.30261 -0.65418 -0.30035 -0.67176 C -0.29913 -0.6817 -0.27986 -0.6854 -0.27986 -0.68517 C -0.2658 -0.68379 -0.25174 -0.68355 -0.23785 -0.68055 C -0.2257 -0.678 -0.19983 -0.66736 -0.18733 -0.66065 C -0.15208 -0.64168 -0.12014 -0.62549 -0.11545 -0.5709 C -0.1158 -0.56211 -0.11511 -0.55332 -0.11632 -0.54476 C -0.11893 -0.52788 -0.13281 -0.52024 -0.1434 -0.51608 C -0.15243 -0.51723 -0.16181 -0.51631 -0.17049 -0.51978 C -0.1875 -0.52672 -0.23837 -0.57992 -0.24063 -0.582 C -0.27309 -0.61323 -0.30486 -0.66065 -0.32014 -0.71039 C -0.31945 -0.7208 -0.32066 -0.73167 -0.31823 -0.74162 C -0.31563 -0.75272 -0.30122 -0.75434 -0.29479 -0.75526 C -0.28264 -0.75318 -0.27031 -0.75295 -0.25833 -0.74902 C -0.23212 -0.74046 -0.21129 -0.71733 -0.19115 -0.69535 C -0.18785 -0.69188 -0.18524 -0.68749 -0.18264 -0.68309 C -0.17674 -0.67268 -0.1658 -0.65071 -0.1658 -0.65048 C -0.16302 -0.63914 -0.16111 -0.62896 -0.16024 -0.61693 C -0.16146 -0.60953 -0.16215 -0.60167 -0.16406 -0.5945 C -0.17049 -0.5709 -0.18594 -0.5628 -0.2033 -0.56095 C -0.24184 -0.57044 -0.27708 -0.61023 -0.30608 -0.64446 C -0.32587 -0.66782 -0.3507 -0.69304 -0.36406 -0.72542 C -0.36563 -0.73283 -0.37031 -0.74832 -0.36215 -0.75272 C -0.35903 -0.75457 -0.35538 -0.75434 -0.35191 -0.75526 C -0.2934 -0.74763 -0.23941 -0.71363 -0.19011 -0.67176 C -0.16077 -0.64677 -0.12795 -0.62133 -0.10886 -0.58085 C -0.10695 -0.56974 -0.10538 -0.56604 -0.10799 -0.55355 C -0.11146 -0.53713 -0.13733 -0.52973 -0.14722 -0.52857 C -0.1658 -0.52973 -0.1809 -0.53042 -0.19583 -0.54592 C -0.19896 -0.55286 -0.20139 -0.55957 -0.2033 -0.5672 C -0.20486 -0.57969 -0.20608 -0.59195 -0.20695 -0.60444 C -0.20608 -0.61161 -0.20625 -0.61902 -0.20417 -0.62572 C -0.20018 -0.63891 -0.18143 -0.6396 -0.17431 -0.64053 C -0.1474 -0.63683 -0.12969 -0.62688 -0.10799 -0.60583 C -0.0974 -0.59565 -0.08889 -0.58918 -0.08264 -0.57345 C -0.08299 -0.5672 -0.08281 -0.56095 -0.08368 -0.55471 C -0.08646 -0.53435 -0.09983 -0.5251 -0.11354 -0.52232 C -0.12743 -0.52649 -0.13802 -0.53921 -0.14809 -0.55216 C -0.16771 -0.57738 -0.17708 -0.59334 -0.17986 -0.62942 C -0.17761 -0.65371 -0.18195 -0.66274 -0.1658 -0.66551 C -0.15712 -0.66435 -0.13976 -0.66181 -0.13976 -0.66158 C -0.12847 -0.64608 -0.1158 -0.63174 -0.10608 -0.61439 C -0.1007 -0.60467 -0.10504 -0.58247 -0.11354 -0.5783 C -0.1408 -0.58455 -0.17327 -0.60537 -0.19115 -0.63451 C -0.19167 -0.63729 -0.19115 -0.65741 -0.19115 -0.65071 " pathEditMode="relative" rAng="0" ptsTypes="fffffffffffffffffffffffffffffffffffffffffffffffffffffffffffffffffffffffffffffffffffffffffffffffffffffffffffffffffffffffffffffffffA">
                                      <p:cBhvr>
                                        <p:cTn id="16" dur="2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41684" y="-40551"/>
                                    </p:animMotion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4" name="applaus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115616" y="692696"/>
            <a:ext cx="4968552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>
                <a:solidFill>
                  <a:prstClr val="black"/>
                </a:solidFill>
              </a:rPr>
              <a:t>8. Co si oblečeš do lesa:</a:t>
            </a:r>
          </a:p>
        </p:txBody>
      </p:sp>
      <p:sp>
        <p:nvSpPr>
          <p:cNvPr id="3" name="TextovéPole 2"/>
          <p:cNvSpPr txBox="1"/>
          <p:nvPr/>
        </p:nvSpPr>
        <p:spPr>
          <a:xfrm>
            <a:off x="1160286" y="1609358"/>
            <a:ext cx="4392488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>
                <a:solidFill>
                  <a:prstClr val="black"/>
                </a:solidFill>
              </a:rPr>
              <a:t>a) šaty</a:t>
            </a:r>
          </a:p>
        </p:txBody>
      </p:sp>
      <p:sp>
        <p:nvSpPr>
          <p:cNvPr id="4" name="TextovéPole 3"/>
          <p:cNvSpPr txBox="1"/>
          <p:nvPr/>
        </p:nvSpPr>
        <p:spPr>
          <a:xfrm>
            <a:off x="1691680" y="3495470"/>
            <a:ext cx="401944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>
                <a:solidFill>
                  <a:prstClr val="black"/>
                </a:solidFill>
              </a:rPr>
              <a:t>b) kalhoty a bundu</a:t>
            </a:r>
          </a:p>
        </p:txBody>
      </p:sp>
      <p:sp>
        <p:nvSpPr>
          <p:cNvPr id="5" name="TextovéPole 4"/>
          <p:cNvSpPr txBox="1"/>
          <p:nvPr/>
        </p:nvSpPr>
        <p:spPr>
          <a:xfrm>
            <a:off x="298423" y="5285224"/>
            <a:ext cx="3435683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>
                <a:solidFill>
                  <a:prstClr val="black"/>
                </a:solidFill>
              </a:rPr>
              <a:t>c) kraťasy a triko</a:t>
            </a:r>
          </a:p>
        </p:txBody>
      </p:sp>
      <p:pic>
        <p:nvPicPr>
          <p:cNvPr id="6" name="Obrázek 5" descr="D:\fotky z foťáku\P5152037.JPG"/>
          <p:cNvPicPr/>
          <p:nvPr/>
        </p:nvPicPr>
        <p:blipFill rotWithShape="1">
          <a:blip r:embed="rId4" cstate="print">
            <a:extLst>
              <a:ext uri="{BEBA8EAE-BF5A-486C-A8C5-ECC9F3942E4B}">
                <a14:imgProps xmlns:a14="http://schemas.microsoft.com/office/drawing/2010/main">
                  <a14:imgLayer r:embed="rId5">
                    <a14:imgEffect>
                      <a14:backgroundRemoval t="9943" b="92543" l="9900" r="89957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25879" t="12959" r="24908" b="6577"/>
          <a:stretch/>
        </p:blipFill>
        <p:spPr bwMode="auto">
          <a:xfrm rot="5400000">
            <a:off x="7211352" y="2849011"/>
            <a:ext cx="1531620" cy="1877695"/>
          </a:xfrm>
          <a:prstGeom prst="rect">
            <a:avLst/>
          </a:prstGeom>
          <a:noFill/>
          <a:ln>
            <a:noFill/>
          </a:ln>
          <a:extLst>
            <a:ext uri="{53640926-AAD7-44D8-BBD7-CCE9431645EC}">
              <a14:shadowObscured xmlns:a14="http://schemas.microsoft.com/office/drawing/2010/main"/>
            </a:ext>
          </a:extLst>
        </p:spPr>
      </p:pic>
      <p:pic>
        <p:nvPicPr>
          <p:cNvPr id="7" name="Obrázek 6" descr="D:\fotky z foťáku\P5152035.JPG"/>
          <p:cNvPicPr/>
          <p:nvPr/>
        </p:nvPicPr>
        <p:blipFill rotWithShape="1">
          <a:blip r:embed="rId6" cstate="print">
            <a:extLst>
              <a:ext uri="{BEBA8EAE-BF5A-486C-A8C5-ECC9F3942E4B}">
                <a14:imgProps xmlns:a14="http://schemas.microsoft.com/office/drawing/2010/main">
                  <a14:imgLayer r:embed="rId7">
                    <a14:imgEffect>
                      <a14:backgroundRemoval t="10000" b="90000" l="9957" r="97258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28101" t="24289" r="4652" b="25839"/>
          <a:stretch/>
        </p:blipFill>
        <p:spPr bwMode="auto">
          <a:xfrm rot="5400000">
            <a:off x="5433625" y="3447615"/>
            <a:ext cx="1969135" cy="1095375"/>
          </a:xfrm>
          <a:prstGeom prst="rect">
            <a:avLst/>
          </a:prstGeom>
          <a:noFill/>
          <a:ln>
            <a:noFill/>
          </a:ln>
          <a:extLst>
            <a:ext uri="{53640926-AAD7-44D8-BBD7-CCE9431645EC}">
              <a14:shadowObscured xmlns:a14="http://schemas.microsoft.com/office/drawing/2010/main"/>
            </a:ext>
          </a:extLst>
        </p:spPr>
      </p:pic>
      <p:pic>
        <p:nvPicPr>
          <p:cNvPr id="8" name="Obrázek 7" descr="C:\Users\ucitel\Desktop\Veronika\prv dum\P5102007.JPG"/>
          <p:cNvPicPr/>
          <p:nvPr/>
        </p:nvPicPr>
        <p:blipFill rotWithShape="1">
          <a:blip r:embed="rId8" cstate="print">
            <a:extLst>
              <a:ext uri="{BEBA8EAE-BF5A-486C-A8C5-ECC9F3942E4B}">
                <a14:imgProps xmlns:a14="http://schemas.microsoft.com/office/drawing/2010/main">
                  <a14:imgLayer r:embed="rId9">
                    <a14:imgEffect>
                      <a14:backgroundRemoval t="3788" b="95644" l="25568" r="90483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26837" t="6735" r="36046" b="4477"/>
          <a:stretch/>
        </p:blipFill>
        <p:spPr bwMode="auto">
          <a:xfrm rot="21408054">
            <a:off x="2610348" y="1307692"/>
            <a:ext cx="1138555" cy="1987550"/>
          </a:xfrm>
          <a:prstGeom prst="rect">
            <a:avLst/>
          </a:prstGeom>
          <a:noFill/>
          <a:ln>
            <a:noFill/>
          </a:ln>
          <a:extLst>
            <a:ext uri="{53640926-AAD7-44D8-BBD7-CCE9431645EC}">
              <a14:shadowObscured xmlns:a14="http://schemas.microsoft.com/office/drawing/2010/main"/>
            </a:ext>
          </a:extLst>
        </p:spPr>
      </p:pic>
      <p:pic>
        <p:nvPicPr>
          <p:cNvPr id="9" name="Obrázek 8" descr="C:\Users\ucitel\Desktop\Veronika\prv dum\P5102011.JPG"/>
          <p:cNvPicPr/>
          <p:nvPr/>
        </p:nvPicPr>
        <p:blipFill rotWithShape="1">
          <a:blip r:embed="rId10" cstate="print">
            <a:extLst>
              <a:ext uri="{BEBA8EAE-BF5A-486C-A8C5-ECC9F3942E4B}">
                <a14:imgProps xmlns:a14="http://schemas.microsoft.com/office/drawing/2010/main">
                  <a14:imgLayer r:embed="rId11">
                    <a14:imgEffect>
                      <a14:backgroundRemoval t="21853" b="89549" l="17825" r="78075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18189" t="24044" r="21840" b="11748"/>
          <a:stretch/>
        </p:blipFill>
        <p:spPr bwMode="auto">
          <a:xfrm>
            <a:off x="3734107" y="5157192"/>
            <a:ext cx="1162050" cy="1118870"/>
          </a:xfrm>
          <a:prstGeom prst="rect">
            <a:avLst/>
          </a:prstGeom>
          <a:noFill/>
          <a:ln>
            <a:noFill/>
          </a:ln>
          <a:extLst>
            <a:ext uri="{53640926-AAD7-44D8-BBD7-CCE9431645EC}">
              <a14:shadowObscured xmlns:a14="http://schemas.microsoft.com/office/drawing/2010/main"/>
            </a:ext>
          </a:extLst>
        </p:spPr>
      </p:pic>
      <p:pic>
        <p:nvPicPr>
          <p:cNvPr id="10" name="Obrázek 9" descr="C:\Users\ucitel\Desktop\Veronika\prv dum\P5102017.JPG"/>
          <p:cNvPicPr/>
          <p:nvPr/>
        </p:nvPicPr>
        <p:blipFill rotWithShape="1">
          <a:blip r:embed="rId12" cstate="print">
            <a:extLst>
              <a:ext uri="{BEBA8EAE-BF5A-486C-A8C5-ECC9F3942E4B}">
                <a14:imgProps xmlns:a14="http://schemas.microsoft.com/office/drawing/2010/main">
                  <a14:imgLayer r:embed="rId13">
                    <a14:imgEffect>
                      <a14:backgroundRemoval t="16761" b="89831" l="14003" r="84441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14922" t="19822" r="18931" b="10682"/>
          <a:stretch/>
        </p:blipFill>
        <p:spPr bwMode="auto">
          <a:xfrm>
            <a:off x="5004048" y="5023842"/>
            <a:ext cx="1414145" cy="1385570"/>
          </a:xfrm>
          <a:prstGeom prst="rect">
            <a:avLst/>
          </a:prstGeom>
          <a:noFill/>
          <a:ln>
            <a:noFill/>
          </a:ln>
          <a:extLst>
            <a:ext uri="{53640926-AAD7-44D8-BBD7-CCE9431645EC}">
              <a14:shadowObscured xmlns:a14="http://schemas.microsoft.com/office/drawing/2010/main"/>
            </a:ext>
          </a:extLst>
        </p:spPr>
      </p:pic>
      <p:pic>
        <p:nvPicPr>
          <p:cNvPr id="11" name="Picture 2"/>
          <p:cNvPicPr>
            <a:picLocks noChangeAspect="1" noChangeArrowheads="1"/>
          </p:cNvPicPr>
          <p:nvPr/>
        </p:nvPicPr>
        <p:blipFill>
          <a:blip r:embed="rId1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257132" y="5941580"/>
            <a:ext cx="864096" cy="66896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2" name="Picture 3"/>
          <p:cNvPicPr>
            <a:picLocks noChangeAspect="1" noChangeArrowheads="1"/>
          </p:cNvPicPr>
          <p:nvPr/>
        </p:nvPicPr>
        <p:blipFill>
          <a:blip r:embed="rId1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164288" y="5826156"/>
            <a:ext cx="1092844" cy="85518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3" name="Picture 3"/>
          <p:cNvPicPr>
            <a:picLocks noChangeAspect="1" noChangeArrowheads="1"/>
          </p:cNvPicPr>
          <p:nvPr/>
        </p:nvPicPr>
        <p:blipFill>
          <a:blip r:embed="rId1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277250" y="5830719"/>
            <a:ext cx="1092844" cy="85518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411872115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0.05052 -0.00694 C -0.17986 -0.06871 -0.31354 -0.11659 -0.43837 -0.19246 C -0.45382 -0.20172 -0.4066 -0.20657 -0.39062 -0.21351 C -0.37378 -0.22091 -0.33837 -0.226 -0.33837 -0.22577 C -0.30278 -0.22415 -0.2809 -0.23479 -0.25521 -0.21236 C -0.25278 -0.20565 -0.25052 -0.20102 -0.24965 -0.19362 C -0.25035 -0.17905 -0.24913 -0.15753 -0.25799 -0.14504 C -0.28924 -0.10109 -0.34427 -0.10641 -0.38507 -0.10387 C -0.44496 -0.1115 -0.50573 -0.11659 -0.53559 -0.19478 C -0.54132 -0.28568 -0.48628 -0.3375 -0.42517 -0.34814 C -0.36042 -0.34583 -0.31059 -0.33125 -0.27778 -0.25214 C -0.27222 -0.16956 -0.33055 -0.13139 -0.3842 -0.12515 C -0.48299 -0.13648 -0.59653 -0.16586 -0.66354 -0.27342 C -0.68715 -0.34907 -0.61406 -0.38284 -0.57101 -0.38908 C -0.55955 -0.3907 -0.54792 -0.3907 -0.53646 -0.39163 C -0.51267 -0.38955 -0.50139 -0.3907 -0.47847 -0.38053 C -0.46996 -0.37682 -0.4618 -0.37174 -0.45417 -0.36549 C -0.44826 -0.36086 -0.43837 -0.34814 -0.43837 -0.34791 C -0.42691 -0.31159 -0.44844 -0.26463 -0.47396 -0.24844 C -0.47743 -0.24613 -0.49566 -0.24173 -0.49809 -0.24104 C -0.51267 -0.2422 -0.52743 -0.2422 -0.54201 -0.24474 C -0.58333 -0.25191 -0.6224 -0.291 -0.63559 -0.34305 C -0.63906 -0.39764 -0.62795 -0.45663 -0.58698 -0.48138 C -0.56979 -0.49179 -0.54323 -0.49341 -0.52621 -0.49619 C -0.45764 -0.48786 -0.41389 -0.48046 -0.36267 -0.41661 C -0.35851 -0.40296 -0.35694 -0.39394 -0.35608 -0.37914 C -0.35694 -0.37289 -0.35677 -0.36618 -0.35885 -0.3604 C -0.36111 -0.35416 -0.37969 -0.32987 -0.38229 -0.32802 C -0.38941 -0.3227 -0.40555 -0.31807 -0.40555 -0.31784 C -0.41424 -0.31899 -0.42309 -0.31853 -0.43177 -0.32061 C -0.45694 -0.32663 -0.48351 -0.35392 -0.49913 -0.38053 C -0.50764 -0.3951 -0.51562 -0.41199 -0.51875 -0.43026 C -0.52031 -0.43974 -0.5224 -0.45894 -0.5224 -0.45871 C -0.5217 -0.47144 -0.5224 -0.48393 -0.52049 -0.49619 C -0.51146 -0.55124 -0.4533 -0.56258 -0.41962 -0.56466 C -0.39097 -0.56188 -0.38628 -0.56373 -0.3691 -0.53736 C -0.36736 -0.52927 -0.36441 -0.51839 -0.36458 -0.50983 C -0.36476 -0.49734 -0.36545 -0.48485 -0.36736 -0.47259 C -0.37222 -0.44229 -0.39878 -0.43535 -0.41771 -0.43396 C -0.4283 -0.43558 -0.43906 -0.43581 -0.44965 -0.43905 C -0.45382 -0.44044 -0.48628 -0.46149 -0.48871 -0.4638 C -0.52049 -0.49156 -0.55226 -0.5214 -0.57205 -0.56605 C -0.58281 -0.59033 -0.5868 -0.6174 -0.59167 -0.64446 C -0.59097 -0.65695 -0.59167 -0.66945 -0.58976 -0.68171 C -0.58055 -0.73838 -0.52222 -0.74486 -0.48871 -0.74786 C -0.45 -0.74277 -0.39167 -0.72751 -0.36736 -0.68055 C -0.36302 -0.67199 -0.36042 -0.66227 -0.35694 -0.65302 C -0.35625 -0.64493 -0.35347 -0.61902 -0.35417 -0.61208 C -0.35955 -0.55818 -0.39184 -0.52325 -0.42899 -0.51122 C -0.47621 -0.51469 -0.53906 -0.52626 -0.55608 -0.59589 C -0.55712 -0.61208 -0.56094 -0.62827 -0.55694 -0.64446 C -0.5474 -0.68333 -0.51753 -0.69466 -0.49167 -0.70414 C -0.46302 -0.70091 -0.43403 -0.70137 -0.40555 -0.6942 C -0.39305 -0.69096 -0.38229 -0.68101 -0.37101 -0.67315 C -0.33767 -0.64978 -0.30816 -0.62735 -0.29444 -0.57969 C -0.29045 -0.55124 -0.28941 -0.5325 -0.31128 -0.52603 C -0.325 -0.5295 -0.33542 -0.5362 -0.34392 -0.55101 C -0.34514 -0.5598 -0.34601 -0.56836 -0.3467 -0.57715 C -0.33767 -0.63105 -0.29288 -0.63637 -0.25799 -0.63937 C -0.25729 -0.64377 -0.25555 -0.6669 -0.25417 -0.6669 " pathEditMode="relative" rAng="0" ptsTypes="fffffffffffffffffffffffffffffffffffffffffffffffffffffffffffA">
                                      <p:cBhvr>
                                        <p:cTn id="6" dur="2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31840" y="-37058"/>
                                    </p:animMotion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explod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>
                      <p:stCondLst>
                        <p:cond delay="0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2.5E-6 7.54106E-7 C -0.01077 0.01434 -0.03507 0.01712 -0.04948 0.01874 C -0.05729 0.01966 -0.07292 0.02105 -0.07292 0.02105 C -0.08594 0.0199 -0.09914 0.0192 -0.11216 0.01735 C -0.11962 0.01619 -0.14132 0.00393 -0.14393 0.00255 C -0.16302 -0.0074 -0.18056 -0.01989 -0.19723 -0.03608 C -0.20226 -0.04094 -0.20608 -0.04765 -0.21111 -0.05228 C -0.22795 -0.06801 -0.24532 -0.08235 -0.2625 -0.09715 C -0.29705 -0.12699 -0.34532 -0.14897 -0.36354 -0.20171 C -0.36667 -0.24844 -0.36545 -0.21628 -0.36441 -0.27643 C -0.36372 -0.31459 -0.36806 -0.36895 -0.35417 -0.40712 C -0.34861 -0.42239 -0.33976 -0.43627 -0.33177 -0.44945 C -0.31858 -0.47143 -0.29184 -0.49988 -0.27101 -0.50798 C -0.26198 -0.51145 -0.2533 -0.51399 -0.24393 -0.51561 C -0.23924 -0.51654 -0.22986 -0.51816 -0.22986 -0.51816 C -0.22587 -0.51769 -0.2217 -0.51816 -0.21771 -0.51677 C -0.21441 -0.51561 -0.20834 -0.51052 -0.20834 -0.51052 C -0.204 -0.50081 -0.19792 -0.49271 -0.19341 -0.48323 C -0.18108 -0.45801 -0.19445 -0.47976 -0.18212 -0.46079 C -0.17795 -0.44784 -0.17309 -0.43719 -0.17101 -0.42332 C -0.1691 -0.3944 -0.18021 -0.37913 -0.19254 -0.35739 C -0.19948 -0.34513 -0.20573 -0.33125 -0.21407 -0.32015 C -0.23889 -0.28707 -0.26997 -0.26926 -0.30469 -0.26532 C -0.31285 -0.26579 -0.32101 -0.26486 -0.329 -0.26648 C -0.3382 -0.26833 -0.35764 -0.31066 -0.36077 -0.31621 C -0.36563 -0.32477 -0.37275 -0.33079 -0.37848 -0.33865 C -0.38993 -0.35461 -0.40087 -0.37104 -0.41216 -0.38723 L -0.41216 -0.38723 C -0.42952 -0.42285 -0.44184 -0.45639 -0.44948 -0.49803 C -0.45052 -0.517 -0.45226 -0.53366 -0.45035 -0.55285 C -0.44914 -0.56465 -0.44775 -0.57668 -0.44479 -0.58778 C -0.43941 -0.60791 -0.42414 -0.63752 -0.41025 -0.65001 C -0.40556 -0.65417 -0.39948 -0.65579 -0.39427 -0.6588 C -0.37014 -0.67291 -0.34306 -0.67823 -0.31684 -0.68239 C -0.30816 -0.68147 -0.29931 -0.6817 -0.29063 -0.67985 C -0.28681 -0.67916 -0.28403 -0.67453 -0.28039 -0.67245 C -0.2415 -0.65024 -0.23108 -0.60814 -0.22431 -0.5554 C -0.22275 -0.52833 -0.2217 -0.51769 -0.22431 -0.48438 C -0.23125 -0.39417 -0.32414 -0.36872 -0.37657 -0.36363 C -0.39063 -0.3641 -0.40469 -0.36271 -0.41858 -0.36479 C -0.46094 -0.37104 -0.53091 -0.41499 -0.55139 -0.46819 C -0.55348 -0.49479 -0.55556 -0.5214 -0.55695 -0.548 C -0.55643 -0.57529 -0.55782 -0.58963 -0.55417 -0.61277 C -0.54601 -0.66481 -0.51476 -0.68933 -0.47761 -0.69604 C -0.46268 -0.69489 -0.44757 -0.69512 -0.43264 -0.69234 C -0.40382 -0.68679 -0.37032 -0.65163 -0.35226 -0.62271 C -0.34236 -0.60698 -0.33264 -0.58501 -0.32795 -0.56535 C -0.32622 -0.55771 -0.32431 -0.54175 -0.32431 -0.54175 C -0.32518 -0.52764 -0.32535 -0.50474 -0.329 -0.48947 C -0.33959 -0.44529 -0.36372 -0.41707 -0.38507 -0.38237 C -0.41702 -0.33079 -0.44983 -0.29493 -0.49341 -0.26162 C -0.52848 -0.23479 -0.55052 -0.2216 -0.58976 -0.21536 C -0.60834 -0.21767 -0.61077 -0.21328 -0.61858 -0.23155 C -0.62223 -0.25861 -0.62153 -0.28684 -0.61771 -0.3139 C -0.61684 -0.32755 -0.61667 -0.33911 -0.60556 -0.34374 C -0.60486 -0.34351 -0.59497 -0.34166 -0.59427 -0.3412 C -0.58299 -0.33426 -0.57361 -0.31089 -0.56719 -0.29886 C -0.55816 -0.28175 -0.55278 -0.26278 -0.54584 -0.24404 C -0.53889 -0.2253 -0.5316 -0.20726 -0.52709 -0.18691 C -0.52674 -0.1839 -0.52674 -0.18089 -0.52622 -0.17812 C -0.52535 -0.17349 -0.52379 -0.16909 -0.52327 -0.16447 C -0.52309 -0.16262 -0.52153 -0.12468 -0.52153 -0.12445 C -0.52344 -0.07379 -0.52674 -0.02868 -0.54861 0.01365 C -0.55417 0.02452 -0.5599 0.03493 -0.56823 0.04233 C -0.57379 0.04719 -0.58681 0.05228 -0.58681 0.05228 C -0.60955 0.05136 -0.63334 0.05621 -0.65504 0.04719 C -0.68559 0.03447 -0.72153 0.01157 -0.74393 -0.01989 C -0.75973 -0.0421 -0.77014 -0.06963 -0.78403 -0.09345 C -0.78507 -0.09715 -0.78559 -0.10085 -0.78681 -0.10455 C -0.78785 -0.10802 -0.79063 -0.1145 -0.79063 -0.1145 C -0.78941 -0.12375 -0.78802 -0.12237 -0.78125 -0.12075 C -0.77674 -0.11612 -0.77257 -0.11473 -0.76823 -0.10964 C -0.75799 -0.09762 -0.75573 -0.08512 -0.75226 -0.06847 C -0.75174 -0.05991 -0.75087 -0.0539 -0.74948 -0.04603 C -0.74914 -0.03308 -0.74861 -0.02035 -0.74861 -0.0074 C -0.74861 -0.00416 -0.74809 -0.00023 -0.74948 0.00255 C -0.75035 0.0044 -0.75035 -0.0037 -0.75035 -0.0037 " pathEditMode="relative" ptsTypes="ffffffffffffffffffffffffffFfffffffffffffffffffffffffffffffffffffffffffffffffA">
                                      <p:cBhvr>
                                        <p:cTn id="11" dur="2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0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explod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seq concurrent="1" nextAc="seek">
              <p:cTn id="12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" fill="hold">
                      <p:stCondLst>
                        <p:cond delay="0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2.77778E-6 -5.6211E-7 C -0.23299 -0.29077 -0.36059 -0.28892 -0.22899 -0.31621 C -0.19705 -0.30742 -0.17708 -0.26555 -0.16823 -0.22669 C -0.16667 -0.19176 -0.16597 -0.17488 -0.18976 -0.15938 C -0.19722 -0.15984 -0.20486 -0.15868 -0.21215 -0.16053 C -0.21771 -0.16192 -0.24913 -0.18135 -0.25139 -0.18297 C -0.28611 -0.20726 -0.30121 -0.21906 -0.33177 -0.25515 C -0.34687 -0.27296 -0.36094 -0.28938 -0.37014 -0.31367 C -0.3717 -0.32755 -0.37292 -0.33657 -0.37014 -0.35114 C -0.36562 -0.37404 -0.34583 -0.38052 -0.3309 -0.38353 C -0.2783 -0.3789 -0.20364 -0.35022 -0.16545 -0.29748 C -0.15538 -0.2836 -0.15469 -0.2755 -0.14965 -0.25769 C -0.15 -0.24566 -0.14896 -0.2334 -0.15052 -0.2216 C -0.1566 -0.17441 -0.19618 -0.14827 -0.22812 -0.14573 C -0.27222 -0.15059 -0.31944 -0.1721 -0.35989 -0.19431 C -0.40625 -0.21975 -0.45989 -0.24751 -0.48698 -0.30742 C -0.48958 -0.32177 -0.4908 -0.32338 -0.48785 -0.34235 C -0.48281 -0.3752 -0.44809 -0.37844 -0.42899 -0.38214 C -0.33785 -0.37127 -0.2533 -0.34443 -0.18316 -0.26023 C -0.17049 -0.20333 -0.21389 -0.18667 -0.2467 -0.18436 C -0.29062 -0.19084 -0.33316 -0.20911 -0.37222 -0.2378 C -0.40278 -0.2607 -0.44757 -0.28799 -0.46927 -0.33125 C -0.47899 -0.37312 -0.44167 -0.38931 -0.41875 -0.39347 C -0.37118 -0.38908 -0.33038 -0.38862 -0.29358 -0.3449 C -0.28264 -0.31552 -0.28976 -0.29216 -0.30573 -0.26902 C -0.30937 -0.26394 -0.31267 -0.25792 -0.31684 -0.25399 C -0.33055 -0.24219 -0.34635 -0.24127 -0.3618 -0.2378 C -0.37743 -0.23988 -0.39323 -0.24011 -0.40851 -0.24404 C -0.41875 -0.24659 -0.42778 -0.25329 -0.4375 -0.25769 C -0.4651 -0.26995 -0.49288 -0.28175 -0.52066 -0.29378 C -0.54271 -0.30326 -0.56927 -0.32177 -0.5842 -0.34605 C -0.58663 -0.35623 -0.58993 -0.36549 -0.59167 -0.37613 C -0.5842 -0.39926 -0.58698 -0.39417 -0.57014 -0.39833 C -0.54983 -0.39486 -0.53628 -0.39556 -0.51875 -0.38468 C -0.5125 -0.38098 -0.50104 -0.37104 -0.50104 -0.37104 C -0.49601 -0.3634 -0.49114 -0.35762 -0.48976 -0.34744 C -0.49045 -0.33796 -0.4901 -0.32801 -0.49167 -0.31876 C -0.49392 -0.3065 -0.50608 -0.30395 -0.51319 -0.30141 C -0.55121 -0.30419 -0.58819 -0.31459 -0.62257 -0.3375 C -0.63299 -0.35137 -0.63108 -0.34883 -0.63646 -0.36225 C -0.63906 -0.38399 -0.64375 -0.41291 -0.62344 -0.42077 C -0.61892 -0.42262 -0.61406 -0.42239 -0.60937 -0.42332 C -0.57847 -0.41938 -0.56858 -0.41614 -0.55052 -0.38214 C -0.5408 -0.33888 -0.55017 -0.28013 -0.58976 -0.27388 C -0.59792 -0.27434 -0.60608 -0.27296 -0.61406 -0.27504 C -0.62587 -0.27805 -0.63889 -0.28869 -0.64861 -0.29748 C -0.67344 -0.31991 -0.70174 -0.34467 -0.71597 -0.38098 C -0.71736 -0.39093 -0.72066 -0.39764 -0.71215 -0.40342 C -0.70851 -0.40227 -0.70434 -0.4025 -0.70104 -0.39972 C -0.69167 -0.39186 -0.68385 -0.37636 -0.68142 -0.36225 C -0.68403 -0.34582 -0.68524 -0.34605 -0.69722 -0.34235 C -0.72951 -0.34652 -0.76302 -0.35554 -0.79253 -0.37474 C -0.80417 -0.38237 -0.82222 -0.3988 -0.83177 -0.40712 C -0.83368 -0.40874 -0.8375 -0.41221 -0.8375 -0.41221 C -0.83802 -0.41337 -0.83941 -0.41453 -0.83924 -0.41591 C -0.83802 -0.4328 -0.83524 -0.42679 -0.8243 -0.42447 C -0.80764 -0.41082 -0.7908 -0.39486 -0.78507 -0.36849 C -0.7842 -0.35808 -0.78108 -0.33888 -0.79062 -0.33495 C -0.80469 -0.33796 -0.80764 -0.33703 -0.81962 -0.3449 C -0.82847 -0.35068 -0.8368 -0.35855 -0.84583 -0.36363 C -0.84913 -0.36549 -0.85278 -0.36641 -0.85608 -0.36849 C -0.87934 -0.38399 -0.86337 -0.37705 -0.87292 -0.38098 C -0.87361 -0.38168 -0.88576 -0.39579 -0.8776 -0.39232 C -0.86979 -0.38145 -0.86267 -0.37081 -0.85608 -0.35855 C -0.85503 -0.35299 -0.85608 -0.35508 -0.85434 -0.3523 " pathEditMode="relative" ptsTypes="ffffffffffffffffffffffffffffffffffffffffffffffffffffffffffffffffA">
                                      <p:cBhvr>
                                        <p:cTn id="16" dur="2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applaus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115616" y="692696"/>
            <a:ext cx="4032448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>
                <a:solidFill>
                  <a:prstClr val="black"/>
                </a:solidFill>
              </a:rPr>
              <a:t>9. Co do lesa patří:</a:t>
            </a:r>
          </a:p>
        </p:txBody>
      </p:sp>
      <p:sp>
        <p:nvSpPr>
          <p:cNvPr id="3" name="TextovéPole 2"/>
          <p:cNvSpPr txBox="1"/>
          <p:nvPr/>
        </p:nvSpPr>
        <p:spPr>
          <a:xfrm>
            <a:off x="336022" y="1550353"/>
            <a:ext cx="4392488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>
                <a:solidFill>
                  <a:prstClr val="black"/>
                </a:solidFill>
              </a:rPr>
              <a:t>a) srnka, divoké prase </a:t>
            </a:r>
          </a:p>
        </p:txBody>
      </p:sp>
      <p:sp>
        <p:nvSpPr>
          <p:cNvPr id="4" name="TextovéPole 3"/>
          <p:cNvSpPr txBox="1"/>
          <p:nvPr/>
        </p:nvSpPr>
        <p:spPr>
          <a:xfrm>
            <a:off x="435579" y="3364344"/>
            <a:ext cx="5405474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>
                <a:solidFill>
                  <a:prstClr val="black"/>
                </a:solidFill>
              </a:rPr>
              <a:t>b) myš od počítače, kelímek</a:t>
            </a:r>
          </a:p>
        </p:txBody>
      </p:sp>
      <p:sp>
        <p:nvSpPr>
          <p:cNvPr id="5" name="TextovéPole 4"/>
          <p:cNvSpPr txBox="1"/>
          <p:nvPr/>
        </p:nvSpPr>
        <p:spPr>
          <a:xfrm>
            <a:off x="469354" y="5229200"/>
            <a:ext cx="3022526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>
                <a:solidFill>
                  <a:prstClr val="black"/>
                </a:solidFill>
              </a:rPr>
              <a:t>c) papír, auto </a:t>
            </a:r>
          </a:p>
        </p:txBody>
      </p:sp>
      <p:pic>
        <p:nvPicPr>
          <p:cNvPr id="9" name="Obrázek 8" descr="C:\Users\ucitel\AppData\Local\Microsoft\Windows\Temporary Internet Files\Low\Content.IE5\ZM4JZG1C\MC900318932[1].WMF"/>
          <p:cNvPicPr/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940152" y="1550352"/>
            <a:ext cx="1440160" cy="906117"/>
          </a:xfrm>
          <a:prstGeom prst="rect">
            <a:avLst/>
          </a:prstGeom>
          <a:noFill/>
          <a:ln>
            <a:noFill/>
          </a:ln>
        </p:spPr>
      </p:pic>
      <p:pic>
        <p:nvPicPr>
          <p:cNvPr id="10" name="Obrázek 9" descr="E:\fotky z foťáku\P5132024.JPG"/>
          <p:cNvPicPr/>
          <p:nvPr/>
        </p:nvPicPr>
        <p:blipFill rotWithShape="1">
          <a:blip r:embed="rId5" cstate="print">
            <a:extLst>
              <a:ext uri="{BEBA8EAE-BF5A-486C-A8C5-ECC9F3942E4B}">
                <a14:imgProps xmlns:a14="http://schemas.microsoft.com/office/drawing/2010/main">
                  <a14:imgLayer r:embed="rId6">
                    <a14:imgEffect>
                      <a14:backgroundRemoval t="940" b="97467" l="9988" r="89982"/>
                    </a14:imgEffect>
                    <a14:imgEffect>
                      <a14:brightnessContrast bright="20000" contrast="2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16707" r="25298"/>
          <a:stretch/>
        </p:blipFill>
        <p:spPr bwMode="auto">
          <a:xfrm>
            <a:off x="4690735" y="1124744"/>
            <a:ext cx="1150318" cy="1551325"/>
          </a:xfrm>
          <a:prstGeom prst="rect">
            <a:avLst/>
          </a:prstGeom>
          <a:noFill/>
          <a:ln>
            <a:noFill/>
          </a:ln>
          <a:extLst>
            <a:ext uri="{53640926-AAD7-44D8-BBD7-CCE9431645EC}">
              <a14:shadowObscured xmlns:a14="http://schemas.microsoft.com/office/drawing/2010/main"/>
            </a:ext>
          </a:extLst>
        </p:spPr>
      </p:pic>
      <p:pic>
        <p:nvPicPr>
          <p:cNvPr id="12" name="Picture 2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257132" y="6085306"/>
            <a:ext cx="864096" cy="66896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3" name="Picture 3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164288" y="5989974"/>
            <a:ext cx="1092844" cy="85518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4" name="Picture 3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287468" y="5992198"/>
            <a:ext cx="1092844" cy="85518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5" name="Obrázek 14" descr="C:\Users\1Sl1\Desktop\foto na dumy\P8072498.JPG"/>
          <p:cNvPicPr/>
          <p:nvPr/>
        </p:nvPicPr>
        <p:blipFill rotWithShape="1"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5769" r="9615" b="9170"/>
          <a:stretch/>
        </p:blipFill>
        <p:spPr bwMode="auto">
          <a:xfrm>
            <a:off x="5756616" y="3212976"/>
            <a:ext cx="1085361" cy="1166370"/>
          </a:xfrm>
          <a:prstGeom prst="rect">
            <a:avLst/>
          </a:prstGeom>
          <a:noFill/>
          <a:ln>
            <a:noFill/>
          </a:ln>
          <a:extLst>
            <a:ext uri="{53640926-AAD7-44D8-BBD7-CCE9431645EC}">
              <a14:shadowObscured xmlns:a14="http://schemas.microsoft.com/office/drawing/2010/main"/>
            </a:ext>
          </a:extLst>
        </p:spPr>
      </p:pic>
      <p:pic>
        <p:nvPicPr>
          <p:cNvPr id="16" name="Obrázek 15" descr="C:\Users\1Sl1\Desktop\foto na dumy\P8072500.JPG"/>
          <p:cNvPicPr/>
          <p:nvPr/>
        </p:nvPicPr>
        <p:blipFill rotWithShape="1">
          <a:blip r:embed="rId10" cstate="print">
            <a:extLst>
              <a:ext uri="{BEBA8EAE-BF5A-486C-A8C5-ECC9F3942E4B}">
                <a14:imgProps xmlns:a14="http://schemas.microsoft.com/office/drawing/2010/main">
                  <a14:imgLayer r:embed="rId11">
                    <a14:imgEffect>
                      <a14:backgroundRemoval t="10000" b="90000" l="10000" r="9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27778" t="9637" r="22778" b="9198"/>
          <a:stretch/>
        </p:blipFill>
        <p:spPr bwMode="auto">
          <a:xfrm>
            <a:off x="6907615" y="3055371"/>
            <a:ext cx="975470" cy="1382396"/>
          </a:xfrm>
          <a:prstGeom prst="rect">
            <a:avLst/>
          </a:prstGeom>
          <a:noFill/>
          <a:ln>
            <a:noFill/>
          </a:ln>
          <a:extLst>
            <a:ext uri="{53640926-AAD7-44D8-BBD7-CCE9431645EC}">
              <a14:shadowObscured xmlns:a14="http://schemas.microsoft.com/office/drawing/2010/main"/>
            </a:ext>
          </a:extLst>
        </p:spPr>
      </p:pic>
      <p:pic>
        <p:nvPicPr>
          <p:cNvPr id="17" name="Obrázek 16" descr="C:\Users\1Sl1\Desktop\foto na dumy\P8072489.JPG"/>
          <p:cNvPicPr/>
          <p:nvPr/>
        </p:nvPicPr>
        <p:blipFill rotWithShape="1">
          <a:blip r:embed="rId1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309" t="10375" r="7016" b="17439"/>
          <a:stretch/>
        </p:blipFill>
        <p:spPr bwMode="auto">
          <a:xfrm>
            <a:off x="4416298" y="4823757"/>
            <a:ext cx="1981200" cy="1195070"/>
          </a:xfrm>
          <a:prstGeom prst="rect">
            <a:avLst/>
          </a:prstGeom>
          <a:noFill/>
          <a:ln>
            <a:noFill/>
          </a:ln>
          <a:extLst>
            <a:ext uri="{53640926-AAD7-44D8-BBD7-CCE9431645EC}">
              <a14:shadowObscured xmlns:a14="http://schemas.microsoft.com/office/drawing/2010/main"/>
            </a:ext>
          </a:extLst>
        </p:spPr>
      </p:pic>
      <p:pic>
        <p:nvPicPr>
          <p:cNvPr id="18" name="Obrázek 17"/>
          <p:cNvPicPr/>
          <p:nvPr/>
        </p:nvPicPr>
        <p:blipFill>
          <a:blip r:embed="rId1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131840" y="5029614"/>
            <a:ext cx="1184665" cy="1055692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val="383769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5.55556E-6 4.91325E-6 C -0.31216 -0.35207 -0.30799 -0.55448 -0.33091 -0.33634 C -0.33022 -0.33172 -0.33022 -0.32709 -0.329 -0.3227 C -0.32761 -0.31784 -0.32032 -0.31414 -0.31772 -0.31275 C -0.30504 -0.3065 -0.29081 -0.30512 -0.27761 -0.30396 C -0.24654 -0.30535 -0.21095 -0.30072 -0.18317 -0.32385 C -0.17032 -0.34745 -0.1915 -0.39047 -0.2047 -0.40597 C -0.26633 -0.47907 -0.34862 -0.4948 -0.42813 -0.50567 C -0.44081 -0.50521 -0.45383 -0.50729 -0.46633 -0.50451 C -0.48699 -0.50012 -0.49602 -0.48092 -0.50556 -0.45964 C -0.50765 -0.44576 -0.50869 -0.43257 -0.50938 -0.41846 C -0.50799 -0.3759 -0.50556 -0.35901 -0.48699 -0.32385 C -0.48074 -0.31206 -0.47362 -0.30118 -0.46355 -0.29517 C -0.45296 -0.28892 -0.44775 -0.28962 -0.4356 -0.28777 C -0.41754 -0.28985 -0.39931 -0.28985 -0.38143 -0.29401 C -0.3599 -0.2991 -0.34168 -0.31853 -0.32536 -0.33634 C -0.30817 -0.38631 -0.32831 -0.43142 -0.35244 -0.47074 C -0.3922 -0.53551 -0.44358 -0.59288 -0.50279 -0.62388 C -0.5389 -0.64284 -0.57779 -0.65025 -0.61598 -0.65765 C -0.66407 -0.6551 -0.67952 -0.66042 -0.71598 -0.62388 C -0.72588 -0.60329 -0.72918 -0.58941 -0.73091 -0.56535 C -0.72848 -0.48416 -0.70956 -0.41337 -0.65886 -0.36503 C -0.64862 -0.35508 -0.63699 -0.34513 -0.62431 -0.3412 C -0.6106 -0.33681 -0.58924 -0.33704 -0.5757 -0.33634 C -0.56511 -0.33681 -0.55435 -0.33565 -0.54393 -0.3375 C -0.49202 -0.34675 -0.42831 -0.40181 -0.39532 -0.45709 C -0.38577 -0.49526 -0.4007 -0.51886 -0.42154 -0.5443 C -0.45643 -0.58686 -0.49254 -0.60468 -0.53838 -0.61393 C -0.5514 -0.61231 -0.56477 -0.61231 -0.57761 -0.60907 C -0.61251 -0.60005 -0.63369 -0.56836 -0.64306 -0.52556 C -0.64515 -0.49827 -0.64497 -0.50845 -0.64029 -0.45964 C -0.63577 -0.41199 -0.58716 -0.38353 -0.55713 -0.37613 C -0.54376 -0.37289 -0.53039 -0.3715 -0.51685 -0.36989 C -0.50713 -0.36873 -0.49758 -0.36827 -0.48786 -0.36734 C -0.44324 -0.37428 -0.40209 -0.38723 -0.36268 -0.41731 C -0.34914 -0.42772 -0.33334 -0.43951 -0.32431 -0.45709 C -0.32119 -0.4793 -0.33404 -0.49827 -0.34584 -0.51192 C -0.38369 -0.55517 -0.41615 -0.55679 -0.46459 -0.56049 C -0.50244 -0.55494 -0.53091 -0.55379 -0.55244 -0.50822 C -0.55504 -0.49619 -0.55608 -0.4948 -0.55608 -0.48208 C -0.55608 -0.47005 -0.55608 -0.45802 -0.55522 -0.44599 C -0.55174 -0.40296 -0.50174 -0.38955 -0.47848 -0.38353 C -0.46858 -0.38099 -0.45852 -0.37937 -0.44862 -0.37729 C -0.37362 -0.38145 -0.31911 -0.38006 -0.25053 -0.41222 C -0.22501 -0.42425 -0.18855 -0.43697 -0.17483 -0.47329 C -0.16928 -0.52556 -0.20296 -0.55702 -0.23838 -0.56049 C -0.24931 -0.55957 -0.26025 -0.56026 -0.27102 -0.55795 C -0.31147 -0.54893 -0.33681 -0.51099 -0.34393 -0.45964 C -0.34358 -0.45015 -0.34428 -0.44044 -0.34306 -0.43095 C -0.34098 -0.41522 -0.32918 -0.39464 -0.31963 -0.38608 C -0.27761 -0.34791 -0.23681 -0.33033 -0.18699 -0.31761 C -0.17449 -0.31437 -0.16199 -0.31182 -0.14949 -0.30882 C -0.10157 -0.30997 -0.0632 -0.31298 -0.01772 -0.33264 C 0.00676 -0.34328 0.03454 -0.35693 0.0486 -0.38747 C 0.05468 -0.43489 0.02898 -0.48832 -0.00556 -0.50451 C -0.01233 -0.50775 -0.02588 -0.50937 -0.03282 -0.51053 C -0.04532 -0.51007 -0.05765 -0.51053 -0.07015 -0.50937 C -0.09758 -0.50683 -0.10886 -0.48393 -0.11963 -0.45339 C -0.12536 -0.42147 -0.12796 -0.42147 -0.12345 -0.38862 C -0.11372 -0.31714 -0.03421 -0.30026 0.00746 -0.29147 C 0.02239 -0.29193 0.03749 -0.29031 0.05225 -0.29262 C 0.07707 -0.29656 0.12621 -0.3102 0.12621 -0.3102 C 0.1585 -0.32779 0.20155 -0.34976 0.21857 -0.39487 C 0.22013 -0.4106 0.22082 -0.4106 0.2177 -0.43211 C 0.21701 -0.43743 0.20989 -0.44553 0.20659 -0.4483 C 0.19253 -0.46033 0.17586 -0.45987 0.15971 -0.46334 C 0.12742 -0.45663 0.09582 -0.44969 0.07378 -0.41476 C 0.06892 -0.39811 0.06718 -0.39857 0.07013 -0.37983 C 0.07204 -0.3678 0.08957 -0.3611 0.09617 -0.35739 C 0.11961 -0.34444 0.13992 -0.33912 0.16544 -0.3375 C 0.20433 -0.33866 0.20867 -0.33334 0.23541 -0.34884 C 0.24565 -0.36179 0.23628 -0.40551 0.22152 -0.41106 C 0.21926 -0.41083 0.2111 -0.41175 0.20832 -0.40736 C 0.20468 -0.40158 0.20294 -0.39348 0.19721 -0.39117 C 0.19148 -0.38585 0.19791 -0.39094 0.18871 -0.38747 C 0.18228 -0.38492 0.1776 -0.38122 0.17187 -0.37729 C 0.16857 -0.37497 0.1651 -0.37336 0.16162 -0.37127 C 0.16076 -0.37081 0.1578 -0.36965 0.15885 -0.36989 C 0.1611 -0.37058 0.16544 -0.37243 0.16544 -0.37243 C 0.16909 -0.37567 0.17256 -0.37613 0.17655 -0.37868 C 0.1828 -0.38284 0.18767 -0.38723 0.19444 -0.38978 C 0.20121 -0.39602 0.19235 -0.39255 0.19062 -0.38978 " pathEditMode="relative" ptsTypes="fffffffffffffffffffffffffffffffffffffffffffffffffffffffffffffffffffffffffffffffffA">
                                      <p:cBhvr>
                                        <p:cTn id="6" dur="2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explod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>
                      <p:stCondLst>
                        <p:cond delay="0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3.61111E-6 -3.39116E-6 C -0.03125 -0.01503 -0.06164 -0.03285 -0.09358 -0.04487 C -0.09653 -0.04603 -0.0915 -0.03724 -0.08976 -0.03377 C -0.08855 -0.03123 -0.08681 -0.02914 -0.08507 -0.02752 C -0.07778 -0.02082 -0.07032 -0.02128 -0.06181 -0.02012 C -0.02691 -0.02336 -0.00157 -0.03608 0.03177 -0.05251 C 0.04201 -0.0576 0.05277 -0.06454 0.06076 -0.07471 C 0.06892 -0.10409 0.03871 -0.13625 0.0243 -0.15082 C -0.01789 -0.19361 -0.06528 -0.2142 -0.11789 -0.21813 C -0.12969 -0.21651 -0.14167 -0.21605 -0.1533 -0.21304 C -0.17466 -0.20772 -0.18004 -0.16956 -0.18507 -0.14712 C -0.18698 -0.12607 -0.1882 -0.1108 -0.18316 -0.08859 C -0.18264 -0.08605 -0.17084 -0.07633 -0.17014 -0.0761 C -0.1507 -0.06801 -0.13629 -0.06754 -0.11598 -0.06477 C -0.07396 -0.06824 -0.03559 -0.06986 0.00468 -0.08605 C 0.01163 -0.08882 0.01857 -0.09206 0.02517 -0.096 C 0.03194 -0.09993 0.04479 -0.10964 0.04479 -0.10964 C 0.05173 -0.13231 0.01875 -0.16123 0.0092 -0.16956 C -0.025 -0.19917 -0.0632 -0.20934 -0.10296 -0.2142 C -0.15851 -0.2105 -0.20521 -0.21374 -0.24775 -0.16331 C -0.2566 -0.14157 -0.25921 -0.13116 -0.26077 -0.1071 C -0.2599 -0.09877 -0.26025 -0.09021 -0.25799 -0.08235 C -0.24931 -0.05343 -0.20261 -0.04996 -0.18421 -0.04742 C -0.1349 -0.04996 -0.08438 -0.06454 -0.04028 -0.09484 C -0.02049 -0.12607 -0.0658 -0.15267 -0.08143 -0.16562 C -0.13664 -0.21096 -0.18768 -0.2253 -0.25139 -0.23039 C -0.2875 -0.22739 -0.33421 -0.21883 -0.35521 -0.17326 C -0.36094 -0.16077 -0.36268 -0.14943 -0.36546 -0.13578 C -0.36789 -0.11126 -0.37309 -0.07495 -0.35243 -0.06107 C -0.34705 -0.05737 -0.34063 -0.05713 -0.33473 -0.05482 C -0.32066 -0.05528 -0.3066 -0.05436 -0.29254 -0.05621 C -0.28768 -0.0569 -0.28316 -0.06014 -0.27865 -0.06245 C -0.254 -0.07541 -0.23525 -0.0835 -0.21511 -0.1034 C -0.20921 -0.12075 -0.21875 -0.12815 -0.23004 -0.13717 C -0.25747 -0.15938 -0.28455 -0.17002 -0.31598 -0.1795 C -0.32709 -0.18274 -0.33837 -0.18529 -0.34966 -0.18806 C -0.41042 -0.18066 -0.42778 -0.18644 -0.47483 -0.16331 C -0.4823 -0.15961 -0.48976 -0.15545 -0.49636 -0.14943 C -0.50417 -0.14249 -0.51789 -0.12468 -0.51789 -0.12468 C -0.52362 -0.10964 -0.52622 -0.09785 -0.52813 -0.08096 C -0.52743 -0.07402 -0.52796 -0.06662 -0.52622 -0.05991 C -0.52535 -0.05667 -0.52257 -0.05482 -0.52066 -0.05251 C -0.50816 -0.03817 -0.50296 -0.03377 -0.48698 -0.03007 C -0.48021 -0.03076 -0.47327 -0.03076 -0.4665 -0.03238 C -0.44445 -0.03747 -0.42049 -0.06245 -0.40469 -0.0835 C -0.40018 -0.1027 -0.41268 -0.11728 -0.42257 -0.12954 C -0.45712 -0.1721 -0.49011 -0.1876 -0.53646 -0.1957 C -0.57275 -0.19477 -0.60261 -0.20102 -0.62709 -0.16331 C -0.63386 -0.1344 -0.63264 -0.07078 -0.61042 -0.04996 C -0.59966 -0.03978 -0.58837 -0.03863 -0.5757 -0.03632 C -0.54601 -0.04025 -0.50816 -0.03585 -0.49254 -0.07726 C -0.48976 -0.10224 -0.50921 -0.12907 -0.52344 -0.14203 C -0.56806 -0.18228 -0.5908 -0.1957 -0.64219 -0.2068 C -0.67934 -0.2031 -0.69462 -0.21443 -0.70747 -0.17441 C -0.70834 -0.16585 -0.70938 -0.15568 -0.70938 -0.14712 C -0.70938 -0.13532 -0.70955 -0.11404 -0.70469 -0.10224 C -0.69566 -0.08003 -0.66789 -0.07795 -0.65139 -0.0761 C -0.63559 -0.07818 -0.59341 -0.08073 -0.5823 -0.10224 C -0.58733 -0.12005 -0.59792 -0.12838 -0.60938 -0.13833 C -0.64775 -0.17187 -0.69271 -0.18691 -0.73837 -0.19315 C -0.75764 -0.19153 -0.78785 -0.2024 -0.79827 -0.17441 C -0.79983 -0.15915 -0.80226 -0.14388 -0.80382 -0.12838 C -0.80174 -0.10247 -0.80747 -0.08327 -0.79167 -0.07101 C -0.78299 -0.0643 -0.77171 -0.05991 -0.76181 -0.05852 C -0.75278 -0.05737 -0.73473 -0.05621 -0.73473 -0.05621 C -0.72796 -0.05644 -0.6974 -0.05181 -0.68421 -0.06107 C -0.68125 -0.07518 -0.68941 -0.09091 -0.69636 -0.10085 C -0.7198 -0.13416 -0.73993 -0.13833 -0.77205 -0.14203 C -0.77952 -0.1411 -0.78698 -0.1411 -0.79445 -0.13948 C -0.80973 -0.13601 -0.82223 -0.09947 -0.829 -0.08489 C -0.83056 -0.07541 -0.8323 -0.06639 -0.83473 -0.05737 C -0.83664 -0.04117 -0.83421 -0.03308 -0.829 -0.02012 C -0.82553 0.0044 -0.80521 0.01249 -0.7908 0.02221 C -0.78664 0.02498 -0.78282 0.02961 -0.77865 0.03239 C -0.77483 0.03493 -0.76962 0.03609 -0.76546 0.03724 C -0.76146 0.03678 -0.7573 0.03724 -0.7533 0.03609 C -0.74219 0.03308 -0.7316 0.0192 -0.72344 0.00995 C -0.71684 0.00232 -0.7125 -0.00809 -0.70573 -0.01503 C -0.70382 -0.01989 -0.70139 -0.02313 -0.69914 -0.02752 C -0.70053 -0.01966 -0.7 -0.02429 -0.7 -0.01388 " pathEditMode="relative" ptsTypes="fffffffffffffffffffffffffffffffffffffffffffffffffffffffffffffffffffffffffffffffA">
                                      <p:cBhvr>
                                        <p:cTn id="11" dur="2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0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explod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seq concurrent="1" nextAc="seek">
              <p:cTn id="12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" fill="hold">
                      <p:stCondLst>
                        <p:cond delay="0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6.11111E-6 -2.63243E-6 C 0.01025 -0.00532 0.02049 -0.01041 0.03074 -0.01596 C 0.03195 -0.01665 0.02813 -0.01549 0.02709 -0.0148 C 0.02397 -0.01272 0.00365 0.00209 -0.00294 0.00879 C -0.00676 0.01273 -0.01128 0.01597 -0.01405 0.02129 C -0.01475 0.02244 -0.01701 0.02568 -0.01596 0.02499 C -0.0144 0.02406 -0.01336 0.02175 -0.01215 0.02013 C -0.00155 -0.00925 -0.01718 -0.04395 -0.03003 -0.06708 C -0.04843 -0.10016 -0.07603 -0.13439 -0.10572 -0.14804 C -0.13628 -0.16192 -0.15607 -0.16331 -0.1861 -0.16793 C -0.20572 -0.16632 -0.22551 -0.16724 -0.24496 -0.16308 C -0.31405 -0.14804 -0.40763 -0.09322 -0.43836 -0.0037 C -0.43923 0.00718 -0.44062 0.01319 -0.43749 0.02383 C -0.4302 0.04881 -0.40763 0.05622 -0.38975 0.05853 C -0.37881 0.05691 -0.37517 0.05413 -0.36649 0.04488 C -0.36093 0.03031 -0.35642 0.01597 -0.35329 -2.63243E-6 C -0.35086 -0.04071 -0.34843 -0.10663 -0.38333 -0.1256 C -0.3953 -0.12213 -0.3953 -0.12583 -0.40103 -0.1145 C -0.40537 -0.10594 -0.41319 -0.08836 -0.41319 -0.08836 C -0.42065 -0.04441 -0.42499 0.00694 -0.38697 0.02637 C -0.37951 0.03008 -0.37048 0.03054 -0.36267 0.03123 C -0.35451 0.03008 -0.34617 0.03077 -0.33836 0.02753 C -0.3309 0.02452 -0.31753 0.00718 -0.31319 -2.63243E-6 C -0.29149 -0.03631 -0.28645 -0.07217 -0.28228 -0.11704 C -0.2835 -0.13994 -0.28298 -0.16308 -0.2861 -0.18552 C -0.29548 -0.25422 -0.32829 -0.30858 -0.37864 -0.32616 C -0.38975 -0.325 -0.40121 -0.32546 -0.41215 -0.32246 C -0.42742 -0.31829 -0.43732 -0.29562 -0.44496 -0.28013 C -0.45346 -0.22877 -0.45433 -0.16377 -0.41787 -0.1293 C -0.40312 -0.11542 -0.39166 -0.11427 -0.37395 -0.10825 C -0.36614 -0.10918 -0.35815 -0.10849 -0.35051 -0.1108 C -0.33593 -0.11496 -0.3309 -0.13347 -0.32534 -0.1492 C -0.31353 -0.21883 -0.32968 -0.29493 -0.36458 -0.3486 C -0.36857 -0.35484 -0.38298 -0.37659 -0.39079 -0.38214 C -0.40051 -0.38908 -0.41006 -0.38769 -0.42065 -0.38838 C -0.47395 -0.37797 -0.48263 -0.28938 -0.49166 -0.2327 C -0.48975 -0.20865 -0.4894 -0.18436 -0.4861 -0.16053 C -0.47569 -0.08558 -0.42447 -0.04256 -0.37204 -0.03215 C -0.35763 -0.03562 -0.34287 -0.03631 -0.32899 -0.04233 C -0.31249 -0.0495 -0.29044 -0.08998 -0.28419 -0.10201 C -0.26319 -0.14203 -0.25485 -0.18598 -0.24687 -0.2327 C -0.24843 -0.26208 -0.24704 -0.29215 -0.25138 -0.32107 C -0.26388 -0.40388 -0.31058 -0.48161 -0.36822 -0.51538 C -0.396 -0.53157 -0.41093 -0.53134 -0.44218 -0.53782 C -0.4776 -0.53388 -0.49826 -0.53805 -0.52812 -0.51792 C -0.5861 -0.4786 -0.6151 -0.40249 -0.62899 -0.32246 C -0.63055 -0.2984 -0.63419 -0.26509 -0.62152 -0.24404 C -0.61666 -0.23617 -0.61058 -0.23479 -0.60381 -0.23155 C -0.56787 -0.24404 -0.56388 -0.28475 -0.55242 -0.32731 C -0.55017 -0.34443 -0.54739 -0.36132 -0.54583 -0.37844 C -0.54027 -0.43765 -0.546 -0.55979 -0.60659 -0.56511 C -0.65902 -0.57691 -0.67655 -0.48415 -0.68506 -0.43326 C -0.6861 -0.41105 -0.68905 -0.36965 -0.6861 -0.3486 C -0.67239 -0.25167 -0.62065 -0.15082 -0.5486 -0.11566 C -0.51492 -0.09923 -0.50346 -0.10085 -0.47117 -0.09831 C -0.34617 -0.12422 -0.27638 -0.25445 -0.25329 -0.41337 C -0.25208 -0.43072 -0.24947 -0.44806 -0.24965 -0.46564 C -0.25034 -0.53782 -0.27742 -0.64492 -0.33836 -0.65995 C -0.34548 -0.65625 -0.35329 -0.65394 -0.35989 -0.64862 C -0.3802 -0.63243 -0.38176 -0.57853 -0.38506 -0.55285 C -0.38298 -0.52417 -0.3828 -0.49502 -0.37864 -0.4668 C -0.37499 -0.44182 -0.36041 -0.40781 -0.34965 -0.38723 C -0.31162 -0.31459 -0.2618 -0.2792 -0.19826 -0.26648 C -0.17829 -0.26972 -0.15798 -0.27041 -0.13836 -0.27642 C -0.06475 -0.29886 -0.03055 -0.40273 -0.01787 -0.4904 C -0.0184 -0.51607 -0.01666 -0.54221 -0.01961 -0.56766 C -0.02117 -0.58061 -0.02603 -0.59241 -0.0309 -0.60374 C -0.04947 -0.64746 -0.07326 -0.67777 -0.11128 -0.681 C -0.11753 -0.67985 -0.12395 -0.67985 -0.13003 -0.6773 C -0.15346 -0.66736 -0.16458 -0.63127 -0.17482 -0.60513 C -0.17846 -0.58431 -0.18524 -0.55077 -0.18506 -0.53041 C -0.18454 -0.46333 -0.16093 -0.40897 -0.11215 -0.38584 C -0.10017 -0.38006 -0.08662 -0.3826 -0.07395 -0.38098 C -0.00433 -0.38885 0.03473 -0.45292 0.06633 -0.53041 C 0.07015 -0.55817 0.08126 -0.61762 0.05417 -0.63127 C 0.0514 -0.62965 0.04827 -0.62849 0.04567 -0.62618 C 0.04185 -0.62294 0.04185 -0.61462 0.04098 -0.60999 C 0.03942 -0.60166 0.03838 -0.59333 0.03647 -0.58524 C 0.03681 -0.57784 0.03803 -0.5702 0.03733 -0.5628 C 0.03716 -0.56072 0.03074 -0.57275 0.03074 -0.57275 C 0.02726 -0.57552 0.0224 -0.57853 0.01858 -0.58015 C 0.00904 -0.58894 0.00261 -0.60027 -0.00381 -0.61253 C -0.00971 -0.61138 -0.01128 -0.61045 -0.01787 -0.61253 C -0.01996 -0.61323 -0.02152 -0.61531 -0.02343 -0.61623 C -0.03107 -0.62317 -0.02673 -0.62132 -0.03645 -0.62132 " pathEditMode="relative" ptsTypes="ffffffffffffffffffffffffffffffffffffffffffffffffffffffffffffffffffffffffffffffffffffA">
                                      <p:cBhvr>
                                        <p:cTn id="16" dur="2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applaus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115616" y="692696"/>
            <a:ext cx="468052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>
                <a:solidFill>
                  <a:prstClr val="black"/>
                </a:solidFill>
              </a:rPr>
              <a:t>10. Co není letní sport:</a:t>
            </a:r>
          </a:p>
        </p:txBody>
      </p:sp>
      <p:sp>
        <p:nvSpPr>
          <p:cNvPr id="3" name="TextovéPole 2"/>
          <p:cNvSpPr txBox="1"/>
          <p:nvPr/>
        </p:nvSpPr>
        <p:spPr>
          <a:xfrm>
            <a:off x="179512" y="1609358"/>
            <a:ext cx="4896544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>
                <a:solidFill>
                  <a:prstClr val="black"/>
                </a:solidFill>
              </a:rPr>
              <a:t>a) jízda na kolečkových </a:t>
            </a:r>
            <a:r>
              <a:rPr lang="cs-CZ" sz="3200">
                <a:solidFill>
                  <a:prstClr val="black"/>
                </a:solidFill>
              </a:rPr>
              <a:t>bruslích a kole </a:t>
            </a:r>
            <a:endParaRPr lang="cs-CZ" sz="3200" dirty="0">
              <a:solidFill>
                <a:prstClr val="black"/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292118" y="3433355"/>
            <a:ext cx="4608512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>
                <a:solidFill>
                  <a:prstClr val="black"/>
                </a:solidFill>
              </a:rPr>
              <a:t>b) hokej, </a:t>
            </a:r>
            <a:r>
              <a:rPr lang="cs-CZ" sz="3200" dirty="0" smtClean="0">
                <a:solidFill>
                  <a:prstClr val="black"/>
                </a:solidFill>
              </a:rPr>
              <a:t>lyžování</a:t>
            </a:r>
            <a:endParaRPr lang="cs-CZ" sz="3200" dirty="0">
              <a:solidFill>
                <a:prstClr val="black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251520" y="5332354"/>
            <a:ext cx="3672408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>
                <a:solidFill>
                  <a:prstClr val="black"/>
                </a:solidFill>
              </a:rPr>
              <a:t>c) fotbal, plavání</a:t>
            </a:r>
          </a:p>
        </p:txBody>
      </p:sp>
      <p:pic>
        <p:nvPicPr>
          <p:cNvPr id="7" name="Obrázek 6"/>
          <p:cNvPicPr/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923928" y="5267150"/>
            <a:ext cx="1050265" cy="1256829"/>
          </a:xfrm>
          <a:prstGeom prst="rect">
            <a:avLst/>
          </a:prstGeom>
        </p:spPr>
      </p:pic>
      <p:pic>
        <p:nvPicPr>
          <p:cNvPr id="12" name="Picture 2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227950" y="6016707"/>
            <a:ext cx="864096" cy="66896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3" name="Picture 3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236296" y="5895564"/>
            <a:ext cx="1092844" cy="85518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4" name="Picture 3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17158" y="5923599"/>
            <a:ext cx="1092844" cy="85518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5" name="Obrázek 14" descr="C:\Users\1Sl1\Desktop\foto na dumy\P8072488.JPG"/>
          <p:cNvPicPr/>
          <p:nvPr/>
        </p:nvPicPr>
        <p:blipFill rotWithShape="1">
          <a:blip r:embed="rId7" cstate="print">
            <a:extLst>
              <a:ext uri="{BEBA8EAE-BF5A-486C-A8C5-ECC9F3942E4B}">
                <a14:imgProps xmlns:a14="http://schemas.microsoft.com/office/drawing/2010/main">
                  <a14:imgLayer r:embed="rId8">
                    <a14:imgEffect>
                      <a14:backgroundRemoval t="10000" b="90000" l="10000" r="9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26307" t="20309" r="23395" b="13466"/>
          <a:stretch/>
        </p:blipFill>
        <p:spPr bwMode="auto">
          <a:xfrm>
            <a:off x="4675260" y="1440296"/>
            <a:ext cx="1193418" cy="1182649"/>
          </a:xfrm>
          <a:prstGeom prst="rect">
            <a:avLst/>
          </a:prstGeom>
          <a:noFill/>
          <a:ln>
            <a:noFill/>
          </a:ln>
          <a:extLst>
            <a:ext uri="{53640926-AAD7-44D8-BBD7-CCE9431645EC}">
              <a14:shadowObscured xmlns:a14="http://schemas.microsoft.com/office/drawing/2010/main"/>
            </a:ext>
          </a:extLst>
        </p:spPr>
      </p:pic>
      <p:pic>
        <p:nvPicPr>
          <p:cNvPr id="16" name="Obrázek 15" descr="C:\Users\1Sl1\Desktop\foto na dumy\P8072490.JPG"/>
          <p:cNvPicPr/>
          <p:nvPr/>
        </p:nvPicPr>
        <p:blipFill rotWithShape="1"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7611" t="3974" r="2549" b="13687"/>
          <a:stretch/>
        </p:blipFill>
        <p:spPr bwMode="auto">
          <a:xfrm>
            <a:off x="5894374" y="1440296"/>
            <a:ext cx="1657350" cy="1137920"/>
          </a:xfrm>
          <a:prstGeom prst="rect">
            <a:avLst/>
          </a:prstGeom>
          <a:noFill/>
          <a:ln>
            <a:noFill/>
          </a:ln>
          <a:extLst>
            <a:ext uri="{53640926-AAD7-44D8-BBD7-CCE9431645EC}">
              <a14:shadowObscured xmlns:a14="http://schemas.microsoft.com/office/drawing/2010/main"/>
            </a:ext>
          </a:extLst>
        </p:spPr>
      </p:pic>
      <p:pic>
        <p:nvPicPr>
          <p:cNvPr id="17" name="Obrázek 16" descr="C:\Users\1Sl1\Desktop\foto na dumy\P8072484.JPG"/>
          <p:cNvPicPr/>
          <p:nvPr/>
        </p:nvPicPr>
        <p:blipFill rotWithShape="1">
          <a:blip r:embed="rId10" cstate="print">
            <a:extLst>
              <a:ext uri="{BEBA8EAE-BF5A-486C-A8C5-ECC9F3942E4B}">
                <a14:imgProps xmlns:a14="http://schemas.microsoft.com/office/drawing/2010/main">
                  <a14:imgLayer r:embed="rId11">
                    <a14:imgEffect>
                      <a14:backgroundRemoval t="4412" b="96855" l="1317" r="95313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19854" t="4415" r="23396" b="5077"/>
          <a:stretch/>
        </p:blipFill>
        <p:spPr bwMode="auto">
          <a:xfrm>
            <a:off x="5076055" y="5276204"/>
            <a:ext cx="1043305" cy="1247775"/>
          </a:xfrm>
          <a:prstGeom prst="rect">
            <a:avLst/>
          </a:prstGeom>
          <a:noFill/>
          <a:ln>
            <a:noFill/>
          </a:ln>
          <a:extLst>
            <a:ext uri="{53640926-AAD7-44D8-BBD7-CCE9431645EC}">
              <a14:shadowObscured xmlns:a14="http://schemas.microsoft.com/office/drawing/2010/main"/>
            </a:ext>
          </a:extLst>
        </p:spPr>
      </p:pic>
      <p:pic>
        <p:nvPicPr>
          <p:cNvPr id="18" name="Obrázek 17" descr="C:\Users\1Sl1\Desktop\foto na dumy\P8072483.JPG"/>
          <p:cNvPicPr/>
          <p:nvPr/>
        </p:nvPicPr>
        <p:blipFill rotWithShape="1">
          <a:blip r:embed="rId12" cstate="print">
            <a:extLst>
              <a:ext uri="{BEBA8EAE-BF5A-486C-A8C5-ECC9F3942E4B}">
                <a14:imgProps xmlns:a14="http://schemas.microsoft.com/office/drawing/2010/main">
                  <a14:imgLayer r:embed="rId13">
                    <a14:imgEffect>
                      <a14:backgroundRemoval t="3962" b="97141" l="9988" r="89982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15504" t="3973" r="18437" b="2649"/>
          <a:stretch/>
        </p:blipFill>
        <p:spPr bwMode="auto">
          <a:xfrm>
            <a:off x="4133414" y="3111379"/>
            <a:ext cx="1138555" cy="1228725"/>
          </a:xfrm>
          <a:prstGeom prst="rect">
            <a:avLst/>
          </a:prstGeom>
          <a:noFill/>
          <a:ln>
            <a:noFill/>
          </a:ln>
          <a:extLst>
            <a:ext uri="{53640926-AAD7-44D8-BBD7-CCE9431645EC}">
              <a14:shadowObscured xmlns:a14="http://schemas.microsoft.com/office/drawing/2010/main"/>
            </a:ext>
          </a:extLst>
        </p:spPr>
      </p:pic>
      <p:pic>
        <p:nvPicPr>
          <p:cNvPr id="2051" name="Picture 3" descr="Zobrazit podrobnosti"/>
          <p:cNvPicPr>
            <a:picLocks noChangeAspect="1" noChangeArrowheads="1"/>
          </p:cNvPicPr>
          <p:nvPr/>
        </p:nvPicPr>
        <p:blipFill>
          <a:blip r:embed="rId1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428976" y="3135474"/>
            <a:ext cx="1204630" cy="120463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60129810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5.55556E-6 3.58779E-6 C 0.01216 -0.00231 0.02136 -0.00509 0.03178 -0.01365 C 0.03282 -0.0155 0.03768 -0.02336 0.03837 -0.0273 C 0.03924 -0.03262 0.04028 -0.04349 0.04028 -0.04349 C 0.03924 -0.07171 0.03837 -0.10826 0.01685 -0.12445 C 0.01268 -0.12746 0.00452 -0.12861 5.55556E-6 -0.12931 C -0.01058 -0.12746 -0.01979 -0.12815 -0.02881 -0.12075 C -0.03246 -0.11774 -0.0401 -0.10664 -0.04288 -0.10317 C -0.05624 -0.08675 -0.06631 -0.06893 -0.06909 -0.04465 C -0.06579 -0.01712 -0.04635 -0.00787 -0.02795 -0.00625 C -0.00069 -0.00995 0.0066 -0.00902 0.02622 -0.031 C 0.04323 -0.07217 0.01355 -0.09924 -0.00555 -0.127 C -0.03715 -0.17326 -0.08576 -0.18575 -0.12986 -0.19038 C -0.16892 -0.18668 -0.18697 -0.15337 -0.19999 -0.1071 C -0.20086 -0.09369 -0.20399 -0.07541 -0.20086 -0.06223 C -0.19861 -0.05228 -0.1717 -0.05089 -0.16631 -0.04973 C -0.14079 -0.05205 -0.11562 -0.05783 -0.09062 -0.06593 C -0.08263 -0.06847 -0.07482 -0.07217 -0.06718 -0.07587 C -0.05677 -0.08096 -0.03645 -0.09207 -0.03645 -0.09207 C -0.00347 -0.13 -0.05555 -0.1839 -0.07743 -0.20796 C -0.14479 -0.28221 -0.21145 -0.31413 -0.29808 -0.32107 C -0.32812 -0.32015 -0.33038 -0.32963 -0.34392 -0.30743 C -0.34652 -0.2947 -0.34878 -0.28198 -0.35034 -0.2688 C -0.35069 -0.25792 -0.35173 -0.24728 -0.35156 -0.23641 C -0.34999 -0.20125 -0.35433 -0.1691 -0.32708 -0.15799 C -0.32308 -0.15637 -0.31892 -0.15637 -0.31493 -0.15545 C -0.28611 -0.1566 -0.26354 -0.16031 -0.23645 -0.17303 C -0.23003 -0.17604 -0.22378 -0.17904 -0.2177 -0.18298 C -0.21058 -0.18737 -0.19722 -0.19801 -0.19722 -0.19801 C -0.17812 -0.23641 -0.2085 -0.28013 -0.22986 -0.30257 C -0.28767 -0.36317 -0.35364 -0.38376 -0.42604 -0.38839 C -0.46336 -0.38446 -0.49444 -0.38237 -0.50642 -0.32871 C -0.50833 -0.30095 -0.50972 -0.28152 -0.50746 -0.25145 C -0.50277 -0.18876 -0.43593 -0.17835 -0.40086 -0.17673 C -0.35277 -0.18344 -0.30017 -0.18506 -0.25972 -0.22531 C -0.24652 -0.2688 -0.33107 -0.33241 -0.34097 -0.33865 C -0.42152 -0.38978 -0.50329 -0.42262 -0.59253 -0.43211 C -0.63489 -0.42956 -0.66284 -0.43627 -0.69704 -0.40828 C -0.71111 -0.38399 -0.70277 -0.35485 -0.69895 -0.32616 C -0.6927 -0.27944 -0.68558 -0.22161 -0.64565 -0.20541 C -0.62899 -0.1987 -0.62187 -0.19778 -0.60555 -0.19408 C -0.58124 -0.19477 -0.54826 -0.18945 -0.52881 -0.21536 C -0.53038 -0.22369 -0.53107 -0.23248 -0.5335 -0.24034 C -0.53645 -0.24936 -0.55729 -0.27226 -0.55885 -0.27388 C -0.58211 -0.2991 -0.60572 -0.31483 -0.63541 -0.31876 C -0.67395 -0.3176 -0.68402 -0.32061 -0.71388 -0.30372 C -0.7243 -0.28823 -0.72812 -0.27944 -0.73263 -0.25885 C -0.7342 -0.23572 -0.73524 -0.21235 -0.73732 -0.18922 C -0.73663 -0.16123 -0.73871 -0.12491 -0.72135 -0.10317 C -0.71683 -0.09739 -0.70017 -0.0886 -0.69618 -0.08698 C -0.69027 -0.08466 -0.67482 -0.08212 -0.66822 -0.08096 C -0.65607 -0.08212 -0.64392 -0.08258 -0.63177 -0.08466 C -0.61874 -0.08698 -0.61076 -0.0997 -0.60086 -0.10941 C -0.59843 -0.11589 -0.59444 -0.12121 -0.59253 -0.12815 C -0.59062 -0.13532 -0.58871 -0.15059 -0.58871 -0.15059 C -0.58906 -0.16054 -0.58819 -0.17072 -0.58958 -0.18043 C -0.5901 -0.18436 -0.59253 -0.18714 -0.59427 -0.19038 C -0.60677 -0.21443 -0.6276 -0.22184 -0.64861 -0.22415 C -0.68263 -0.21744 -0.71892 -0.2068 -0.73819 -0.16424 C -0.74131 -0.1573 -0.74288 -0.1492 -0.74565 -0.1418 C -0.74756 -0.12468 -0.75121 -0.10641 -0.74565 -0.08952 C -0.73767 -0.065 -0.72065 -0.04788 -0.70555 -0.03239 C -0.66805 0.00578 -0.62881 0.02822 -0.58124 0.03238 C -0.57465 0.03192 -0.56805 0.03331 -0.56163 0.03123 C -0.56006 0.03077 -0.55972 0.0273 -0.55972 0.02498 C -0.55972 0.01874 -0.55954 0.01203 -0.56163 0.00625 C -0.56249 0.0037 -0.57725 -0.02683 -0.58402 -0.0347 C -0.5993 -0.05228 -0.62031 -0.05205 -0.63923 -0.05459 C -0.66041 -0.04904 -0.67795 -0.04349 -0.68489 -0.01365 C -0.68437 -0.0037 -0.68506 0.00648 -0.68315 0.01619 C -0.68177 0.02336 -0.67586 0.0273 -0.67187 0.03238 C -0.65225 0.05667 -0.62534 0.05737 -0.59999 0.05991 C -0.58246 0.05806 -0.56753 0.06616 -0.55972 0.04626 C -0.55729 0.02105 -0.56527 0.00116 -0.57743 -0.01735 C -0.60451 -0.05852 -0.62482 -0.08304 -0.66718 -0.08836 C -0.66996 -0.08744 -0.6769 -0.08605 -0.67933 -0.08212 C -0.68211 -0.07749 -0.68593 -0.06708 -0.68593 -0.06708 C -0.68784 -0.04858 -0.68923 -0.03863 -0.68489 -0.01735 C -0.68177 -0.00231 -0.66788 0.00879 -0.65885 0.01619 C -0.62152 0.04696 -0.58055 0.05575 -0.53732 0.05737 C -0.52482 0.0569 -0.51041 0.0613 -0.50086 0.04858 C -0.49774 0.03123 -0.50243 0.01203 -0.51024 -0.00231 C -0.52812 -0.03516 -0.53819 -0.05667 -0.56822 -0.06223 C -0.58246 -0.05899 -0.58506 -0.05575 -0.59062 -0.0384 C -0.59218 -0.02475 -0.59409 -0.01619 -0.59062 -0.00116 C -0.58767 0.01157 -0.57274 0.02706 -0.56527 0.03377 C -0.53697 0.05922 -0.49826 0.06546 -0.46545 0.06986 C -0.43854 0.0687 -0.43697 0.07865 -0.42795 0.05852 C -0.42986 0.02799 -0.45017 -0.00463 -0.471 -0.01735 C -0.48402 -0.02521 -0.49843 -0.0266 -0.51215 -0.031 C -0.51649 -0.03053 -0.52118 -0.03192 -0.52517 -0.02984 C -0.52656 -0.02915 -0.52604 -0.02568 -0.52604 -0.02359 C -0.52604 -0.0118 -0.52743 -0.00185 -0.52239 0.00763 C -0.51041 0.0303 -0.49409 0.03886 -0.47378 0.04117 C -0.46302 0.03886 -0.46058 0.04187 -0.45694 0.03007 C -0.45746 0.02498 -0.45677 0.01989 -0.45781 0.01504 C -0.45954 0.00671 -0.46822 -0.00231 -0.47378 -0.00625 C -0.49166 -0.01897 -0.5151 -0.01851 -0.53454 -0.01851 " pathEditMode="relative" ptsTypes="fffffffffffffffffffffffffffffffffffffffffffffffffffffffffffffffffffffffffffffffffffffffffffffffffA">
                                      <p:cBhvr>
                                        <p:cTn id="6" dur="2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explod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>
                      <p:stCondLst>
                        <p:cond delay="0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2.77778E-7 3.20842E-6 C 0.00538 -0.00208 0.00712 -0.00301 0.01215 -0.00764 C 0.0158 -0.01111 0.02153 -0.01272 0.02535 -0.01619 C 0.0349 -0.02452 0.03733 -0.02961 0.0467 -0.04233 C 0.05851 -0.0583 0.06597 -0.07264 0.07101 -0.09461 C 0.07118 -0.09693 0.07309 -0.11659 0.07292 -0.11844 C 0.06667 -0.1802 0.01806 -0.17766 -0.01875 -0.18066 C -0.03368 -0.1802 -0.04861 -0.18066 -0.06354 -0.17928 C -0.11146 -0.17488 -0.17812 -0.1425 -0.20469 -0.08467 C -0.2059 -0.07958 -0.20833 -0.07287 -0.20555 -0.06732 C -0.20469 -0.06547 -0.20243 -0.0657 -0.20087 -0.06477 C -0.19149 -0.05899 -0.1868 -0.05413 -0.17569 -0.05228 C -0.16857 -0.05112 -0.15417 -0.04997 -0.15417 -0.04997 C -0.11285 -0.05251 -0.05035 -0.06685 -0.03177 -0.1233 C -0.02882 -0.15105 -0.04375 -0.17326 -0.05798 -0.19177 C -0.08455 -0.22647 -0.11406 -0.25492 -0.15226 -0.25908 C -0.16632 -0.2607 -0.18038 -0.25978 -0.19444 -0.26024 C -0.25903 -0.25561 -0.33403 -0.22716 -0.36076 -0.13949 C -0.35781 -0.12121 -0.35833 -0.11289 -0.34948 -0.09831 C -0.33472 -0.07379 -0.30451 -0.07032 -0.28316 -0.06847 C -0.26441 -0.07102 -0.24548 -0.07148 -0.22708 -0.07611 C -0.20312 -0.08212 -0.17882 -0.10363 -0.15798 -0.1196 C -0.14913 -0.13394 -0.14514 -0.14088 -0.14392 -0.15938 C -0.15087 -0.19732 -0.17326 -0.23294 -0.19444 -0.26024 C -0.25399 -0.33681 -0.30486 -0.36225 -0.38403 -0.37729 C -0.41111 -0.3752 -0.43854 -0.37567 -0.46545 -0.37104 C -0.50712 -0.36387 -0.54097 -0.31737 -0.55798 -0.27019 C -0.56319 -0.23988 -0.57031 -0.21444 -0.55972 -0.18437 C -0.55833 -0.18066 -0.55486 -0.17928 -0.55226 -0.17696 C -0.53871 -0.1647 -0.52639 -0.15961 -0.51024 -0.15684 C -0.48837 -0.15984 -0.46632 -0.16031 -0.44479 -0.16563 C -0.42569 -0.17049 -0.3908 -0.19339 -0.37465 -0.20542 C -0.34427 -0.22808 -0.30764 -0.25515 -0.28785 -0.29517 C -0.27864 -0.3523 -0.29357 -0.40597 -0.31771 -0.45339 C -0.36493 -0.54592 -0.43767 -0.63243 -0.52048 -0.6588 C -0.53767 -0.65672 -0.55503 -0.65695 -0.57187 -0.65256 C -0.58594 -0.64886 -0.60104 -0.62017 -0.60833 -0.60653 C -0.63524 -0.55702 -0.65121 -0.50336 -0.66076 -0.4446 C -0.65989 -0.43674 -0.66076 -0.42795 -0.65798 -0.42101 C -0.64982 -0.40088 -0.61944 -0.39926 -0.60555 -0.39718 C -0.53715 -0.40158 -0.45868 -0.44044 -0.41875 -0.51816 C -0.41232 -0.54361 -0.41007 -0.56142 -0.40937 -0.58895 C -0.41128 -0.60768 -0.4118 -0.62665 -0.41493 -0.64516 C -0.42951 -0.73213 -0.48958 -0.81101 -0.55694 -0.81564 C -0.56996 -0.81402 -0.58333 -0.81425 -0.59618 -0.81078 C -0.60069 -0.80963 -0.60434 -0.805 -0.60833 -0.80199 C -0.6434 -0.77446 -0.65017 -0.72496 -0.65607 -0.675 C -0.65364 -0.64793 -0.65434 -0.62017 -0.64861 -0.59403 C -0.64496 -0.57738 -0.62309 -0.55494 -0.61302 -0.54546 C -0.57205 -0.50659 -0.52778 -0.49734 -0.47847 -0.49433 C -0.41632 -0.50081 -0.33958 -0.50313 -0.30191 -0.58154 C -0.29479 -0.63174 -0.28941 -0.6817 -0.33073 -0.70229 C -0.3375 -0.70576 -0.33889 -0.70507 -0.3467 -0.70599 C -0.35208 -0.70484 -0.35764 -0.70484 -0.36267 -0.70229 C -0.36979 -0.69882 -0.37396 -0.67777 -0.37569 -0.6713 C -0.37673 -0.66204 -0.37899 -0.64469 -0.37847 -0.63521 C -0.3776 -0.61786 -0.37691 -0.5975 -0.37014 -0.58154 C -0.34826 -0.52903 -0.29236 -0.52741 -0.2533 -0.52556 C -0.1967 -0.53204 -0.09635 -0.53088 -0.07465 -0.62272 C -0.07292 -0.64423 -0.06927 -0.68656 -0.08785 -0.69998 C -0.09531 -0.7053 -0.10399 -0.70461 -0.11215 -0.70599 C -0.13368 -0.70276 -0.14375 -0.68101 -0.14948 -0.6551 C -0.1566 -0.56165 -0.07101 -0.54476 -0.01962 -0.5406 C 0.01615 -0.54268 0.0434 -0.53667 0.07379 -0.55656 C 0.08108 -0.56628 0.08281 -0.56951 0.0842 -0.58293 C 0.07969 -0.61393 0.07656 -0.63891 0.06163 -0.66366 C 0.0566 -0.67199 0.04774 -0.68587 0.03924 -0.68749 C 0.0349 -0.68818 0.02622 -0.6898 0.02622 -0.6898 C 0.02188 -0.68864 0.01736 -0.68818 0.0132 -0.6861 C 0.00399 -0.68147 0.00156 -0.65904 2.77778E-7 -0.64886 C -0.00087 -0.63174 -0.00208 -0.62064 0.00104 -0.60282 C 0.00903 -0.55633 0.05955 -0.53574 0.08976 -0.53181 C 0.10486 -0.53366 0.14531 -0.52487 0.15052 -0.54916 C 0.14948 -0.57854 0.14549 -0.62341 0.11875 -0.62896 C 0.10729 -0.62711 0.09792 -0.62734 0.08976 -0.61647 C 0.08872 -0.61231 0.08698 -0.6093 0.08594 -0.60514 C 0.0783 -0.60791 0.07274 -0.61532 0.06545 -0.61902 C 0.06007 -0.61717 0.05504 -0.61624 0.04948 -0.61532 C 0.04514 -0.6137 0.04531 -0.61231 0.0467 -0.61647 " pathEditMode="relative" ptsTypes="ffffffffffffffffffffffffffffffffffffffffffffffffffffffffffffffffffffffffffffffA">
                                      <p:cBhvr>
                                        <p:cTn id="11" dur="2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0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explod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  <p:seq concurrent="1" nextAc="seek">
              <p:cTn id="12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" fill="hold">
                      <p:stCondLst>
                        <p:cond delay="0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4.72222E-6 5.85473E-6 C -0.07517 -0.05343 -0.14774 -0.1138 -0.22534 -0.16053 C -0.23784 -0.16816 -0.22274 -0.13185 -0.22066 -0.12814 C -0.20955 -0.10802 -0.1908 -0.10848 -0.17378 -0.10709 C -0.14253 -0.11149 -0.12621 -0.11334 -0.10746 -0.14804 C -0.0993 -0.20101 -0.13264 -0.23825 -0.15885 -0.27388 C -0.22257 -0.36039 -0.30555 -0.40295 -0.39531 -0.40966 C -0.41493 -0.40804 -0.43472 -0.40851 -0.45416 -0.40457 C -0.51684 -0.39208 -0.55295 -0.31019 -0.56354 -0.23409 C -0.56458 -0.21813 -0.56614 -0.21026 -0.5618 -0.19291 C -0.55607 -0.16955 -0.53264 -0.13416 -0.51406 -0.12814 C -0.49982 -0.12352 -0.48472 -0.12467 -0.47014 -0.12329 C -0.43906 -0.1256 -0.41527 -0.12976 -0.38698 -0.14572 C -0.37639 -0.15822 -0.37187 -0.16932 -0.36927 -0.18806 C -0.36441 -0.28521 -0.43368 -0.36247 -0.48507 -0.42077 C -0.50729 -0.44598 -0.52812 -0.47027 -0.5552 -0.48553 C -0.57968 -0.49941 -0.60191 -0.5045 -0.62708 -0.51167 C -0.65139 -0.51052 -0.67604 -0.51352 -0.7 -0.50797 C -0.71458 -0.5045 -0.73194 -0.48553 -0.74201 -0.47073 C -0.77517 -0.42262 -0.78975 -0.36895 -0.79722 -0.3051 C -0.79496 -0.27827 -0.7967 -0.27156 -0.78698 -0.24913 C -0.75573 -0.17626 -0.68593 -0.1751 -0.6309 -0.17048 C -0.58472 -0.1714 -0.48177 -0.16331 -0.45416 -0.23663 C -0.44861 -0.32269 -0.51996 -0.41336 -0.57291 -0.4469 C -0.5868 -0.45569 -0.61979 -0.46402 -0.63455 -0.46819 C -0.68368 -0.46541 -0.76319 -0.4742 -0.80573 -0.42215 C -0.82239 -0.40157 -0.82378 -0.39116 -0.83368 -0.36363 C -0.83767 -0.33888 -0.84114 -0.31436 -0.83836 -0.28891 C -0.82708 -0.18829 -0.72899 -0.14873 -0.66545 -0.14202 C -0.65156 -0.14064 -0.6375 -0.1404 -0.62361 -0.13948 C -0.5743 -0.14549 -0.52795 -0.1596 -0.48229 -0.18551 C -0.45086 -0.20332 -0.42014 -0.22229 -0.4 -0.26023 C -0.39722 -0.30904 -0.42448 -0.34836 -0.45243 -0.37728 C -0.51493 -0.44182 -0.57899 -0.49086 -0.65989 -0.49433 C -0.68906 -0.49201 -0.71024 -0.49641 -0.73559 -0.47813 C -0.73958 -0.47513 -0.75191 -0.45477 -0.7552 -0.44945 C -0.75677 -0.4402 -0.75955 -0.42585 -0.75885 -0.41591 C -0.75729 -0.39486 -0.75416 -0.3664 -0.7467 -0.34605 C -0.71389 -0.2563 -0.61215 -0.23316 -0.54583 -0.22414 C -0.53003 -0.22206 -0.51406 -0.22252 -0.49809 -0.2216 C -0.4184 -0.23108 -0.3434 -0.25352 -0.26475 -0.27526 C -0.24045 -0.28197 -0.21614 -0.29123 -0.19635 -0.31135 C -0.19305 -0.32639 -0.2158 -0.34975 -0.22152 -0.356 C -0.24479 -0.38144 -0.26857 -0.40619 -0.2927 -0.43071 C -0.34861 -0.48831 -0.40017 -0.52278 -0.47014 -0.54175 C -0.47361 -0.54128 -0.47725 -0.54244 -0.48038 -0.54036 C -0.48177 -0.53943 -0.48142 -0.53619 -0.48142 -0.53411 C -0.48142 -0.52717 -0.47934 -0.51445 -0.47847 -0.50797 C -0.47691 -0.47744 -0.47395 -0.44575 -0.46545 -0.41706 C -0.43854 -0.32523 -0.35625 -0.31551 -0.29357 -0.30765 C -0.24444 -0.30881 -0.14097 -0.29446 -0.11597 -0.37982 C -0.11406 -0.4048 -0.11059 -0.43904 -0.1243 -0.4594 C -0.12968 -0.46726 -0.13889 -0.47374 -0.14583 -0.47813 C -0.15347 -0.48276 -0.15399 -0.48183 -0.16267 -0.48322 C -0.17413 -0.48114 -0.18593 -0.48068 -0.19722 -0.47698 C -0.21232 -0.47212 -0.21996 -0.45014 -0.22621 -0.43326 C -0.23819 -0.36455 -0.16527 -0.35206 -0.12986 -0.34998 C -0.09427 -0.35067 -0.07517 -0.34374 -0.04774 -0.35738 C -0.04531 -0.36201 -0.04514 -0.36687 -0.04392 -0.37219 C -0.04427 -0.37381 -0.04392 -0.37612 -0.04496 -0.37728 C -0.04566 -0.37797 -0.04687 -0.37635 -0.04774 -0.37612 C -0.0493 -0.37566 -0.05086 -0.37519 -0.05243 -0.37473 C -0.05937 -0.37242 -0.0684 -0.36987 -0.07569 -0.36987 " pathEditMode="relative" ptsTypes="ffffffffffffffffffffffffffffffffffffffffffffffffffffffffffffffA">
                                      <p:cBhvr>
                                        <p:cTn id="16" dur="2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applaus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</p:childTnLst>
        </p:cTn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1937934" y="1226452"/>
            <a:ext cx="7039358" cy="9233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/>
              <a:t>http://office.microsoft.com/cs-cz/images/results.aspx?qu=myt%C3%AD%20auta&amp;ctt=1#ai:MC900297577|mt:1,2|</a:t>
            </a:r>
          </a:p>
        </p:txBody>
      </p:sp>
      <p:sp>
        <p:nvSpPr>
          <p:cNvPr id="5" name="TextovéPole 4"/>
          <p:cNvSpPr txBox="1"/>
          <p:nvPr/>
        </p:nvSpPr>
        <p:spPr>
          <a:xfrm>
            <a:off x="689177" y="1196752"/>
            <a:ext cx="122413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/>
              <a:t>m</a:t>
            </a:r>
            <a:r>
              <a:rPr lang="cs-CZ" dirty="0" smtClean="0"/>
              <a:t>ytí auta</a:t>
            </a:r>
            <a:endParaRPr lang="cs-CZ" dirty="0"/>
          </a:p>
        </p:txBody>
      </p:sp>
      <p:sp>
        <p:nvSpPr>
          <p:cNvPr id="6" name="Obdélník 5"/>
          <p:cNvSpPr/>
          <p:nvPr/>
        </p:nvSpPr>
        <p:spPr>
          <a:xfrm>
            <a:off x="2103333" y="2348880"/>
            <a:ext cx="6598806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/>
              <a:t>http://office.microsoft.com/cs-cz/images/zvirata-CM079001902.aspx?qu=kanec&amp;CTT=1#ai:MC900318932|</a:t>
            </a:r>
          </a:p>
        </p:txBody>
      </p:sp>
      <p:sp>
        <p:nvSpPr>
          <p:cNvPr id="7" name="TextovéPole 6"/>
          <p:cNvSpPr txBox="1"/>
          <p:nvPr/>
        </p:nvSpPr>
        <p:spPr>
          <a:xfrm>
            <a:off x="646077" y="2348880"/>
            <a:ext cx="156675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/>
              <a:t>d</a:t>
            </a:r>
            <a:r>
              <a:rPr lang="cs-CZ" dirty="0" smtClean="0"/>
              <a:t>ivoké prase</a:t>
            </a:r>
            <a:endParaRPr lang="cs-CZ" dirty="0"/>
          </a:p>
        </p:txBody>
      </p:sp>
      <p:sp>
        <p:nvSpPr>
          <p:cNvPr id="8" name="TextovéPole 7"/>
          <p:cNvSpPr txBox="1"/>
          <p:nvPr/>
        </p:nvSpPr>
        <p:spPr>
          <a:xfrm>
            <a:off x="689074" y="3356992"/>
            <a:ext cx="112530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lyžování</a:t>
            </a:r>
            <a:endParaRPr lang="cs-CZ" dirty="0"/>
          </a:p>
        </p:txBody>
      </p:sp>
      <p:sp>
        <p:nvSpPr>
          <p:cNvPr id="9" name="Obdélník 8"/>
          <p:cNvSpPr/>
          <p:nvPr/>
        </p:nvSpPr>
        <p:spPr>
          <a:xfrm>
            <a:off x="1826758" y="3426072"/>
            <a:ext cx="6884811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/>
              <a:t>http://office.microsoft.com/cs-cz/images/rocni-doby-CM079001930.aspx#ai:MC900232438|mt:1|</a:t>
            </a:r>
          </a:p>
        </p:txBody>
      </p:sp>
      <p:sp>
        <p:nvSpPr>
          <p:cNvPr id="10" name="TextovéPole 9"/>
          <p:cNvSpPr txBox="1"/>
          <p:nvPr/>
        </p:nvSpPr>
        <p:spPr>
          <a:xfrm>
            <a:off x="761082" y="4437112"/>
            <a:ext cx="98129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plavání</a:t>
            </a:r>
            <a:endParaRPr lang="cs-CZ" dirty="0"/>
          </a:p>
        </p:txBody>
      </p:sp>
      <p:sp>
        <p:nvSpPr>
          <p:cNvPr id="11" name="Obdélník 10"/>
          <p:cNvSpPr/>
          <p:nvPr/>
        </p:nvSpPr>
        <p:spPr>
          <a:xfrm>
            <a:off x="1715927" y="4483278"/>
            <a:ext cx="7246632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/>
              <a:t>http://office.microsoft.com/cs-cz/images/sport-CM079001966.aspx#ai:MP900410174|mt:2|</a:t>
            </a:r>
          </a:p>
        </p:txBody>
      </p:sp>
      <p:sp>
        <p:nvSpPr>
          <p:cNvPr id="12" name="TextovéPole 11"/>
          <p:cNvSpPr txBox="1"/>
          <p:nvPr/>
        </p:nvSpPr>
        <p:spPr>
          <a:xfrm>
            <a:off x="752639" y="5668671"/>
            <a:ext cx="1097211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err="1" smtClean="0"/>
              <a:t>smajlíci</a:t>
            </a:r>
            <a:endParaRPr lang="cs-CZ" dirty="0"/>
          </a:p>
        </p:txBody>
      </p:sp>
      <p:sp>
        <p:nvSpPr>
          <p:cNvPr id="13" name="Obdélník 12"/>
          <p:cNvSpPr/>
          <p:nvPr/>
        </p:nvSpPr>
        <p:spPr>
          <a:xfrm>
            <a:off x="1867426" y="5668671"/>
            <a:ext cx="3764172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dirty="0"/>
              <a:t>http://office.microsoft.com/cs-cz</a:t>
            </a:r>
          </a:p>
        </p:txBody>
      </p:sp>
      <p:sp>
        <p:nvSpPr>
          <p:cNvPr id="15" name="TextovéPole 14"/>
          <p:cNvSpPr txBox="1"/>
          <p:nvPr/>
        </p:nvSpPr>
        <p:spPr>
          <a:xfrm>
            <a:off x="646076" y="243998"/>
            <a:ext cx="7958371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Všechny uveřejněné odkazy (cit. 2011 – 04 – 05). </a:t>
            </a:r>
            <a:r>
              <a:rPr lang="cs-CZ" smtClean="0"/>
              <a:t>Dostupné </a:t>
            </a:r>
            <a:r>
              <a:rPr lang="cs-CZ" dirty="0" smtClean="0"/>
              <a:t>pod licencí Public </a:t>
            </a:r>
            <a:r>
              <a:rPr lang="cs-CZ" dirty="0" err="1" smtClean="0"/>
              <a:t>domain</a:t>
            </a:r>
            <a:r>
              <a:rPr lang="cs-CZ" dirty="0" smtClean="0"/>
              <a:t> na WWW: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06506387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1472515" y="243998"/>
            <a:ext cx="7462012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/>
              <a:t>http://office.microsoft.com/cs-cz/images/results.aspx?qu=h%C5%99iby&amp;ctt=1#ai:MP900438557|mt:2|</a:t>
            </a:r>
          </a:p>
        </p:txBody>
      </p:sp>
      <p:sp>
        <p:nvSpPr>
          <p:cNvPr id="3" name="TextovéPole 2"/>
          <p:cNvSpPr txBox="1"/>
          <p:nvPr/>
        </p:nvSpPr>
        <p:spPr>
          <a:xfrm>
            <a:off x="646077" y="243998"/>
            <a:ext cx="79208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hřiby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65360327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Aerodynamika">
  <a:themeElements>
    <a:clrScheme name="Aerodynamika">
      <a:dk1>
        <a:sysClr val="windowText" lastClr="000000"/>
      </a:dk1>
      <a:lt1>
        <a:sysClr val="window" lastClr="FFFFFF"/>
      </a:lt1>
      <a:dk2>
        <a:srgbClr val="212745"/>
      </a:dk2>
      <a:lt2>
        <a:srgbClr val="B4DCFA"/>
      </a:lt2>
      <a:accent1>
        <a:srgbClr val="4E67C8"/>
      </a:accent1>
      <a:accent2>
        <a:srgbClr val="5ECCF3"/>
      </a:accent2>
      <a:accent3>
        <a:srgbClr val="A7EA52"/>
      </a:accent3>
      <a:accent4>
        <a:srgbClr val="5DCEAF"/>
      </a:accent4>
      <a:accent5>
        <a:srgbClr val="FF8021"/>
      </a:accent5>
      <a:accent6>
        <a:srgbClr val="F14124"/>
      </a:accent6>
      <a:hlink>
        <a:srgbClr val="56C7AA"/>
      </a:hlink>
      <a:folHlink>
        <a:srgbClr val="59A8D1"/>
      </a:folHlink>
    </a:clrScheme>
    <a:fontScheme name="Aerodynamika">
      <a:majorFont>
        <a:latin typeface="Trebuchet MS"/>
        <a:ea typeface=""/>
        <a:cs typeface=""/>
        <a:font script="Jpan" typeface="HGｺﾞｼｯｸM"/>
        <a:font script="Hang" typeface="HY그래픽B"/>
        <a:font script="Hans" typeface="方正姚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/>
        <a:ea typeface=""/>
        <a:cs typeface=""/>
        <a:font script="Jpan" typeface="HGｺﾞｼｯｸM"/>
        <a:font script="Hang" typeface="HY그래픽M"/>
        <a:font script="Hans" typeface="方正姚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Aerodynamika">
      <a:fillStyleLst>
        <a:solidFill>
          <a:schemeClr val="phClr"/>
        </a:solidFill>
        <a:gradFill rotWithShape="1">
          <a:gsLst>
            <a:gs pos="28000">
              <a:schemeClr val="phClr">
                <a:tint val="18000"/>
                <a:satMod val="120000"/>
                <a:lumMod val="88000"/>
              </a:schemeClr>
            </a:gs>
            <a:gs pos="100000">
              <a:schemeClr val="phClr">
                <a:tint val="40000"/>
                <a:satMod val="100000"/>
                <a:lumMod val="78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lumMod val="95000"/>
              </a:schemeClr>
            </a:gs>
            <a:gs pos="100000">
              <a:schemeClr val="phClr">
                <a:shade val="82000"/>
                <a:satMod val="125000"/>
                <a:lumMod val="74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>
              <a:shade val="75000"/>
              <a:satMod val="125000"/>
              <a:lumMod val="7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50800" dir="5400000" sx="98000" sy="98000" rotWithShape="0">
              <a:srgbClr val="000000">
                <a:alpha val="20000"/>
              </a:srgbClr>
            </a:outerShdw>
          </a:effectLst>
        </a:effectStyle>
        <a:effectStyle>
          <a:effectLst>
            <a:outerShdw blurRad="40005" dist="22984" dir="5400000" rotWithShape="0">
              <a:srgbClr val="000000">
                <a:alpha val="45000"/>
              </a:srgbClr>
            </a:outerShdw>
          </a:effectLst>
          <a:scene3d>
            <a:camera prst="orthographicFront">
              <a:rot lat="0" lon="0" rev="0"/>
            </a:camera>
            <a:lightRig rig="balanced" dir="tr"/>
          </a:scene3d>
          <a:sp3d prstMaterial="matte">
            <a:bevelT w="19050" h="38100"/>
          </a:sp3d>
        </a:effectStyle>
        <a:effectStyle>
          <a:effectLst>
            <a:reflection blurRad="38100" stA="26000" endPos="23000" dist="25400" dir="5400000" sy="-100000" rotWithShape="0"/>
          </a:effectLst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50800"/>
            <a:contourClr>
              <a:schemeClr val="phClr">
                <a:shade val="30000"/>
                <a:satMod val="12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8000"/>
                <a:shade val="90000"/>
                <a:satMod val="160000"/>
                <a:lumMod val="100000"/>
              </a:schemeClr>
            </a:gs>
            <a:gs pos="60000">
              <a:schemeClr val="phClr">
                <a:tint val="95000"/>
                <a:shade val="100000"/>
                <a:satMod val="130000"/>
                <a:lumMod val="130000"/>
              </a:schemeClr>
            </a:gs>
            <a:gs pos="100000">
              <a:schemeClr val="phClr">
                <a:tint val="97000"/>
                <a:shade val="100000"/>
                <a:hueMod val="100000"/>
                <a:satMod val="140000"/>
                <a:lumMod val="80000"/>
              </a:schemeClr>
            </a:gs>
          </a:gsLst>
          <a:path path="circle">
            <a:fillToRect l="20000" t="10000" r="20000" b="60000"/>
          </a:path>
        </a:gradFill>
        <a:gradFill rotWithShape="1">
          <a:gsLst>
            <a:gs pos="0">
              <a:schemeClr val="phClr">
                <a:tint val="94000"/>
                <a:satMod val="160000"/>
                <a:lumMod val="160000"/>
              </a:schemeClr>
            </a:gs>
            <a:gs pos="42000">
              <a:schemeClr val="phClr">
                <a:tint val="94000"/>
                <a:shade val="94000"/>
                <a:satMod val="160000"/>
                <a:lumMod val="130000"/>
              </a:schemeClr>
            </a:gs>
            <a:gs pos="100000">
              <a:schemeClr val="phClr">
                <a:tint val="97000"/>
                <a:shade val="94000"/>
                <a:satMod val="180000"/>
                <a:lumMod val="84000"/>
              </a:schemeClr>
            </a:gs>
          </a:gsLst>
          <a:path path="circle">
            <a:fillToRect l="24000" t="44000" r="24000" b="12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8811</TotalTime>
  <Words>298</Words>
  <Application>Microsoft Office PowerPoint</Application>
  <PresentationFormat>Předvádění na obrazovce (4:3)</PresentationFormat>
  <Paragraphs>60</Paragraphs>
  <Slides>14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14</vt:i4>
      </vt:variant>
    </vt:vector>
  </HeadingPairs>
  <TitlesOfParts>
    <vt:vector size="15" baseType="lpstr">
      <vt:lpstr>Aerodynamika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1Sl1</dc:creator>
  <cp:lastModifiedBy>ucitel</cp:lastModifiedBy>
  <cp:revision>18</cp:revision>
  <dcterms:created xsi:type="dcterms:W3CDTF">2011-04-03T09:02:07Z</dcterms:created>
  <dcterms:modified xsi:type="dcterms:W3CDTF">2011-09-21T04:36:12Z</dcterms:modified>
</cp:coreProperties>
</file>