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6366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028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557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909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830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375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7644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375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048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342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679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88000">
              <a:schemeClr val="accent2"/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2BF18-60F6-4DCB-A1D3-ABAAD35BC052}" type="datetimeFigureOut">
              <a:rPr lang="cs-CZ" smtClean="0"/>
              <a:t>13. 4. 2014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F34D8-337A-43EF-A7C5-7B67D7E115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96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d.cz/volny-cas/junior-program/bezpecna-zeleznice/-4839/" TargetMode="External"/><Relationship Id="rId2" Type="http://schemas.openxmlformats.org/officeDocument/2006/relationships/hyperlink" Target="http://pixabay.com/cs/raz%C3%ADtko-panika-strach-%C3%BAzkost-114438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1522640" y="2625876"/>
            <a:ext cx="6098721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VY_32_INOVACE_9.2.12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2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11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Šokové stavy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Zdraví a hygiena –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šokové stavy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zásad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první pomoci.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39" y="96969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3869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Šokové</a:t>
            </a:r>
            <a:r>
              <a:rPr lang="cs-CZ" sz="6000" b="1" dirty="0" smtClean="0"/>
              <a:t> </a:t>
            </a:r>
            <a:r>
              <a:rPr lang="cs-CZ" sz="6600" b="1" dirty="0" smtClean="0"/>
              <a:t>stavy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060848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První</a:t>
            </a:r>
            <a:r>
              <a:rPr lang="cs-CZ" sz="4000" dirty="0" smtClean="0"/>
              <a:t> </a:t>
            </a:r>
            <a:r>
              <a:rPr lang="cs-CZ" sz="4000" b="1" dirty="0" smtClean="0"/>
              <a:t>pomoc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996952"/>
            <a:ext cx="4266665" cy="28651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164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/>
              <a:t>Co je to?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cs-CZ" b="1" dirty="0" smtClean="0">
                <a:effectLst/>
              </a:rPr>
              <a:t>Šok je nepříznivá reakce organismu na situaci, kdy tkáně trpí nedostatkem kyslíku a živin. </a:t>
            </a:r>
          </a:p>
          <a:p>
            <a:endParaRPr lang="cs-CZ" b="1" dirty="0"/>
          </a:p>
          <a:p>
            <a:r>
              <a:rPr lang="cs-CZ" b="1" dirty="0" smtClean="0">
                <a:effectLst/>
              </a:rPr>
              <a:t>Nejčastější příčinou je velká ztráta krve.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93337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pomoc – 5 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/>
              <a:t>Teplo</a:t>
            </a:r>
          </a:p>
          <a:p>
            <a:r>
              <a:rPr lang="cs-CZ" sz="4800" b="1" dirty="0" smtClean="0"/>
              <a:t>Ticho</a:t>
            </a:r>
          </a:p>
          <a:p>
            <a:r>
              <a:rPr lang="cs-CZ" sz="4800" b="1" dirty="0" smtClean="0"/>
              <a:t>Tekutiny</a:t>
            </a:r>
          </a:p>
          <a:p>
            <a:r>
              <a:rPr lang="cs-CZ" sz="4800" b="1" dirty="0" smtClean="0"/>
              <a:t>Tišení bolesti</a:t>
            </a:r>
          </a:p>
          <a:p>
            <a:r>
              <a:rPr lang="cs-CZ" sz="4800" b="1" dirty="0" smtClean="0"/>
              <a:t>Transport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309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Rady: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Nepodáváme nic k pití, pouze otíráme obličej</a:t>
            </a:r>
          </a:p>
          <a:p>
            <a:endParaRPr lang="cs-CZ" b="1" dirty="0"/>
          </a:p>
          <a:p>
            <a:r>
              <a:rPr lang="cs-CZ" b="1" dirty="0" smtClean="0"/>
              <a:t>Nikdy nepodáváme léky na bolest</a:t>
            </a:r>
          </a:p>
          <a:p>
            <a:endParaRPr lang="cs-CZ" b="1" dirty="0"/>
          </a:p>
          <a:p>
            <a:r>
              <a:rPr lang="cs-CZ" b="1" dirty="0" smtClean="0"/>
              <a:t>Neodnášíme pacienta sami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2510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36712"/>
            <a:ext cx="7056784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276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Autor prohlašuje, že tento materiál je jeho prací, nebo je stažen z uvedených zdrojů.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http://pixabay.com/cs/raz%C3%ADtko-panika-strach-%</a:t>
            </a:r>
            <a:r>
              <a:rPr lang="cs-CZ">
                <a:hlinkClick r:id="rId2"/>
              </a:rPr>
              <a:t>C3%BAzkost-114438</a:t>
            </a:r>
            <a:r>
              <a:rPr lang="cs-CZ" smtClean="0">
                <a:hlinkClick r:id="rId2"/>
              </a:rPr>
              <a:t>/</a:t>
            </a:r>
            <a:endParaRPr lang="cs-CZ" smtClean="0"/>
          </a:p>
          <a:p>
            <a:r>
              <a:rPr lang="cs-CZ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://www.cd.cz/volny-cas/junior-program/bezpecna-zeleznice/-4839/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5126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101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Šokové stavy</vt:lpstr>
      <vt:lpstr>Co je to?</vt:lpstr>
      <vt:lpstr>První pomoc – 5 T</vt:lpstr>
      <vt:lpstr>Rady:</vt:lpstr>
      <vt:lpstr>Prezentace aplikace PowerPoint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Administrator</cp:lastModifiedBy>
  <cp:revision>14</cp:revision>
  <dcterms:created xsi:type="dcterms:W3CDTF">2013-11-23T12:32:25Z</dcterms:created>
  <dcterms:modified xsi:type="dcterms:W3CDTF">2014-04-13T06:51:37Z</dcterms:modified>
</cp:coreProperties>
</file>