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1" r:id="rId2"/>
    <p:sldId id="263" r:id="rId3"/>
    <p:sldId id="256" r:id="rId4"/>
    <p:sldId id="257" r:id="rId5"/>
    <p:sldId id="258" r:id="rId6"/>
    <p:sldId id="259" r:id="rId7"/>
    <p:sldId id="260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0066"/>
    <a:srgbClr val="0066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B9336CC-ECBC-43B4-9129-D540E197B4DA}" type="datetimeFigureOut">
              <a:rPr lang="cs-CZ" smtClean="0"/>
              <a:pPr/>
              <a:t>1.10.2011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43F5CE2-9629-4766-9433-9EBDCE821F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B9336CC-ECBC-43B4-9129-D540E197B4DA}" type="datetimeFigureOut">
              <a:rPr lang="cs-CZ" smtClean="0"/>
              <a:pPr/>
              <a:t>1.10.2011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43F5CE2-9629-4766-9433-9EBDCE821F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B9336CC-ECBC-43B4-9129-D540E197B4DA}" type="datetimeFigureOut">
              <a:rPr lang="cs-CZ" smtClean="0"/>
              <a:pPr/>
              <a:t>1.10.2011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43F5CE2-9629-4766-9433-9EBDCE821F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B9336CC-ECBC-43B4-9129-D540E197B4DA}" type="datetimeFigureOut">
              <a:rPr lang="cs-CZ" smtClean="0"/>
              <a:pPr/>
              <a:t>1.10.2011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43F5CE2-9629-4766-9433-9EBDCE821F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B9336CC-ECBC-43B4-9129-D540E197B4DA}" type="datetimeFigureOut">
              <a:rPr lang="cs-CZ" smtClean="0"/>
              <a:pPr/>
              <a:t>1.10.2011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43F5CE2-9629-4766-9433-9EBDCE821F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B9336CC-ECBC-43B4-9129-D540E197B4DA}" type="datetimeFigureOut">
              <a:rPr lang="cs-CZ" smtClean="0"/>
              <a:pPr/>
              <a:t>1.10.2011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43F5CE2-9629-4766-9433-9EBDCE821F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B9336CC-ECBC-43B4-9129-D540E197B4DA}" type="datetimeFigureOut">
              <a:rPr lang="cs-CZ" smtClean="0"/>
              <a:pPr/>
              <a:t>1.10.2011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43F5CE2-9629-4766-9433-9EBDCE821F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B9336CC-ECBC-43B4-9129-D540E197B4DA}" type="datetimeFigureOut">
              <a:rPr lang="cs-CZ" smtClean="0"/>
              <a:pPr/>
              <a:t>1.10.2011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43F5CE2-9629-4766-9433-9EBDCE821F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B9336CC-ECBC-43B4-9129-D540E197B4DA}" type="datetimeFigureOut">
              <a:rPr lang="cs-CZ" smtClean="0"/>
              <a:pPr/>
              <a:t>1.10.2011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43F5CE2-9629-4766-9433-9EBDCE821FA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</p:spTree>
  </p:cSld>
  <p:clrMapOvr>
    <a:masterClrMapping/>
  </p:clrMapOvr>
  <p:transition spd="slow">
    <p:wedg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B9336CC-ECBC-43B4-9129-D540E197B4DA}" type="datetimeFigureOut">
              <a:rPr lang="cs-CZ" smtClean="0"/>
              <a:pPr/>
              <a:t>1.10.2011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43F5CE2-9629-4766-9433-9EBDCE821F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B9336CC-ECBC-43B4-9129-D540E197B4DA}" type="datetimeFigureOut">
              <a:rPr lang="cs-CZ" smtClean="0"/>
              <a:pPr/>
              <a:t>1.10.2011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43F5CE2-9629-4766-9433-9EBDCE821F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0B9336CC-ECBC-43B4-9129-D540E197B4DA}" type="datetimeFigureOut">
              <a:rPr lang="cs-CZ" smtClean="0"/>
              <a:pPr/>
              <a:t>1.10.2011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143F5CE2-9629-4766-9433-9EBDCE821FA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slow">
    <p:wedge/>
  </p:transition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5.png"/><Relationship Id="rId7" Type="http://schemas.openxmlformats.org/officeDocument/2006/relationships/image" Target="../media/image8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Relationship Id="rId9" Type="http://schemas.openxmlformats.org/officeDocument/2006/relationships/image" Target="../media/image1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10.png"/><Relationship Id="rId7" Type="http://schemas.openxmlformats.org/officeDocument/2006/relationships/image" Target="../media/image2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pdclipart.org/displayimage.php?album=19&amp;pos=8" TargetMode="External"/><Relationship Id="rId5" Type="http://schemas.openxmlformats.org/officeDocument/2006/relationships/image" Target="../media/image21.png"/><Relationship Id="rId4" Type="http://schemas.openxmlformats.org/officeDocument/2006/relationships/hyperlink" Target="http://www.pdclipart.org/displayimage.php?album=search&amp;cat=0&amp;pos=6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827584" y="1772816"/>
            <a:ext cx="7772400" cy="1828800"/>
          </a:xfrm>
        </p:spPr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>
          <a:xfrm>
            <a:off x="3131840" y="3501008"/>
            <a:ext cx="2698640" cy="914400"/>
          </a:xfrm>
        </p:spPr>
        <p:txBody>
          <a:bodyPr>
            <a:normAutofit fontScale="77500" lnSpcReduction="20000"/>
          </a:bodyPr>
          <a:lstStyle/>
          <a:p>
            <a:pPr algn="ctr"/>
            <a:r>
              <a:rPr lang="cs-CZ" sz="4000" b="1" dirty="0" smtClean="0">
                <a:solidFill>
                  <a:srgbClr val="0070C0"/>
                </a:solidFill>
              </a:rPr>
              <a:t>                   </a:t>
            </a:r>
            <a:r>
              <a:rPr lang="cs-CZ" sz="4100" b="1" dirty="0" smtClean="0">
                <a:solidFill>
                  <a:srgbClr val="0070C0"/>
                </a:solidFill>
              </a:rPr>
              <a:t>He, </a:t>
            </a:r>
            <a:r>
              <a:rPr lang="cs-CZ" sz="4100" b="1" dirty="0" err="1" smtClean="0">
                <a:solidFill>
                  <a:srgbClr val="0070C0"/>
                </a:solidFill>
              </a:rPr>
              <a:t>she</a:t>
            </a:r>
            <a:r>
              <a:rPr lang="cs-CZ" sz="4100" b="1" dirty="0" smtClean="0">
                <a:solidFill>
                  <a:srgbClr val="0070C0"/>
                </a:solidFill>
              </a:rPr>
              <a:t>, </a:t>
            </a:r>
            <a:r>
              <a:rPr lang="cs-CZ" sz="4100" b="1" dirty="0" err="1" smtClean="0">
                <a:solidFill>
                  <a:srgbClr val="0070C0"/>
                </a:solidFill>
              </a:rPr>
              <a:t>it</a:t>
            </a:r>
            <a:endParaRPr lang="cs-CZ" sz="4100" b="1" dirty="0">
              <a:solidFill>
                <a:srgbClr val="0070C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048299" y="2276872"/>
            <a:ext cx="471475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/>
                <a:solidFill>
                  <a:schemeClr val="accent3"/>
                </a:solidFill>
                <a:effectLst/>
              </a:rPr>
              <a:t>Zájmena AJ</a:t>
            </a:r>
            <a:endParaRPr lang="cs-CZ" sz="5400" b="1" cap="none" spc="0" dirty="0">
              <a:ln/>
              <a:solidFill>
                <a:schemeClr val="accent3"/>
              </a:solidFill>
              <a:effectLst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475656" y="5805264"/>
            <a:ext cx="69127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b="1" dirty="0" smtClean="0">
                <a:solidFill>
                  <a:srgbClr val="0070C0"/>
                </a:solidFill>
              </a:rPr>
              <a:t>Zpracovala Mgr. Jitka Polášková</a:t>
            </a:r>
            <a:endParaRPr lang="cs-CZ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6" y="3645024"/>
            <a:ext cx="7451168" cy="914400"/>
          </a:xfrm>
        </p:spPr>
        <p:txBody>
          <a:bodyPr/>
          <a:lstStyle/>
          <a:p>
            <a:r>
              <a:rPr lang="cs-CZ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III/2 Inovace a zkvalitnění výuky prostřednictvím ICT</a:t>
            </a:r>
            <a:r>
              <a:rPr lang="cs-CZ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 </a:t>
            </a: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355976" y="5805264"/>
            <a:ext cx="42484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VY_32_INOVACE_02_ </a:t>
            </a:r>
            <a:r>
              <a:rPr lang="cs-CZ" dirty="0" err="1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ZájmenaAJ</a:t>
            </a:r>
            <a:endParaRPr lang="cs-CZ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2132856"/>
            <a:ext cx="6100947" cy="13320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Obdélník 4"/>
          <p:cNvSpPr/>
          <p:nvPr/>
        </p:nvSpPr>
        <p:spPr>
          <a:xfrm>
            <a:off x="1907704" y="908720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 dirty="0" smtClean="0">
                <a:solidFill>
                  <a:schemeClr val="accent3"/>
                </a:solidFill>
              </a:rPr>
              <a:t>ZŠ Hladké </a:t>
            </a:r>
            <a:r>
              <a:rPr lang="cs-CZ" b="1" dirty="0" err="1" smtClean="0">
                <a:solidFill>
                  <a:schemeClr val="accent3"/>
                </a:solidFill>
              </a:rPr>
              <a:t>Životice</a:t>
            </a:r>
            <a:r>
              <a:rPr lang="cs-CZ" b="1" dirty="0" smtClean="0">
                <a:solidFill>
                  <a:schemeClr val="accent3"/>
                </a:solidFill>
              </a:rPr>
              <a:t> </a:t>
            </a:r>
          </a:p>
          <a:p>
            <a:r>
              <a:rPr lang="cs-CZ" b="1" dirty="0" smtClean="0">
                <a:solidFill>
                  <a:schemeClr val="accent3"/>
                </a:solidFill>
              </a:rPr>
              <a:t>okr. Nový Jičín, příspěvková </a:t>
            </a:r>
            <a:r>
              <a:rPr lang="cs-CZ" b="1" dirty="0" err="1" smtClean="0">
                <a:solidFill>
                  <a:schemeClr val="accent3"/>
                </a:solidFill>
              </a:rPr>
              <a:t>org</a:t>
            </a:r>
            <a:r>
              <a:rPr lang="cs-CZ" b="1" dirty="0" smtClean="0">
                <a:solidFill>
                  <a:schemeClr val="accent3"/>
                </a:solidFill>
              </a:rPr>
              <a:t>.</a:t>
            </a:r>
          </a:p>
          <a:p>
            <a:r>
              <a:rPr lang="cs-CZ" b="1" dirty="0" smtClean="0">
                <a:solidFill>
                  <a:schemeClr val="accent3"/>
                </a:solidFill>
              </a:rPr>
              <a:t>IČ: 73184322</a:t>
            </a:r>
            <a:endParaRPr lang="cs-CZ" b="1" dirty="0">
              <a:solidFill>
                <a:schemeClr val="accent3"/>
              </a:solidFill>
            </a:endParaRPr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41" descr="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2564904"/>
            <a:ext cx="1543050" cy="371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Picture 42" descr="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23728" y="2348880"/>
            <a:ext cx="900113" cy="785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43" descr="6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89362" y="1869455"/>
            <a:ext cx="1104900" cy="1390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Picture 44" descr="7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44008" y="2564904"/>
            <a:ext cx="1514475" cy="371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" name="Picture 45" descr="8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228184" y="2132856"/>
            <a:ext cx="1357312" cy="942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Picture 46" descr="9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668344" y="1988840"/>
            <a:ext cx="1009650" cy="1343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47" descr="10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39552" y="4293096"/>
            <a:ext cx="1628775" cy="371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Picture 48" descr="11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411760" y="4149080"/>
            <a:ext cx="428625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Picture 49" descr="12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2915816" y="3850655"/>
            <a:ext cx="1292746" cy="1266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Picture 50" descr="13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4716016" y="4365104"/>
            <a:ext cx="1457325" cy="238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" name="Picture 51" descr="14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6300192" y="4149080"/>
            <a:ext cx="428625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Picture 52" descr="15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6804248" y="3645024"/>
            <a:ext cx="1914525" cy="140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" name="Obdélník 21"/>
          <p:cNvSpPr/>
          <p:nvPr/>
        </p:nvSpPr>
        <p:spPr>
          <a:xfrm>
            <a:off x="2789560" y="548680"/>
            <a:ext cx="355578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/>
                <a:solidFill>
                  <a:schemeClr val="accent3"/>
                </a:solidFill>
              </a:rPr>
              <a:t>Zájmena</a:t>
            </a:r>
            <a:endParaRPr lang="cs-CZ" sz="5400" b="1" dirty="0">
              <a:ln/>
              <a:solidFill>
                <a:schemeClr val="accent3"/>
              </a:solidFill>
            </a:endParaRPr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2" descr="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2070" y="1172121"/>
            <a:ext cx="900113" cy="785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Picture 43" descr="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7704" y="692696"/>
            <a:ext cx="1104900" cy="1390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Picture 48" descr="11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92280" y="1340768"/>
            <a:ext cx="428625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49" descr="1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508104" y="764704"/>
            <a:ext cx="1371600" cy="1266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45" descr="8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99592" y="3717032"/>
            <a:ext cx="1357312" cy="942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46" descr="9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411760" y="3429000"/>
            <a:ext cx="1009650" cy="1343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/>
          <p:nvPr/>
        </p:nvSpPr>
        <p:spPr>
          <a:xfrm>
            <a:off x="899592" y="2204864"/>
            <a:ext cx="266429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On je………</a:t>
            </a:r>
          </a:p>
          <a:p>
            <a:r>
              <a:rPr lang="cs-CZ" sz="3200" b="1" dirty="0" smtClean="0">
                <a:solidFill>
                  <a:srgbClr val="006600"/>
                </a:solidFill>
              </a:rPr>
              <a:t>He </a:t>
            </a:r>
            <a:r>
              <a:rPr lang="cs-CZ" sz="3200" b="1" dirty="0" err="1" smtClean="0">
                <a:solidFill>
                  <a:srgbClr val="006600"/>
                </a:solidFill>
              </a:rPr>
              <a:t>is</a:t>
            </a:r>
            <a:r>
              <a:rPr lang="cs-CZ" sz="3200" b="1" dirty="0" smtClean="0">
                <a:solidFill>
                  <a:srgbClr val="006600"/>
                </a:solidFill>
              </a:rPr>
              <a:t> …….</a:t>
            </a:r>
            <a:endParaRPr lang="cs-CZ" sz="3200" b="1" dirty="0">
              <a:solidFill>
                <a:srgbClr val="006600"/>
              </a:solidFill>
            </a:endParaRPr>
          </a:p>
        </p:txBody>
      </p:sp>
      <p:pic>
        <p:nvPicPr>
          <p:cNvPr id="9" name="Picture 51" descr="14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308304" y="3789040"/>
            <a:ext cx="428625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Picture 52" descr="15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220072" y="3429000"/>
            <a:ext cx="1914525" cy="140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TextovéPole 12"/>
          <p:cNvSpPr txBox="1"/>
          <p:nvPr/>
        </p:nvSpPr>
        <p:spPr>
          <a:xfrm>
            <a:off x="5436096" y="2348880"/>
            <a:ext cx="3096344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On je…….</a:t>
            </a:r>
          </a:p>
          <a:p>
            <a:r>
              <a:rPr lang="cs-CZ" sz="3200" b="1" dirty="0" err="1" smtClean="0">
                <a:solidFill>
                  <a:schemeClr val="accent6">
                    <a:lumMod val="75000"/>
                  </a:schemeClr>
                </a:solidFill>
              </a:rPr>
              <a:t>It</a:t>
            </a:r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3200" b="1" dirty="0" err="1" smtClean="0">
                <a:solidFill>
                  <a:schemeClr val="accent6">
                    <a:lumMod val="75000"/>
                  </a:schemeClr>
                </a:solidFill>
              </a:rPr>
              <a:t>is</a:t>
            </a:r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</a:rPr>
              <a:t>……</a:t>
            </a:r>
          </a:p>
          <a:p>
            <a:endParaRPr lang="cs-CZ" dirty="0" smtClean="0">
              <a:solidFill>
                <a:srgbClr val="FFC000"/>
              </a:solidFill>
            </a:endParaRPr>
          </a:p>
          <a:p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899592" y="4797152"/>
            <a:ext cx="280831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Ona je……</a:t>
            </a:r>
          </a:p>
          <a:p>
            <a:r>
              <a:rPr lang="cs-CZ" sz="3200" b="1" dirty="0" err="1" smtClean="0">
                <a:solidFill>
                  <a:srgbClr val="CC0066"/>
                </a:solidFill>
              </a:rPr>
              <a:t>She</a:t>
            </a:r>
            <a:r>
              <a:rPr lang="cs-CZ" sz="3200" b="1" dirty="0" smtClean="0">
                <a:solidFill>
                  <a:srgbClr val="CC0066"/>
                </a:solidFill>
              </a:rPr>
              <a:t> </a:t>
            </a:r>
            <a:r>
              <a:rPr lang="cs-CZ" sz="3200" b="1" dirty="0" err="1" smtClean="0">
                <a:solidFill>
                  <a:srgbClr val="CC0066"/>
                </a:solidFill>
              </a:rPr>
              <a:t>is</a:t>
            </a:r>
            <a:r>
              <a:rPr lang="cs-CZ" sz="3200" b="1" dirty="0" smtClean="0">
                <a:solidFill>
                  <a:srgbClr val="CC0066"/>
                </a:solidFill>
              </a:rPr>
              <a:t>….</a:t>
            </a:r>
          </a:p>
          <a:p>
            <a:endParaRPr lang="cs-CZ" sz="2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364088" y="4941168"/>
            <a:ext cx="259228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Ono je…..</a:t>
            </a:r>
          </a:p>
          <a:p>
            <a:r>
              <a:rPr lang="cs-CZ" sz="3200" b="1" dirty="0" err="1" smtClean="0">
                <a:solidFill>
                  <a:schemeClr val="accent6">
                    <a:lumMod val="75000"/>
                  </a:schemeClr>
                </a:solidFill>
              </a:rPr>
              <a:t>It</a:t>
            </a:r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3200" b="1" dirty="0" err="1" smtClean="0">
                <a:solidFill>
                  <a:schemeClr val="accent6">
                    <a:lumMod val="75000"/>
                  </a:schemeClr>
                </a:solidFill>
              </a:rPr>
              <a:t>is</a:t>
            </a:r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</a:rPr>
              <a:t>……</a:t>
            </a:r>
            <a:endParaRPr lang="cs-CZ" sz="3200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2" descr="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1124744"/>
            <a:ext cx="900113" cy="785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Picture 43" descr="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7" y="2204864"/>
            <a:ext cx="2160241" cy="33843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2915816" y="2636913"/>
            <a:ext cx="17281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>
                <a:solidFill>
                  <a:srgbClr val="006600"/>
                </a:solidFill>
              </a:rPr>
              <a:t>his</a:t>
            </a:r>
            <a:endParaRPr lang="cs-CZ" sz="7200" b="1" dirty="0">
              <a:solidFill>
                <a:srgbClr val="006600"/>
              </a:solidFill>
            </a:endParaRPr>
          </a:p>
        </p:txBody>
      </p:sp>
      <p:pic>
        <p:nvPicPr>
          <p:cNvPr id="5" name="Picture 29" descr="9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20072" y="620688"/>
            <a:ext cx="1776661" cy="1656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20" descr="4o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20072" y="2276872"/>
            <a:ext cx="1924050" cy="1927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15" descr="2o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220072" y="4365104"/>
            <a:ext cx="1985963" cy="191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9" name="Přímá spojovací šipka 8"/>
          <p:cNvCxnSpPr/>
          <p:nvPr/>
        </p:nvCxnSpPr>
        <p:spPr>
          <a:xfrm flipV="1">
            <a:off x="4644008" y="2132856"/>
            <a:ext cx="576064" cy="432048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>
            <a:off x="4572000" y="3212976"/>
            <a:ext cx="792088" cy="1588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>
            <a:off x="4499994" y="4221089"/>
            <a:ext cx="720078" cy="504055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7020272" y="1052736"/>
            <a:ext cx="15121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solidFill>
                  <a:srgbClr val="006600"/>
                </a:solidFill>
              </a:rPr>
              <a:t>cat</a:t>
            </a:r>
            <a:endParaRPr lang="cs-CZ" sz="3200" b="1" dirty="0">
              <a:solidFill>
                <a:srgbClr val="0066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092280" y="2996952"/>
            <a:ext cx="10801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6600"/>
                </a:solidFill>
              </a:rPr>
              <a:t>dog</a:t>
            </a:r>
            <a:endParaRPr lang="cs-CZ" sz="3200" b="1" dirty="0">
              <a:solidFill>
                <a:srgbClr val="0066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948264" y="5085184"/>
            <a:ext cx="18722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solidFill>
                  <a:srgbClr val="006600"/>
                </a:solidFill>
              </a:rPr>
              <a:t>apples</a:t>
            </a:r>
            <a:endParaRPr lang="cs-CZ" sz="3200" b="1" dirty="0">
              <a:solidFill>
                <a:srgbClr val="0066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203848" y="3933056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jeho</a:t>
            </a:r>
            <a:endParaRPr lang="cs-CZ" b="1" dirty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5" descr="8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908720"/>
            <a:ext cx="1357312" cy="942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Picture 46" descr="9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2204864"/>
            <a:ext cx="2160240" cy="30243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2699792" y="2852936"/>
            <a:ext cx="194421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>
                <a:solidFill>
                  <a:srgbClr val="CC0066"/>
                </a:solidFill>
              </a:rPr>
              <a:t>her</a:t>
            </a:r>
            <a:endParaRPr lang="cs-CZ" sz="7200" b="1" dirty="0">
              <a:solidFill>
                <a:srgbClr val="CC0066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059832" y="4077072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její</a:t>
            </a:r>
            <a:endParaRPr lang="cs-CZ" b="1" dirty="0"/>
          </a:p>
        </p:txBody>
      </p:sp>
      <p:pic>
        <p:nvPicPr>
          <p:cNvPr id="7" name="Picture 25" descr="7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08104" y="836712"/>
            <a:ext cx="1912937" cy="179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23" descr="19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580112" y="2996952"/>
            <a:ext cx="1525588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33" descr="11o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652120" y="4797152"/>
            <a:ext cx="1656184" cy="16551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1" name="Přímá spojovací šipka 10"/>
          <p:cNvCxnSpPr/>
          <p:nvPr/>
        </p:nvCxnSpPr>
        <p:spPr>
          <a:xfrm rot="5400000" flipH="1" flipV="1">
            <a:off x="4752020" y="2168860"/>
            <a:ext cx="648072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>
            <a:endCxn id="8" idx="1"/>
          </p:cNvCxnSpPr>
          <p:nvPr/>
        </p:nvCxnSpPr>
        <p:spPr>
          <a:xfrm>
            <a:off x="4860032" y="3789040"/>
            <a:ext cx="720080" cy="7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>
            <a:off x="4572000" y="4437112"/>
            <a:ext cx="864096" cy="6480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7452320" y="1484784"/>
            <a:ext cx="11521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solidFill>
                  <a:srgbClr val="CC0066"/>
                </a:solidFill>
              </a:rPr>
              <a:t>pig</a:t>
            </a:r>
            <a:endParaRPr lang="cs-CZ" sz="3200" b="1" dirty="0">
              <a:solidFill>
                <a:srgbClr val="CC0066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7308304" y="3645024"/>
            <a:ext cx="15121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solidFill>
                  <a:srgbClr val="CC0066"/>
                </a:solidFill>
              </a:rPr>
              <a:t>clock</a:t>
            </a:r>
            <a:endParaRPr lang="cs-CZ" sz="3200" b="1" dirty="0">
              <a:solidFill>
                <a:srgbClr val="CC0066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7308304" y="5445224"/>
            <a:ext cx="12148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CC0066"/>
                </a:solidFill>
              </a:rPr>
              <a:t>orange</a:t>
            </a:r>
            <a:endParaRPr lang="cs-CZ" sz="2800" b="1" dirty="0">
              <a:solidFill>
                <a:srgbClr val="CC0066"/>
              </a:solidFill>
            </a:endParaRPr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9" descr="1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2708920"/>
            <a:ext cx="2338906" cy="21602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Picture 48" descr="1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87624" y="1628800"/>
            <a:ext cx="648072" cy="8856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2915816" y="2780928"/>
            <a:ext cx="17281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err="1" smtClean="0">
                <a:solidFill>
                  <a:schemeClr val="accent1"/>
                </a:solidFill>
              </a:rPr>
              <a:t>its</a:t>
            </a:r>
            <a:endParaRPr lang="cs-CZ" sz="7200" b="1" dirty="0">
              <a:solidFill>
                <a:schemeClr val="accent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347864" y="3861048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jeho</a:t>
            </a:r>
            <a:endParaRPr lang="cs-CZ" b="1" dirty="0"/>
          </a:p>
        </p:txBody>
      </p:sp>
      <p:pic>
        <p:nvPicPr>
          <p:cNvPr id="14338" name="Picture 2" descr="sleepy puppy clip art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20072" y="908720"/>
            <a:ext cx="1152128" cy="1600178"/>
          </a:xfrm>
          <a:prstGeom prst="rect">
            <a:avLst/>
          </a:prstGeom>
          <a:noFill/>
        </p:spPr>
      </p:pic>
      <p:pic>
        <p:nvPicPr>
          <p:cNvPr id="14340" name="Picture 4" descr="baby duck clip art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436096" y="2852936"/>
            <a:ext cx="864096" cy="1489820"/>
          </a:xfrm>
          <a:prstGeom prst="rect">
            <a:avLst/>
          </a:prstGeom>
          <a:noFill/>
        </p:spPr>
      </p:pic>
      <p:cxnSp>
        <p:nvCxnSpPr>
          <p:cNvPr id="10" name="Přímá spojovací šipka 9"/>
          <p:cNvCxnSpPr/>
          <p:nvPr/>
        </p:nvCxnSpPr>
        <p:spPr>
          <a:xfrm flipV="1">
            <a:off x="4499992" y="2420888"/>
            <a:ext cx="720080" cy="6480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>
            <a:off x="4572000" y="3645024"/>
            <a:ext cx="720080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>
            <a:off x="4355976" y="4077072"/>
            <a:ext cx="936104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6732240" y="1484784"/>
            <a:ext cx="16561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solidFill>
                  <a:schemeClr val="accent1"/>
                </a:solidFill>
              </a:rPr>
              <a:t>puppy</a:t>
            </a:r>
            <a:endParaRPr lang="cs-CZ" sz="3200" b="1" dirty="0">
              <a:solidFill>
                <a:schemeClr val="accent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732240" y="3284984"/>
            <a:ext cx="13681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solidFill>
                  <a:schemeClr val="accent1"/>
                </a:solidFill>
              </a:rPr>
              <a:t>duck</a:t>
            </a:r>
            <a:endParaRPr lang="cs-CZ" sz="3200" b="1" dirty="0">
              <a:solidFill>
                <a:schemeClr val="accent1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588224" y="5085184"/>
            <a:ext cx="22322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/>
                </a:solidFill>
              </a:rPr>
              <a:t> bone</a:t>
            </a:r>
            <a:endParaRPr lang="cs-CZ" sz="3200" b="1" dirty="0">
              <a:solidFill>
                <a:schemeClr val="accent1"/>
              </a:solidFill>
            </a:endParaRPr>
          </a:p>
        </p:txBody>
      </p:sp>
      <p:pic>
        <p:nvPicPr>
          <p:cNvPr id="2050" name="Picture 2" descr="dog with a seriously large bone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292080" y="4581128"/>
            <a:ext cx="1248439" cy="136815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9592" y="692696"/>
            <a:ext cx="7488832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/>
              <a:t>Použité předlohy : Basic </a:t>
            </a:r>
            <a:r>
              <a:rPr lang="cs-CZ" sz="1400" dirty="0" err="1" smtClean="0"/>
              <a:t>English</a:t>
            </a:r>
            <a:r>
              <a:rPr lang="cs-CZ" sz="1400" dirty="0" smtClean="0"/>
              <a:t>, použití pouze pro účely ZŠ Hladké </a:t>
            </a:r>
            <a:r>
              <a:rPr lang="cs-CZ" sz="1400" dirty="0" err="1" smtClean="0"/>
              <a:t>Životice</a:t>
            </a:r>
            <a:r>
              <a:rPr lang="cs-CZ" sz="1400" dirty="0" smtClean="0"/>
              <a:t> </a:t>
            </a:r>
          </a:p>
          <a:p>
            <a:r>
              <a:rPr lang="cs-CZ" sz="1400" i="1" dirty="0" smtClean="0"/>
              <a:t>Basic </a:t>
            </a:r>
            <a:r>
              <a:rPr lang="cs-CZ" sz="1400" i="1" dirty="0" err="1" smtClean="0"/>
              <a:t>English</a:t>
            </a:r>
            <a:r>
              <a:rPr lang="cs-CZ" sz="1400" i="1" dirty="0" smtClean="0"/>
              <a:t> : digitální učební předloha</a:t>
            </a:r>
            <a:r>
              <a:rPr lang="cs-CZ" sz="1400" dirty="0" smtClean="0"/>
              <a:t> [online]. -. Vyškov : -, 2010, </a:t>
            </a:r>
            <a:r>
              <a:rPr lang="cs-CZ" sz="1400" dirty="0" err="1" smtClean="0"/>
              <a:t>2010</a:t>
            </a:r>
            <a:r>
              <a:rPr lang="cs-CZ" sz="1400" dirty="0" smtClean="0"/>
              <a:t> [cit. 2011-03-09]. Dostupné z WWW: &lt;www.</a:t>
            </a:r>
            <a:r>
              <a:rPr lang="cs-CZ" sz="1400" dirty="0" err="1" smtClean="0"/>
              <a:t>stiefel</a:t>
            </a:r>
            <a:r>
              <a:rPr lang="cs-CZ" sz="1400" dirty="0" smtClean="0"/>
              <a:t>-</a:t>
            </a:r>
            <a:r>
              <a:rPr lang="cs-CZ" sz="1400" dirty="0" err="1" smtClean="0"/>
              <a:t>eurocard.cz</a:t>
            </a:r>
            <a:r>
              <a:rPr lang="cs-CZ" sz="1400" dirty="0" smtClean="0"/>
              <a:t>&gt;.</a:t>
            </a:r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107</TotalTime>
  <Words>103</Words>
  <Application>Microsoft Office PowerPoint</Application>
  <PresentationFormat>Předvádění na obrazovce (4:3)</PresentationFormat>
  <Paragraphs>35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Aspekt</vt:lpstr>
      <vt:lpstr> </vt:lpstr>
      <vt:lpstr>Snímek 2</vt:lpstr>
      <vt:lpstr>Snímek 3</vt:lpstr>
      <vt:lpstr>Snímek 4</vt:lpstr>
      <vt:lpstr>Snímek 5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notebook</dc:creator>
  <cp:lastModifiedBy>notebook</cp:lastModifiedBy>
  <cp:revision>17</cp:revision>
  <dcterms:created xsi:type="dcterms:W3CDTF">2011-03-10T20:35:00Z</dcterms:created>
  <dcterms:modified xsi:type="dcterms:W3CDTF">2011-09-30T22:08:49Z</dcterms:modified>
</cp:coreProperties>
</file>