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5" d="100"/>
          <a:sy n="95" d="100"/>
        </p:scale>
        <p:origin x="-125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5304E8-0C24-4D9E-BF17-FF20DCD480AE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18C69-7A83-4D70-80F5-1C966A713D1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5304E8-0C24-4D9E-BF17-FF20DCD480AE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18C69-7A83-4D70-80F5-1C966A713D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5304E8-0C24-4D9E-BF17-FF20DCD480AE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18C69-7A83-4D70-80F5-1C966A713D1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5304E8-0C24-4D9E-BF17-FF20DCD480AE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18C69-7A83-4D70-80F5-1C966A713D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5304E8-0C24-4D9E-BF17-FF20DCD480AE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18C69-7A83-4D70-80F5-1C966A713D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5304E8-0C24-4D9E-BF17-FF20DCD480AE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18C69-7A83-4D70-80F5-1C966A713D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5304E8-0C24-4D9E-BF17-FF20DCD480AE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18C69-7A83-4D70-80F5-1C966A713D1D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5304E8-0C24-4D9E-BF17-FF20DCD480AE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18C69-7A83-4D70-80F5-1C966A713D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5304E8-0C24-4D9E-BF17-FF20DCD480AE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18C69-7A83-4D70-80F5-1C966A713D1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5304E8-0C24-4D9E-BF17-FF20DCD480AE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18C69-7A83-4D70-80F5-1C966A713D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5304E8-0C24-4D9E-BF17-FF20DCD480AE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18C69-7A83-4D70-80F5-1C966A713D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F5304E8-0C24-4D9E-BF17-FF20DCD480AE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6E18C69-7A83-4D70-80F5-1C966A713D1D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t%C3%A1d%C5%BE+mah%C3%A1l&amp;hl=cs&amp;tbm=isch&amp;tbnid=iXoRqvOhbD0GTM:&amp;imgrefurl=http://cestovani.idnes.cz/na-kolik-vas-prijdou-vylety-k-sedmi-divum-sveta-frq-/igsvet.aspx%3Fc%3DA070815_153924_igsvet_tom&amp;docid=bDxpSWzWmyPzgM&amp;w=328&amp;h=246&amp;ei=0AtiTt_iF-Pj4QT36tjLCg&amp;zoom=1&amp;iact=hc&amp;vpx=146&amp;vpy=248&amp;dur=4135&amp;hovh=194&amp;hovw=259&amp;tx=167&amp;ty=94&amp;page=1&amp;tbnh=143&amp;tbnw=187&amp;start=0&amp;ndsp=15&amp;ved=1t:429,r:5,s:0&amp;biw=1191&amp;bih=599" TargetMode="External"/><Relationship Id="rId2" Type="http://schemas.openxmlformats.org/officeDocument/2006/relationships/hyperlink" Target="http://cs.wikipedia.org/wiki/Indi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9610305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Zeměpis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7.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VY_52_INOVACE_31_Indie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Vladimír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Kopal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656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-2071734" y="214290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cs-CZ" sz="9600" dirty="0" smtClean="0">
                <a:latin typeface="Juice ITC" pitchFamily="82" charset="0"/>
              </a:rPr>
              <a:t>INDIE</a:t>
            </a:r>
            <a:endParaRPr lang="cs-CZ" sz="9600" dirty="0">
              <a:latin typeface="Juice ITC" pitchFamily="82" charset="0"/>
            </a:endParaRPr>
          </a:p>
        </p:txBody>
      </p:sp>
      <p:pic>
        <p:nvPicPr>
          <p:cNvPr id="1026" name="Picture 2" descr="C:\Users\user1\Pictures\INDIE VLAJK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42852"/>
            <a:ext cx="4035814" cy="26888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027" name="Picture 3" descr="C:\Users\user1\Pictures\INDIE ZNAK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1285860"/>
            <a:ext cx="3152775" cy="5353050"/>
          </a:xfrm>
          <a:prstGeom prst="rect">
            <a:avLst/>
          </a:prstGeom>
          <a:noFill/>
        </p:spPr>
      </p:pic>
      <p:pic>
        <p:nvPicPr>
          <p:cNvPr id="1028" name="Picture 4" descr="C:\Users\user1\Pictures\MAPA INDI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000373"/>
            <a:ext cx="4071966" cy="3643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ZÁKLADNÍ</a:t>
            </a:r>
            <a:r>
              <a:rPr lang="cs-CZ" sz="6600" dirty="0" smtClean="0">
                <a:latin typeface="Juice ITC" pitchFamily="82" charset="0"/>
              </a:rPr>
              <a:t> ÚDAJE</a:t>
            </a:r>
            <a:endParaRPr lang="cs-CZ" sz="6600" dirty="0">
              <a:latin typeface="Juice ITC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47800"/>
            <a:ext cx="8933688" cy="5195910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Juice ITC" pitchFamily="82" charset="0"/>
              </a:rPr>
              <a:t>ROZLOHA: </a:t>
            </a:r>
            <a:r>
              <a:rPr lang="cs-CZ" sz="2800" b="1" dirty="0" smtClean="0">
                <a:solidFill>
                  <a:srgbClr val="00B050"/>
                </a:solidFill>
              </a:rPr>
              <a:t>3 287 600</a:t>
            </a:r>
            <a:endParaRPr lang="cs-CZ" sz="2800" b="1" dirty="0" smtClean="0">
              <a:solidFill>
                <a:srgbClr val="00B050"/>
              </a:solidFill>
              <a:latin typeface="Juice ITC" pitchFamily="82" charset="0"/>
            </a:endParaRPr>
          </a:p>
          <a:p>
            <a:r>
              <a:rPr lang="cs-CZ" b="1" dirty="0" smtClean="0">
                <a:latin typeface="Juice ITC" pitchFamily="82" charset="0"/>
              </a:rPr>
              <a:t>POČET OBYVATEL: </a:t>
            </a:r>
            <a:r>
              <a:rPr lang="cs-CZ" sz="2800" b="1" dirty="0" smtClean="0">
                <a:solidFill>
                  <a:srgbClr val="00B050"/>
                </a:solidFill>
              </a:rPr>
              <a:t>1,1 mld.</a:t>
            </a:r>
            <a:endParaRPr lang="cs-CZ" sz="2800" b="1" dirty="0" smtClean="0">
              <a:solidFill>
                <a:srgbClr val="00B050"/>
              </a:solidFill>
              <a:latin typeface="Juice ITC" pitchFamily="82" charset="0"/>
            </a:endParaRPr>
          </a:p>
          <a:p>
            <a:r>
              <a:rPr lang="cs-CZ" b="1" dirty="0" smtClean="0">
                <a:latin typeface="Juice ITC" pitchFamily="82" charset="0"/>
              </a:rPr>
              <a:t>HLAVNÍ MĚSTO: </a:t>
            </a:r>
            <a:r>
              <a:rPr lang="cs-CZ" sz="2800" b="1" dirty="0" err="1" smtClean="0">
                <a:solidFill>
                  <a:srgbClr val="00B050"/>
                </a:solidFill>
              </a:rPr>
              <a:t>Nai</a:t>
            </a:r>
            <a:r>
              <a:rPr lang="cs-CZ" sz="2800" b="1" dirty="0" smtClean="0">
                <a:solidFill>
                  <a:srgbClr val="00B050"/>
                </a:solidFill>
              </a:rPr>
              <a:t> Dillí</a:t>
            </a:r>
            <a:endParaRPr lang="cs-CZ" sz="2800" b="1" dirty="0" smtClean="0">
              <a:solidFill>
                <a:srgbClr val="00B050"/>
              </a:solidFill>
              <a:latin typeface="Juice ITC" pitchFamily="82" charset="0"/>
            </a:endParaRPr>
          </a:p>
          <a:p>
            <a:r>
              <a:rPr lang="cs-CZ" b="1" dirty="0" smtClean="0">
                <a:latin typeface="Juice ITC" pitchFamily="82" charset="0"/>
              </a:rPr>
              <a:t>DALŠÍ MĚSTA:  </a:t>
            </a:r>
            <a:r>
              <a:rPr lang="cs-CZ" sz="2800" b="1" dirty="0" smtClean="0">
                <a:solidFill>
                  <a:srgbClr val="00B050"/>
                </a:solidFill>
              </a:rPr>
              <a:t>Bombaj, Kalkata</a:t>
            </a:r>
            <a:endParaRPr lang="cs-CZ" sz="2800" b="1" dirty="0" smtClean="0">
              <a:solidFill>
                <a:srgbClr val="00B050"/>
              </a:solidFill>
              <a:latin typeface="Juice ITC" pitchFamily="82" charset="0"/>
            </a:endParaRPr>
          </a:p>
          <a:p>
            <a:r>
              <a:rPr lang="cs-CZ" b="1" dirty="0" smtClean="0">
                <a:latin typeface="Juice ITC" pitchFamily="82" charset="0"/>
              </a:rPr>
              <a:t>ÚŘEDNÍ JAZYK: </a:t>
            </a:r>
            <a:r>
              <a:rPr lang="cs-CZ" sz="2800" b="1" dirty="0" smtClean="0">
                <a:solidFill>
                  <a:srgbClr val="00B050"/>
                </a:solidFill>
              </a:rPr>
              <a:t>hindština, angličtina</a:t>
            </a:r>
            <a:endParaRPr lang="cs-CZ" sz="2800" b="1" dirty="0" smtClean="0">
              <a:solidFill>
                <a:srgbClr val="00B050"/>
              </a:solidFill>
              <a:latin typeface="Juice ITC" pitchFamily="82" charset="0"/>
            </a:endParaRPr>
          </a:p>
          <a:p>
            <a:r>
              <a:rPr lang="cs-CZ" b="1" dirty="0" smtClean="0">
                <a:latin typeface="Juice ITC" pitchFamily="82" charset="0"/>
              </a:rPr>
              <a:t>HLAVNÍ NÁBOŽENSTVÍ: </a:t>
            </a:r>
            <a:r>
              <a:rPr lang="cs-CZ" sz="2800" b="1" dirty="0" smtClean="0">
                <a:solidFill>
                  <a:srgbClr val="00B050"/>
                </a:solidFill>
              </a:rPr>
              <a:t>hinduismus, islám, křesťanství </a:t>
            </a:r>
            <a:endParaRPr lang="cs-CZ" sz="2800" b="1" dirty="0" smtClean="0">
              <a:solidFill>
                <a:srgbClr val="00B050"/>
              </a:solidFill>
              <a:latin typeface="Juice ITC" pitchFamily="82" charset="0"/>
            </a:endParaRPr>
          </a:p>
          <a:p>
            <a:r>
              <a:rPr lang="cs-CZ" b="1" dirty="0" smtClean="0">
                <a:latin typeface="Juice ITC" pitchFamily="82" charset="0"/>
              </a:rPr>
              <a:t>MĚNA:  </a:t>
            </a:r>
            <a:r>
              <a:rPr lang="cs-CZ" sz="2800" b="1" dirty="0" smtClean="0">
                <a:solidFill>
                  <a:srgbClr val="00B050"/>
                </a:solidFill>
              </a:rPr>
              <a:t>rupie</a:t>
            </a:r>
            <a:endParaRPr lang="cs-CZ" sz="2800" b="1" dirty="0" smtClean="0">
              <a:solidFill>
                <a:srgbClr val="00B050"/>
              </a:solidFill>
              <a:latin typeface="Juice ITC" pitchFamily="82" charset="0"/>
            </a:endParaRPr>
          </a:p>
          <a:p>
            <a:r>
              <a:rPr lang="cs-CZ" b="1" dirty="0" smtClean="0">
                <a:latin typeface="Juice ITC" pitchFamily="82" charset="0"/>
              </a:rPr>
              <a:t>HLAVNÍ VÝVOZNÍ POLOŽKY: </a:t>
            </a:r>
            <a:r>
              <a:rPr lang="cs-CZ" sz="2800" b="1" dirty="0" smtClean="0">
                <a:solidFill>
                  <a:srgbClr val="00B050"/>
                </a:solidFill>
              </a:rPr>
              <a:t>textil, oděvy, čaj, koření</a:t>
            </a:r>
            <a:endParaRPr lang="cs-CZ" sz="2800" b="1" dirty="0" smtClean="0">
              <a:solidFill>
                <a:srgbClr val="00B050"/>
              </a:solidFill>
              <a:latin typeface="Juice ITC" pitchFamily="82" charset="0"/>
            </a:endParaRPr>
          </a:p>
          <a:p>
            <a:r>
              <a:rPr lang="cs-CZ" b="1" dirty="0" smtClean="0">
                <a:latin typeface="Juice ITC" pitchFamily="82" charset="0"/>
              </a:rPr>
              <a:t>STÁTNÍ ZŘÍZENÍ: </a:t>
            </a:r>
            <a:r>
              <a:rPr lang="cs-CZ" sz="2800" b="1" dirty="0" smtClean="0">
                <a:solidFill>
                  <a:srgbClr val="00B050"/>
                </a:solidFill>
              </a:rPr>
              <a:t>republika</a:t>
            </a:r>
            <a:endParaRPr lang="cs-CZ" sz="2800" b="1" dirty="0">
              <a:solidFill>
                <a:srgbClr val="00B050"/>
              </a:solidFill>
              <a:latin typeface="Juice ITC" pitchFamily="82" charset="0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0"/>
            <a:ext cx="7498080" cy="1143000"/>
          </a:xfrm>
        </p:spPr>
        <p:txBody>
          <a:bodyPr>
            <a:normAutofit/>
          </a:bodyPr>
          <a:lstStyle/>
          <a:p>
            <a:r>
              <a:rPr lang="cs-CZ" sz="6600" dirty="0" smtClean="0">
                <a:latin typeface="Juice ITC" pitchFamily="82" charset="0"/>
              </a:rPr>
              <a:t>FOTOGALERIE 1</a:t>
            </a:r>
            <a:endParaRPr lang="cs-CZ" sz="6600" dirty="0">
              <a:latin typeface="Juice ITC" pitchFamily="82" charset="0"/>
            </a:endParaRPr>
          </a:p>
        </p:txBody>
      </p:sp>
      <p:pic>
        <p:nvPicPr>
          <p:cNvPr id="2050" name="Picture 2" descr="C:\Users\user1\Pictures\INDIE GAN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85860"/>
            <a:ext cx="3848100" cy="2886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user1\Pictures\indie KALKAT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3214686"/>
            <a:ext cx="5048250" cy="3324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C:\Users\user1\Pictures\cajovnik_plantaz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142852"/>
            <a:ext cx="3643338" cy="3006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 descr="C:\Users\user1\Pictures\SIKHOVÉ.bmp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929066"/>
            <a:ext cx="3228776" cy="25288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ovéPole 6"/>
          <p:cNvSpPr txBox="1"/>
          <p:nvPr/>
        </p:nvSpPr>
        <p:spPr>
          <a:xfrm>
            <a:off x="7929586" y="214290"/>
            <a:ext cx="937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čajovník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643570" y="6488668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Kalkata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42976" y="6488668"/>
            <a:ext cx="903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Sikhové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428728" y="1357298"/>
            <a:ext cx="1239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ř</a:t>
            </a:r>
            <a:r>
              <a:rPr lang="cs-CZ" dirty="0" smtClean="0"/>
              <a:t>eka Ganga</a:t>
            </a:r>
            <a:endParaRPr lang="cs-CZ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7498080" cy="1143000"/>
          </a:xfrm>
        </p:spPr>
        <p:txBody>
          <a:bodyPr>
            <a:normAutofit/>
          </a:bodyPr>
          <a:lstStyle/>
          <a:p>
            <a:r>
              <a:rPr lang="cs-CZ" sz="6600" dirty="0" smtClean="0">
                <a:latin typeface="Juice ITC" pitchFamily="82" charset="0"/>
              </a:rPr>
              <a:t>FOTOGALERIE 2</a:t>
            </a:r>
            <a:endParaRPr lang="cs-CZ" sz="6600" dirty="0">
              <a:latin typeface="Juice ITC" pitchFamily="82" charset="0"/>
            </a:endParaRPr>
          </a:p>
        </p:txBody>
      </p:sp>
      <p:pic>
        <p:nvPicPr>
          <p:cNvPr id="3078" name="Picture 6" descr="C:\Users\user1\Pictures\taj-mah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214422"/>
            <a:ext cx="5025701" cy="3411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C:\Users\user1\Pictures\1037312-rye-ryove-pole-indi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3929066"/>
            <a:ext cx="3595553" cy="2694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user1\Pictures\SLON INDICKÝ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214290"/>
            <a:ext cx="3015084" cy="27336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C:\Users\user1\Pictures\INDIE K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8" y="3786190"/>
            <a:ext cx="3830330" cy="27790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ovéPole 7"/>
          <p:cNvSpPr txBox="1"/>
          <p:nvPr/>
        </p:nvSpPr>
        <p:spPr>
          <a:xfrm>
            <a:off x="7643834" y="3000372"/>
            <a:ext cx="12779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lon indický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42844" y="1357298"/>
            <a:ext cx="12410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Tádž</a:t>
            </a:r>
            <a:r>
              <a:rPr lang="cs-CZ" dirty="0" smtClean="0"/>
              <a:t> </a:t>
            </a:r>
            <a:r>
              <a:rPr lang="cs-CZ" dirty="0" err="1" smtClean="0"/>
              <a:t>Mahál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29322" y="6488668"/>
            <a:ext cx="1585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rávy ve městě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42976" y="6488668"/>
            <a:ext cx="937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čajovník</a:t>
            </a:r>
            <a:endParaRPr lang="cs-CZ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latin typeface="Juice ITC" pitchFamily="82" charset="0"/>
              </a:rPr>
              <a:t>OTÁZKY</a:t>
            </a:r>
            <a:endParaRPr lang="cs-CZ" sz="6600" dirty="0">
              <a:latin typeface="Juice ITC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Hlavní město?</a:t>
            </a:r>
          </a:p>
          <a:p>
            <a:r>
              <a:rPr lang="cs-CZ" dirty="0" smtClean="0"/>
              <a:t>Hlavní náboženství?</a:t>
            </a:r>
          </a:p>
          <a:p>
            <a:r>
              <a:rPr lang="cs-CZ" dirty="0" smtClean="0"/>
              <a:t>Hlavní zemědělská plodina?</a:t>
            </a:r>
          </a:p>
          <a:p>
            <a:r>
              <a:rPr lang="cs-CZ" dirty="0" smtClean="0"/>
              <a:t>Počet obyvatel?</a:t>
            </a:r>
          </a:p>
          <a:p>
            <a:r>
              <a:rPr lang="cs-CZ" dirty="0" smtClean="0"/>
              <a:t>Posvátná řeka hinduistů?</a:t>
            </a:r>
          </a:p>
          <a:p>
            <a:r>
              <a:rPr lang="cs-CZ" dirty="0" smtClean="0"/>
              <a:t>Pohoří na severu Indie?</a:t>
            </a:r>
          </a:p>
          <a:p>
            <a:r>
              <a:rPr lang="cs-CZ" dirty="0" smtClean="0"/>
              <a:t>Nejúrodnější oblast?</a:t>
            </a:r>
            <a:endParaRPr lang="cs-CZ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latin typeface="Juice ITC" pitchFamily="82" charset="0"/>
              </a:rPr>
              <a:t>OTÁZKY a ODPOVĚDI</a:t>
            </a:r>
            <a:endParaRPr lang="cs-CZ" sz="6600" dirty="0">
              <a:latin typeface="Juice ITC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14414" y="1447800"/>
            <a:ext cx="7719274" cy="4800600"/>
          </a:xfrm>
        </p:spPr>
        <p:txBody>
          <a:bodyPr/>
          <a:lstStyle/>
          <a:p>
            <a:r>
              <a:rPr lang="cs-CZ" dirty="0" smtClean="0"/>
              <a:t>Hlavní město? </a:t>
            </a:r>
            <a:r>
              <a:rPr lang="cs-CZ" sz="2400" dirty="0" smtClean="0">
                <a:solidFill>
                  <a:srgbClr val="00B050"/>
                </a:solidFill>
              </a:rPr>
              <a:t>NAI DILLÍ</a:t>
            </a:r>
          </a:p>
          <a:p>
            <a:r>
              <a:rPr lang="cs-CZ" dirty="0" smtClean="0"/>
              <a:t>Hlavní náboženství? </a:t>
            </a:r>
            <a:r>
              <a:rPr lang="cs-CZ" sz="2400" dirty="0" smtClean="0">
                <a:solidFill>
                  <a:srgbClr val="00B050"/>
                </a:solidFill>
              </a:rPr>
              <a:t>HINDUISMUS</a:t>
            </a:r>
          </a:p>
          <a:p>
            <a:r>
              <a:rPr lang="cs-CZ" dirty="0" smtClean="0"/>
              <a:t>Hlavní zemědělská plodina? </a:t>
            </a:r>
            <a:r>
              <a:rPr lang="cs-CZ" sz="2400" dirty="0" smtClean="0">
                <a:solidFill>
                  <a:srgbClr val="00B050"/>
                </a:solidFill>
              </a:rPr>
              <a:t>RÝŽE</a:t>
            </a:r>
          </a:p>
          <a:p>
            <a:r>
              <a:rPr lang="cs-CZ" dirty="0" smtClean="0"/>
              <a:t>Počet obyvatel? </a:t>
            </a:r>
            <a:r>
              <a:rPr lang="cs-CZ" sz="2400" dirty="0" smtClean="0">
                <a:solidFill>
                  <a:srgbClr val="00B050"/>
                </a:solidFill>
              </a:rPr>
              <a:t>VÍCE NEŽ 1 MLD.</a:t>
            </a:r>
          </a:p>
          <a:p>
            <a:r>
              <a:rPr lang="cs-CZ" dirty="0" smtClean="0"/>
              <a:t>Posvátná řeka hinduistů? </a:t>
            </a:r>
            <a:r>
              <a:rPr lang="cs-CZ" sz="2400" dirty="0" smtClean="0">
                <a:solidFill>
                  <a:srgbClr val="00B050"/>
                </a:solidFill>
              </a:rPr>
              <a:t>GANGA</a:t>
            </a:r>
          </a:p>
          <a:p>
            <a:r>
              <a:rPr lang="cs-CZ" dirty="0" smtClean="0"/>
              <a:t>Pohoří na severu Indie? </a:t>
            </a:r>
            <a:r>
              <a:rPr lang="cs-CZ" sz="2400" dirty="0" smtClean="0">
                <a:solidFill>
                  <a:srgbClr val="00B050"/>
                </a:solidFill>
              </a:rPr>
              <a:t>HIMÁLAJ</a:t>
            </a:r>
          </a:p>
          <a:p>
            <a:r>
              <a:rPr lang="cs-CZ" dirty="0" smtClean="0"/>
              <a:t>Nejúrodnější oblast? </a:t>
            </a:r>
            <a:r>
              <a:rPr lang="cs-CZ" sz="2400" dirty="0" smtClean="0">
                <a:solidFill>
                  <a:srgbClr val="00B050"/>
                </a:solidFill>
              </a:rPr>
              <a:t>INDOŽSKÁ NÍŽINA</a:t>
            </a:r>
            <a:endParaRPr lang="cs-CZ" sz="24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latin typeface="Juice ITC" pitchFamily="82" charset="0"/>
              </a:rPr>
              <a:t>ZDROJE: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cs.wikipedia.org/wiki/Indie</a:t>
            </a:r>
            <a:endParaRPr lang="cs-CZ" dirty="0" smtClean="0"/>
          </a:p>
          <a:p>
            <a:r>
              <a:rPr lang="cs-CZ" dirty="0">
                <a:hlinkClick r:id="rId3"/>
              </a:rPr>
              <a:t>http://www.google.cz/imgres?q=t%C3%A1d%C5%BE+mah%C3%A1l&amp;hl=cs&amp;tbm=isch&amp;tbnid=iXoRqvOhbD0GTM:&amp;imgrefurl=http://cestovani.idnes.cz/na-kolik-vas-prijdou-vylety-k-sedmi-divum-sveta-frq-/</a:t>
            </a:r>
            <a:r>
              <a:rPr lang="cs-CZ" dirty="0" smtClean="0">
                <a:hlinkClick r:id="rId3"/>
              </a:rPr>
              <a:t>igsvet.aspx%3Fc%3DA070815_153924_igsvet_tom&amp;docid=bDxpSWzWmyPzgM&amp;w=328&amp;h=246&amp;ei=0AtiTt_iF-Pj4QT36tjLCg&amp;zoom=1&amp;iact=hc&amp;vpx=146&amp;vpy=248&amp;dur=4135&amp;hovh=194&amp;hovw=259&amp;tx=167&amp;ty=94&amp;page=1&amp;tbnh=143&amp;tbnw=187&amp;start=0&amp;ndsp=15&amp;ved=1t:429,r:5,s:0&amp;biw=1191&amp;bih=599</a:t>
            </a:r>
            <a:endParaRPr lang="cs-CZ" dirty="0" smtClean="0"/>
          </a:p>
          <a:p>
            <a:r>
              <a:rPr lang="cs-CZ" dirty="0" smtClean="0"/>
              <a:t>vlastní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8136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50</TotalTime>
  <Words>172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Prezentace aplikace PowerPoint</vt:lpstr>
      <vt:lpstr>INDIE</vt:lpstr>
      <vt:lpstr>ZÁKLADNÍ ÚDAJE</vt:lpstr>
      <vt:lpstr>FOTOGALERIE 1</vt:lpstr>
      <vt:lpstr>FOTOGALERIE 2</vt:lpstr>
      <vt:lpstr>OTÁZKY</vt:lpstr>
      <vt:lpstr>OTÁZKY a ODPOVĚDI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INDIE</dc:title>
  <dc:creator>user1</dc:creator>
  <cp:lastModifiedBy>OEM</cp:lastModifiedBy>
  <cp:revision>7</cp:revision>
  <dcterms:created xsi:type="dcterms:W3CDTF">2011-08-29T17:39:06Z</dcterms:created>
  <dcterms:modified xsi:type="dcterms:W3CDTF">2011-09-03T11:16:12Z</dcterms:modified>
</cp:coreProperties>
</file>