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47356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8092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07428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321306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03497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699084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2911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61703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626037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17440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992203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9A86C-FE81-495D-95AB-9AD8AAA93A46}" type="datetimeFigureOut">
              <a:rPr lang="cs-CZ" smtClean="0"/>
              <a:pPr/>
              <a:t>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C905A-46CD-458A-879A-3E2364B12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5125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14" name="chimes.wav"/>
          </p:stSnd>
        </p:sndAc>
      </p:transition>
    </mc:Choice>
    <mc:Fallback>
      <p:transition spd="slow">
        <p:fade/>
        <p:sndAc>
          <p:stSnd>
            <p:snd r:embed="rId13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.wmf"/><Relationship Id="rId7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gif"/><Relationship Id="rId10" Type="http://schemas.openxmlformats.org/officeDocument/2006/relationships/audio" Target="../media/audio11.wav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wmf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audio" Target="../media/audio11.wav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wmf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audio" Target="../media/audio11.wav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slide" Target="slide6.xml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11" Type="http://schemas.openxmlformats.org/officeDocument/2006/relationships/image" Target="../media/image20.png"/><Relationship Id="rId5" Type="http://schemas.openxmlformats.org/officeDocument/2006/relationships/image" Target="../media/image15.wmf"/><Relationship Id="rId10" Type="http://schemas.openxmlformats.org/officeDocument/2006/relationships/image" Target="../media/image19.png"/><Relationship Id="rId4" Type="http://schemas.openxmlformats.org/officeDocument/2006/relationships/image" Target="../media/image1.wmf"/><Relationship Id="rId9" Type="http://schemas.openxmlformats.org/officeDocument/2006/relationships/image" Target="../media/image18.png"/><Relationship Id="rId1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7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slide" Target="slide5.xml"/><Relationship Id="rId4" Type="http://schemas.openxmlformats.org/officeDocument/2006/relationships/image" Target="../media/image2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31.wav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8680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93799" y="2708920"/>
            <a:ext cx="6574402" cy="1655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VY_32_INOVACE_04_  </a:t>
            </a:r>
            <a:r>
              <a:rPr lang="cs-CZ" sz="24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CASTLE</a:t>
            </a:r>
            <a:endParaRPr lang="cs-CZ" sz="24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55776" y="5085184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Doporučeno pro: 2. a 3. ročník ZŠ</a:t>
            </a:r>
          </a:p>
          <a:p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Předmět: Anglický jazyk</a:t>
            </a:r>
          </a:p>
          <a:p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</p:spTree>
    <p:extLst>
      <p:ext uri="{BB962C8B-B14F-4D97-AF65-F5344CB8AC3E}">
        <p14:creationId xmlns="" xmlns:p14="http://schemas.microsoft.com/office/powerpoint/2010/main" val="14984745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5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00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1104430">
            <a:off x="1331640" y="2705724"/>
            <a:ext cx="669674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8800" b="1" dirty="0">
                <a:ln w="11430"/>
                <a:solidFill>
                  <a:srgbClr val="FF0000"/>
                </a:solidFill>
                <a:effectLst>
                  <a:glow rad="139700">
                    <a:srgbClr val="C0504D">
                      <a:satMod val="175000"/>
                      <a:alpha val="40000"/>
                    </a:srgb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  </a:t>
            </a:r>
            <a:r>
              <a:rPr lang="cs-CZ" sz="8800" b="1" dirty="0" smtClean="0">
                <a:ln w="11430"/>
                <a:solidFill>
                  <a:srgbClr val="FF0000"/>
                </a:solidFill>
                <a:effectLst>
                  <a:glow rad="139700">
                    <a:srgbClr val="C0504D">
                      <a:satMod val="175000"/>
                      <a:alpha val="40000"/>
                    </a:srgb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S T L E</a:t>
            </a:r>
            <a:endParaRPr lang="cs-CZ" sz="8800" b="1" dirty="0">
              <a:ln w="11430"/>
              <a:solidFill>
                <a:srgbClr val="FF0000"/>
              </a:solidFill>
              <a:effectLst>
                <a:glow rad="139700">
                  <a:srgbClr val="C0504D">
                    <a:satMod val="175000"/>
                    <a:alpha val="40000"/>
                  </a:srgb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33" name="Picture 9" descr="C:\Users\uživatel\AppData\Local\Microsoft\Windows\Temporary Internet Files\Content.IE5\900VVYZS\MC90036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4664"/>
            <a:ext cx="1330452" cy="1864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živatel\AppData\Local\Microsoft\Windows\Temporary Internet Files\Content.IE5\L8UM0JM8\MM900234681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98" y="4590427"/>
            <a:ext cx="1818351" cy="18183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živatel\AppData\Local\Microsoft\Windows\Temporary Internet Files\Content.IE5\L8UM0JM8\MC9002940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472" y="3911691"/>
            <a:ext cx="1130198" cy="18169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živatel\AppData\Local\Microsoft\Windows\Temporary Internet Files\Content.IE5\G1O8T4R9\MM900303324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744" y="856474"/>
            <a:ext cx="761852" cy="21626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živatel\AppData\Local\Microsoft\Windows\Temporary Internet Files\Content.IE5\SAFH5PJD\MC9003616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98" y="1196752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živatel\AppData\Local\Microsoft\Windows\Temporary Internet Files\Content.IE5\QZW61W2X\MC9003246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250" y="3911691"/>
            <a:ext cx="1194254" cy="21393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22147" y="413565"/>
            <a:ext cx="2768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 i n c e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94405" y="-28192"/>
            <a:ext cx="25330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l o w n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9672" y="2269126"/>
            <a:ext cx="3634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 i n c e s </a:t>
            </a:r>
            <a:r>
              <a:rPr lang="cs-CZ" sz="5400" b="1" cap="none" spc="0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3608" y="3667097"/>
            <a:ext cx="2021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o </a:t>
            </a:r>
            <a:r>
              <a:rPr lang="cs-CZ" sz="5400" b="1" cap="none" spc="0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k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59784" y="5758469"/>
            <a:ext cx="26244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u e </a:t>
            </a:r>
            <a:r>
              <a:rPr lang="cs-CZ" sz="5400" b="1" cap="none" spc="0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55288" y="4605778"/>
            <a:ext cx="1858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i n g</a:t>
            </a:r>
            <a:endParaRPr lang="cs-CZ" sz="5400" b="1" cap="none" spc="0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29128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10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92080" y="0"/>
            <a:ext cx="32960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err="1" smtClean="0">
                <a:solidFill>
                  <a:prstClr val="black"/>
                </a:solidFill>
              </a:rPr>
              <a:t>Who</a:t>
            </a:r>
            <a:r>
              <a:rPr lang="cs-CZ" sz="6000" dirty="0" smtClean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is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it</a:t>
            </a:r>
            <a:r>
              <a:rPr lang="cs-CZ" sz="6000" dirty="0">
                <a:solidFill>
                  <a:prstClr val="black"/>
                </a:solidFill>
              </a:rPr>
              <a:t>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963" y="679755"/>
            <a:ext cx="913722" cy="1472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7831"/>
            <a:ext cx="1816100" cy="181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524" y="360364"/>
            <a:ext cx="956416" cy="171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38" y="3284984"/>
            <a:ext cx="1457325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075" y="3071564"/>
            <a:ext cx="1328737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685" y="2940206"/>
            <a:ext cx="709449" cy="2014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56694" y="4797152"/>
            <a:ext cx="164820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47896" y="6050716"/>
            <a:ext cx="16482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48252" y="4797151"/>
            <a:ext cx="20970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princess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53982" y="6026726"/>
            <a:ext cx="20970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princess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7899" y="1939210"/>
            <a:ext cx="11641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king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5999" y="5665995"/>
            <a:ext cx="11641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king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450316" y="1939209"/>
            <a:ext cx="16610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queen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80452" y="5445224"/>
            <a:ext cx="16610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queen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7356" y="1939208"/>
            <a:ext cx="12943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cook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433255" y="6026727"/>
            <a:ext cx="12943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cook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07521" y="4805924"/>
            <a:ext cx="15829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clown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3498" y="5683571"/>
            <a:ext cx="15829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clown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00384" y="2152004"/>
            <a:ext cx="2383612" cy="5566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910968" y="2152004"/>
            <a:ext cx="2452530" cy="5566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948969" y="2152004"/>
            <a:ext cx="2517105" cy="5566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527356" y="5020392"/>
            <a:ext cx="2383612" cy="61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541524" y="5020392"/>
            <a:ext cx="2552296" cy="61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533357" y="4987872"/>
            <a:ext cx="2430534" cy="61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72187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10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92080" y="0"/>
            <a:ext cx="32960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err="1" smtClean="0">
                <a:solidFill>
                  <a:prstClr val="black"/>
                </a:solidFill>
              </a:rPr>
              <a:t>Who</a:t>
            </a:r>
            <a:r>
              <a:rPr lang="cs-CZ" sz="6000" dirty="0" smtClean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is</a:t>
            </a:r>
            <a:r>
              <a:rPr lang="cs-CZ" sz="6000" dirty="0">
                <a:solidFill>
                  <a:prstClr val="black"/>
                </a:solidFill>
              </a:rPr>
              <a:t> </a:t>
            </a:r>
            <a:r>
              <a:rPr lang="cs-CZ" sz="6000" dirty="0" err="1">
                <a:solidFill>
                  <a:prstClr val="black"/>
                </a:solidFill>
              </a:rPr>
              <a:t>it</a:t>
            </a:r>
            <a:r>
              <a:rPr lang="cs-CZ" sz="6000" dirty="0">
                <a:solidFill>
                  <a:prstClr val="black"/>
                </a:solidFill>
              </a:rPr>
              <a:t>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963" y="679755"/>
            <a:ext cx="913722" cy="1472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7831"/>
            <a:ext cx="1816100" cy="181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524" y="360364"/>
            <a:ext cx="956416" cy="171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38" y="3284984"/>
            <a:ext cx="1457325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075" y="3071564"/>
            <a:ext cx="1328737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756" y="3277695"/>
            <a:ext cx="628592" cy="1784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01583" y="4967233"/>
            <a:ext cx="164820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8953" y="5700983"/>
            <a:ext cx="189346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____e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48251" y="4954745"/>
            <a:ext cx="20970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princess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48251" y="5658612"/>
            <a:ext cx="23952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______s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7899" y="1939210"/>
            <a:ext cx="11641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king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47785" y="2515542"/>
            <a:ext cx="128432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__g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50316" y="1939209"/>
            <a:ext cx="16610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queen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2267" y="2515541"/>
            <a:ext cx="19127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</a:t>
            </a:r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7356" y="1939208"/>
            <a:ext cx="12943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cook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8420" y="2515543"/>
            <a:ext cx="12522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</a:t>
            </a:r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07521" y="4954745"/>
            <a:ext cx="15829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clown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248784" y="5684915"/>
            <a:ext cx="156485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</a:t>
            </a:r>
            <a:r>
              <a:rPr lang="cs-CZ" sz="4400" b="1" dirty="0" err="1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41449" y="2072513"/>
            <a:ext cx="2383612" cy="5566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009810" y="2099454"/>
            <a:ext cx="2452530" cy="5566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284273" y="2072514"/>
            <a:ext cx="2517105" cy="5566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33881" y="5112386"/>
            <a:ext cx="2383612" cy="61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560671" y="5089183"/>
            <a:ext cx="2552296" cy="61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605963" y="5062633"/>
            <a:ext cx="2430534" cy="61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6631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10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" y="1757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XGJZ7P72\MC9002031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41486"/>
            <a:ext cx="3528238" cy="28278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63688" y="188640"/>
            <a:ext cx="69665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b="1" kern="0" dirty="0" smtClean="0">
                <a:solidFill>
                  <a:prstClr val="black"/>
                </a:solidFill>
              </a:rPr>
              <a:t>   </a:t>
            </a:r>
            <a:r>
              <a:rPr lang="cs-CZ" sz="6000" b="1" kern="0" dirty="0" err="1" smtClean="0">
                <a:solidFill>
                  <a:prstClr val="black"/>
                </a:solidFill>
              </a:rPr>
              <a:t>What</a:t>
            </a:r>
            <a:r>
              <a:rPr lang="cs-CZ" sz="6000" b="1" kern="0" dirty="0" smtClean="0">
                <a:solidFill>
                  <a:prstClr val="black"/>
                </a:solidFill>
              </a:rPr>
              <a:t> </a:t>
            </a:r>
            <a:r>
              <a:rPr lang="cs-CZ" sz="6000" b="1" kern="0" dirty="0" err="1">
                <a:solidFill>
                  <a:prstClr val="black"/>
                </a:solidFill>
              </a:rPr>
              <a:t>is</a:t>
            </a:r>
            <a:r>
              <a:rPr lang="cs-CZ" sz="6000" b="1" kern="0" dirty="0">
                <a:solidFill>
                  <a:prstClr val="black"/>
                </a:solidFill>
              </a:rPr>
              <a:t> </a:t>
            </a:r>
            <a:r>
              <a:rPr lang="cs-CZ" sz="6000" b="1" kern="0" dirty="0" err="1">
                <a:solidFill>
                  <a:prstClr val="black"/>
                </a:solidFill>
              </a:rPr>
              <a:t>right</a:t>
            </a:r>
            <a:r>
              <a:rPr lang="cs-CZ" sz="6000" b="1" kern="0" dirty="0">
                <a:solidFill>
                  <a:prstClr val="black"/>
                </a:solidFill>
              </a:rPr>
              <a:t>?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3476" y="6235700"/>
            <a:ext cx="957263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06507"/>
            <a:ext cx="1453682" cy="1453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15" y="167458"/>
            <a:ext cx="1094045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861" y="3360423"/>
            <a:ext cx="575454" cy="1616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407" y="91986"/>
            <a:ext cx="1082112" cy="1519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724" y="973801"/>
            <a:ext cx="796296" cy="1424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491" y="3499443"/>
            <a:ext cx="9144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25848" y="3044278"/>
            <a:ext cx="11641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king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7090210" y="5697416"/>
            <a:ext cx="11641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45037" y="2075468"/>
            <a:ext cx="20970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princess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6130" y="1619220"/>
            <a:ext cx="16482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</a:t>
            </a:r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939584" y="5407381"/>
            <a:ext cx="16482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</a:t>
            </a: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7090210" y="1535610"/>
            <a:ext cx="16482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</a:t>
            </a:r>
          </a:p>
        </p:txBody>
      </p:sp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2596175" y="2548494"/>
            <a:ext cx="16610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queen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62386" y="5850979"/>
            <a:ext cx="16610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queen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3" action="ppaction://hlinksldjump"/>
          </p:cNvPr>
          <p:cNvSpPr/>
          <p:nvPr/>
        </p:nvSpPr>
        <p:spPr>
          <a:xfrm>
            <a:off x="4927997" y="2168350"/>
            <a:ext cx="16610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queen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3" action="ppaction://hlinksldjump"/>
          </p:cNvPr>
          <p:cNvSpPr/>
          <p:nvPr/>
        </p:nvSpPr>
        <p:spPr>
          <a:xfrm>
            <a:off x="469295" y="2130823"/>
            <a:ext cx="12943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cook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6986933" y="5187057"/>
            <a:ext cx="12943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cook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08549" y="2659559"/>
            <a:ext cx="12943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cook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89111" y="4693359"/>
            <a:ext cx="15829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clown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rId3" action="ppaction://hlinksldjump"/>
          </p:cNvPr>
          <p:cNvSpPr/>
          <p:nvPr/>
        </p:nvSpPr>
        <p:spPr>
          <a:xfrm>
            <a:off x="939584" y="4927974"/>
            <a:ext cx="15829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clown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56199" y="2659558"/>
            <a:ext cx="158299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clown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>
            <a:hlinkClick r:id="rId3" action="ppaction://hlinksldjump"/>
          </p:cNvPr>
          <p:cNvSpPr/>
          <p:nvPr/>
        </p:nvSpPr>
        <p:spPr>
          <a:xfrm>
            <a:off x="2456876" y="2060827"/>
            <a:ext cx="20970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princess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>
            <a:hlinkClick r:id="rId3" action="ppaction://hlinksldjump"/>
          </p:cNvPr>
          <p:cNvSpPr/>
          <p:nvPr/>
        </p:nvSpPr>
        <p:spPr>
          <a:xfrm>
            <a:off x="4709988" y="3153812"/>
            <a:ext cx="20970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princess</a:t>
            </a:r>
            <a:endParaRPr lang="cs-CZ" sz="4400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03848" y="3831352"/>
            <a:ext cx="3528238" cy="1688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02942" y="4000161"/>
            <a:ext cx="329144" cy="2669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46948" y="4000161"/>
            <a:ext cx="1155994" cy="2669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03848" y="5530335"/>
            <a:ext cx="614172" cy="1139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18020" y="4000161"/>
            <a:ext cx="1428928" cy="2669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03848" y="3958719"/>
            <a:ext cx="614172" cy="15716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>
            <a:hlinkClick r:id="rId3" action="ppaction://hlinksldjump"/>
          </p:cNvPr>
          <p:cNvSpPr/>
          <p:nvPr/>
        </p:nvSpPr>
        <p:spPr>
          <a:xfrm>
            <a:off x="7211510" y="2679036"/>
            <a:ext cx="116410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king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185510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14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živatel\AppData\Local\Microsoft\Windows\Temporary Internet Files\Content.IE5\G1O8T4R9\MM900043731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4239496" cy="5445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láček 5"/>
          <p:cNvSpPr/>
          <p:nvPr/>
        </p:nvSpPr>
        <p:spPr>
          <a:xfrm>
            <a:off x="4067944" y="404664"/>
            <a:ext cx="4608512" cy="3616920"/>
          </a:xfrm>
          <a:prstGeom prst="cloudCallout">
            <a:avLst>
              <a:gd name="adj1" fmla="val -75548"/>
              <a:gd name="adj2" fmla="val 56984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8800" b="1" spc="50" dirty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No, no…</a:t>
            </a:r>
          </a:p>
        </p:txBody>
      </p:sp>
      <p:pic>
        <p:nvPicPr>
          <p:cNvPr id="2052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998" y="4829274"/>
            <a:ext cx="1895475" cy="123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566158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7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živatel\AppData\Local\Microsoft\Windows\Temporary Internet Files\Content.IE5\XGJZ7P72\MC900156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4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20836179">
            <a:off x="647056" y="2690336"/>
            <a:ext cx="84969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96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96752"/>
            <a:ext cx="4419600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 rot="21022557">
            <a:off x="578544" y="692696"/>
            <a:ext cx="139493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1600" b="1" dirty="0">
                <a:ln w="11430"/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4" name="Obdélník 3"/>
          <p:cNvSpPr/>
          <p:nvPr/>
        </p:nvSpPr>
        <p:spPr>
          <a:xfrm rot="656850">
            <a:off x="4895528" y="410529"/>
            <a:ext cx="32063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03648" y="5176909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32240" y="4149080"/>
            <a:ext cx="16962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</p:spTree>
    <p:extLst>
      <p:ext uri="{BB962C8B-B14F-4D97-AF65-F5344CB8AC3E}">
        <p14:creationId xmlns="" xmlns:p14="http://schemas.microsoft.com/office/powerpoint/2010/main" val="9753085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flip dir="r"/>
        <p:sndAc>
          <p:stSnd>
            <p:snd r:embed="rId5" name="applause.wav"/>
          </p:stSnd>
        </p:sndAc>
      </p:transition>
    </mc:Choice>
    <mc:Fallback>
      <p:transition spd="slow">
        <p:fade/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161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14</cp:revision>
  <dcterms:created xsi:type="dcterms:W3CDTF">2011-08-16T05:54:16Z</dcterms:created>
  <dcterms:modified xsi:type="dcterms:W3CDTF">2011-09-30T22:14:08Z</dcterms:modified>
</cp:coreProperties>
</file>