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76"/>
    <a:srgbClr val="000099"/>
    <a:srgbClr val="0000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09" autoAdjust="0"/>
    <p:restoredTop sz="94660"/>
  </p:normalViewPr>
  <p:slideViewPr>
    <p:cSldViewPr>
      <p:cViewPr varScale="1">
        <p:scale>
          <a:sx n="109" d="100"/>
          <a:sy n="109" d="100"/>
        </p:scale>
        <p:origin x="-202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5.wdp"/><Relationship Id="rId4" Type="http://schemas.openxmlformats.org/officeDocument/2006/relationships/image" Target="../media/image9.png"/><Relationship Id="rId9" Type="http://schemas.microsoft.com/office/2007/relationships/hdphoto" Target="../media/hdphoto7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5" Type="http://schemas.openxmlformats.org/officeDocument/2006/relationships/image" Target="../media/image17.png"/><Relationship Id="rId4" Type="http://schemas.microsoft.com/office/2007/relationships/hdphoto" Target="../media/hdphoto8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microsoft.com/office/2007/relationships/hdphoto" Target="../media/hdphoto15.wdp"/><Relationship Id="rId3" Type="http://schemas.microsoft.com/office/2007/relationships/hdphoto" Target="../media/hdphoto10.wdp"/><Relationship Id="rId7" Type="http://schemas.microsoft.com/office/2007/relationships/hdphoto" Target="../media/hdphoto12.wdp"/><Relationship Id="rId12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microsoft.com/office/2007/relationships/hdphoto" Target="../media/hdphoto14.wdp"/><Relationship Id="rId5" Type="http://schemas.microsoft.com/office/2007/relationships/hdphoto" Target="../media/hdphoto11.wdp"/><Relationship Id="rId10" Type="http://schemas.openxmlformats.org/officeDocument/2006/relationships/image" Target="../media/image23.png"/><Relationship Id="rId4" Type="http://schemas.openxmlformats.org/officeDocument/2006/relationships/image" Target="../media/image20.png"/><Relationship Id="rId9" Type="http://schemas.microsoft.com/office/2007/relationships/hdphoto" Target="../media/hdphoto13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microsoft.com/office/2007/relationships/hdphoto" Target="../media/hdphoto16.wdp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07/relationships/hdphoto" Target="../media/hdphoto17.wdp"/><Relationship Id="rId7" Type="http://schemas.microsoft.com/office/2007/relationships/hdphoto" Target="../media/hdphoto19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microsoft.com/office/2007/relationships/hdphoto" Target="../media/hdphoto18.wdp"/><Relationship Id="rId4" Type="http://schemas.openxmlformats.org/officeDocument/2006/relationships/image" Target="../media/image34.png"/><Relationship Id="rId9" Type="http://schemas.microsoft.com/office/2007/relationships/hdphoto" Target="../media/hdphoto20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8.png"/><Relationship Id="rId7" Type="http://schemas.microsoft.com/office/2007/relationships/hdphoto" Target="../media/hdphoto22.wdp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wmf"/><Relationship Id="rId4" Type="http://schemas.microsoft.com/office/2007/relationships/hdphoto" Target="../media/hdphoto21.wdp"/><Relationship Id="rId9" Type="http://schemas.openxmlformats.org/officeDocument/2006/relationships/image" Target="../media/image4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44.png"/><Relationship Id="rId7" Type="http://schemas.microsoft.com/office/2007/relationships/hdphoto" Target="../media/hdphoto24.wdp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jpeg"/><Relationship Id="rId4" Type="http://schemas.microsoft.com/office/2007/relationships/hdphoto" Target="../media/hdphoto23.wdp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703" y="1340768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extovéPole 2"/>
          <p:cNvSpPr txBox="1"/>
          <p:nvPr/>
        </p:nvSpPr>
        <p:spPr>
          <a:xfrm>
            <a:off x="1152989" y="4005064"/>
            <a:ext cx="655272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PRVOUKA PRO 1. A 2. ROČN</a:t>
            </a:r>
            <a:r>
              <a:rPr lang="cs-CZ" sz="2400" b="1" dirty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VY_32</a:t>
            </a: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_ 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INOVACE_014_POVÍDÁNÍ 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 LÉTĚ</a:t>
            </a:r>
            <a:endParaRPr lang="cs-CZ" sz="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594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9652" y="260648"/>
            <a:ext cx="5688632" cy="707886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0048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rgbClr val="000076"/>
                  </a:solidFill>
                  <a:prstDash val="solid"/>
                </a:ln>
                <a:solidFill>
                  <a:srgbClr val="000076"/>
                </a:solidFill>
              </a:rPr>
              <a:t>POČASÍ</a:t>
            </a:r>
            <a:endParaRPr lang="cs-CZ" sz="4000" b="1" dirty="0">
              <a:ln w="10541" cmpd="sng">
                <a:solidFill>
                  <a:srgbClr val="000076"/>
                </a:solidFill>
                <a:prstDash val="solid"/>
              </a:ln>
              <a:solidFill>
                <a:srgbClr val="00007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823" y="1305253"/>
            <a:ext cx="619268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dirty="0"/>
              <a:t>v</a:t>
            </a:r>
            <a:r>
              <a:rPr lang="cs-CZ" sz="2800" dirty="0" smtClean="0"/>
              <a:t> létě bývá velké teplo a svítí sluníčko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78062" y="2104608"/>
            <a:ext cx="511256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proto jsou často bouřky a prší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4581" y="3370687"/>
            <a:ext cx="3214674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může i foukat vítr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0486" y="4828056"/>
            <a:ext cx="5688632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také může být zataženo a chladno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96954" y="5973946"/>
            <a:ext cx="4140460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někdy ráno bývají mlhy</a:t>
            </a:r>
            <a:endParaRPr lang="cs-CZ" sz="2800" dirty="0"/>
          </a:p>
        </p:txBody>
      </p:sp>
      <p:pic>
        <p:nvPicPr>
          <p:cNvPr id="1026" name="Picture 2" descr="C:\Users\1Sl1\Desktop\foto na dumy\P810250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554" b="94485" l="9988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148" r="15392"/>
          <a:stretch/>
        </p:blipFill>
        <p:spPr bwMode="auto">
          <a:xfrm>
            <a:off x="120486" y="828217"/>
            <a:ext cx="1607337" cy="1477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Sl1\Desktop\foto na dumy\P810251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78" r="16881"/>
          <a:stretch/>
        </p:blipFill>
        <p:spPr bwMode="auto">
          <a:xfrm>
            <a:off x="7524328" y="2002384"/>
            <a:ext cx="1463564" cy="189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Sl1\Desktop\foto na dumy\P810251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49" t="6716" r="20408" b="15852"/>
          <a:stretch/>
        </p:blipFill>
        <p:spPr bwMode="auto">
          <a:xfrm>
            <a:off x="3995936" y="2815793"/>
            <a:ext cx="1949545" cy="163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1Sl1\Desktop\foto na dumy\P810251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26" b="89992" l="2512" r="97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246" b="17710"/>
          <a:stretch/>
        </p:blipFill>
        <p:spPr bwMode="auto">
          <a:xfrm>
            <a:off x="5809118" y="4349927"/>
            <a:ext cx="2856593" cy="147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1\Desktop\foto na dumy\P8102513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144" b="89992" l="9988" r="953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446" t="20219" r="35084" b="15315"/>
          <a:stretch/>
        </p:blipFill>
        <p:spPr bwMode="auto">
          <a:xfrm>
            <a:off x="1594418" y="5351276"/>
            <a:ext cx="1525665" cy="133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40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56567" y="260648"/>
            <a:ext cx="4320480" cy="707886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0076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0099"/>
                </a:solidFill>
              </a:rPr>
              <a:t>LETNÍ MĚSÍCE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0099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1656184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červen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6106" y="3265820"/>
            <a:ext cx="1799220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červenec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176991"/>
            <a:ext cx="1476164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srpen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1412775"/>
            <a:ext cx="4320480" cy="13234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v červnu ještě chodíme do školy, ale moc se už neučí, pořádají se různé školní akce (výlety, sportovní dny, besídky) a dostáváme vysvědčení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3265820"/>
            <a:ext cx="4176464" cy="16312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v červenci nám začínají letní prázdniny, s rodiči jezdíme na dovolené a výlety, koupeme se, hrajeme si na zahradě nebo na hřišti, k příbuzným jezdíme na prázdniny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95736" y="5438601"/>
            <a:ext cx="4608512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v srpnu máme stále letní prázdniny a můžeme dělat to samé, co v červenci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94725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8640"/>
            <a:ext cx="7128792" cy="707886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0076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0099"/>
                </a:solidFill>
              </a:rPr>
              <a:t>LETNÍ OVOCE – na zahradě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00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7920880" cy="95410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náš nějaké ovoce, které roste na stromě u vás na zahradě? Umíš ty stromy pojmenovat?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70020" y="2941702"/>
            <a:ext cx="3024336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jablko na jabloni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3762038"/>
            <a:ext cx="3168352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hruška na hrušni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4778477"/>
            <a:ext cx="3240360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švestka na švestce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5798100"/>
            <a:ext cx="2880320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třešně na třešni</a:t>
            </a:r>
            <a:endParaRPr lang="cs-CZ" sz="2800" dirty="0"/>
          </a:p>
        </p:txBody>
      </p:sp>
      <p:pic>
        <p:nvPicPr>
          <p:cNvPr id="9" name="Picture 2" descr="D:\prvouka\prv dum\P508200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92" b="94158" l="23591" r="709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898" r="34023" b="6849"/>
          <a:stretch/>
        </p:blipFill>
        <p:spPr bwMode="auto">
          <a:xfrm>
            <a:off x="7452320" y="2874002"/>
            <a:ext cx="990575" cy="177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prvouka\prv dum\P508199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88358" l="17004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12" t="-5091" r="13315" b="7637"/>
          <a:stretch/>
        </p:blipFill>
        <p:spPr bwMode="auto">
          <a:xfrm>
            <a:off x="6552220" y="5184086"/>
            <a:ext cx="1368152" cy="147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ek 10" descr="C:\Users\1Sl1\Desktop\foto na dumy\P8072482.JPG"/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67" b="98570" l="9988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962" t="12038" r="21052" b="4447"/>
          <a:stretch/>
        </p:blipFill>
        <p:spPr bwMode="auto">
          <a:xfrm>
            <a:off x="1573560" y="4509120"/>
            <a:ext cx="1448619" cy="128898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Obrázek 11" descr="C:\Users\1Sl1\Desktop\foto na dumy\P8072495.JPG"/>
          <p:cNvPicPr/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67" b="83905" l="9988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60" t="12363" r="23065" b="18764"/>
          <a:stretch/>
        </p:blipFill>
        <p:spPr bwMode="auto">
          <a:xfrm>
            <a:off x="410245" y="2407975"/>
            <a:ext cx="1641475" cy="15906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913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88640"/>
            <a:ext cx="6984776" cy="707886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0076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0099"/>
                </a:solidFill>
              </a:rPr>
              <a:t>LETNÍ OVOCE – na zahradě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00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03183" y="1137069"/>
            <a:ext cx="7177853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Znáš nějaké ovoce, které neroste na stromě?</a:t>
            </a:r>
            <a:endParaRPr lang="cs-CZ" sz="2800" dirty="0"/>
          </a:p>
        </p:txBody>
      </p:sp>
      <p:pic>
        <p:nvPicPr>
          <p:cNvPr id="2050" name="Picture 2" descr="C:\Users\1Sl1\Desktop\foto na dumy\dumy\foto na dumy\P70822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51162" y="2552742"/>
            <a:ext cx="2317989" cy="173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Sl1\Desktop\foto na dumy\dumy\foto na dumy\P708226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4" r="17617" b="9457"/>
          <a:stretch/>
        </p:blipFill>
        <p:spPr bwMode="auto">
          <a:xfrm rot="5400000">
            <a:off x="3745191" y="2317007"/>
            <a:ext cx="2317988" cy="221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Sl1\Desktop\foto na dumy\dumy\foto na dumy\P7082275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75" t="9790" r="34119" b="23505"/>
          <a:stretch/>
        </p:blipFill>
        <p:spPr bwMode="auto">
          <a:xfrm>
            <a:off x="1187624" y="2263140"/>
            <a:ext cx="1894998" cy="231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4823574"/>
            <a:ext cx="187220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jahody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76093" y="4794804"/>
            <a:ext cx="1656184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maliny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0908" y="4823574"/>
            <a:ext cx="1358495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rybíz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8536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76672"/>
            <a:ext cx="6048672" cy="707886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0076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0099"/>
                </a:solidFill>
              </a:rPr>
              <a:t>LETNÍ OVOCE – v lese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00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1580" y="1456509"/>
            <a:ext cx="7848872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náš ovoce, které si nasbíráš v lese nebo u lesa?</a:t>
            </a:r>
            <a:endParaRPr lang="cs-CZ" sz="2800" dirty="0"/>
          </a:p>
        </p:txBody>
      </p:sp>
      <p:pic>
        <p:nvPicPr>
          <p:cNvPr id="3074" name="Picture 2" descr="C:\Users\1Sl1\Desktop\foto na dumy\dumy\foto na dumy\P708227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61" r="57066" b="16516"/>
          <a:stretch/>
        </p:blipFill>
        <p:spPr bwMode="auto">
          <a:xfrm>
            <a:off x="7064822" y="2310964"/>
            <a:ext cx="1971674" cy="2308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D:\prv dum\P508199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55" b="96569" l="9988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462" r="34584"/>
          <a:stretch/>
        </p:blipFill>
        <p:spPr bwMode="auto">
          <a:xfrm>
            <a:off x="5351381" y="2413940"/>
            <a:ext cx="1550407" cy="247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D:\prv dum\P5081993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564" b="97436" l="9763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586" r="7558"/>
          <a:stretch/>
        </p:blipFill>
        <p:spPr bwMode="auto">
          <a:xfrm>
            <a:off x="2483768" y="2152020"/>
            <a:ext cx="2758284" cy="246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38" y="2579610"/>
            <a:ext cx="2049947" cy="214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2023" y="4921847"/>
            <a:ext cx="1584176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maliny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4921847"/>
            <a:ext cx="1488471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borůvky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4921847"/>
            <a:ext cx="187220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ostružiny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80312" y="4921847"/>
            <a:ext cx="1368152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jahody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3261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26371" y="210973"/>
            <a:ext cx="4752528" cy="707886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0076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0099"/>
                </a:solidFill>
              </a:rPr>
              <a:t>CHOVÁNÍ V LESE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0099"/>
              </a:solidFill>
            </a:endParaRPr>
          </a:p>
        </p:txBody>
      </p:sp>
      <p:pic>
        <p:nvPicPr>
          <p:cNvPr id="3" name="Obrázek 2" descr="D:\fotky z foťáku\P5152030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71" b="89971" l="8002" r="96546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431" t="27329" r="3682" b="18827"/>
          <a:stretch/>
        </p:blipFill>
        <p:spPr bwMode="auto">
          <a:xfrm rot="5400000">
            <a:off x="6464243" y="1067752"/>
            <a:ext cx="3947795" cy="181229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D:\fotky z foťáku\P5152029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71" b="89971" l="6340" r="94666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54" t="9167" r="4842" b="18434"/>
          <a:stretch/>
        </p:blipFill>
        <p:spPr bwMode="auto">
          <a:xfrm rot="5400000">
            <a:off x="5196497" y="1795596"/>
            <a:ext cx="3692525" cy="228536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D:\fotky z foťáku\P5152034.JPG"/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71" b="89971" l="4285" r="89987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79" t="21699" r="11819" b="23218"/>
          <a:stretch/>
        </p:blipFill>
        <p:spPr bwMode="auto">
          <a:xfrm rot="5400000">
            <a:off x="-1079326" y="1924184"/>
            <a:ext cx="4123690" cy="202819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 descr="D:\fotky z foťáku\P5152031.JPG"/>
          <p:cNvPicPr/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71" b="89971" l="5334" r="94447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613" t="17801" r="5819" b="16154"/>
          <a:stretch/>
        </p:blipFill>
        <p:spPr bwMode="auto">
          <a:xfrm rot="5400000">
            <a:off x="3646234" y="2278287"/>
            <a:ext cx="3869055" cy="21615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 descr="D:\fotky z foťáku\P5152040.JPG"/>
          <p:cNvPicPr/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971" b="89971" l="8177" r="9519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178" t="24467" r="4073" b="23133"/>
          <a:stretch/>
        </p:blipFill>
        <p:spPr bwMode="auto">
          <a:xfrm rot="5400000">
            <a:off x="425301" y="2390681"/>
            <a:ext cx="4025265" cy="17805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7" descr="D:\fotky z foťáku\P5152033.JPG"/>
          <p:cNvPicPr/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971" b="89971" l="5028" r="96895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54" t="14933" r="5017" b="27273"/>
          <a:stretch/>
        </p:blipFill>
        <p:spPr bwMode="auto">
          <a:xfrm rot="5400000">
            <a:off x="2067008" y="1861319"/>
            <a:ext cx="3916045" cy="19304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5301208"/>
            <a:ext cx="8640960" cy="138499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lese se chováme tiše, nehulákáme, nezahazujeme odpadky, nekopeme do houby (i když je jedovatá) , nerozděláváme oheň.</a:t>
            </a:r>
            <a:endParaRPr lang="cs-CZ" sz="2800" dirty="0"/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3275855" y="1449020"/>
            <a:ext cx="1224136" cy="297851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687836" y="1869798"/>
            <a:ext cx="1224136" cy="297851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7826072" y="360649"/>
            <a:ext cx="1224136" cy="297851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6166831" y="1791692"/>
            <a:ext cx="1224136" cy="297851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8127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332656"/>
            <a:ext cx="4320480" cy="707886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0076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0099"/>
                </a:solidFill>
              </a:rPr>
              <a:t>LETNÍ ROSTLINY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0099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36319" y="1243560"/>
            <a:ext cx="619268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aké rostliny uvidíš v létě na zahradě?</a:t>
            </a:r>
            <a:endParaRPr lang="cs-CZ" sz="2800" dirty="0"/>
          </a:p>
        </p:txBody>
      </p:sp>
      <p:pic>
        <p:nvPicPr>
          <p:cNvPr id="5" name="Obrázek 4" descr="D:\fotky z foťáku\P5112019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141070" y="2551873"/>
            <a:ext cx="2802625" cy="194766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1Sl1\Desktop\foto na dumy\dumy\P1000404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23" t="16225" r="8923" b="24448"/>
          <a:stretch/>
        </p:blipFill>
        <p:spPr bwMode="auto">
          <a:xfrm rot="5400000">
            <a:off x="1929271" y="2635846"/>
            <a:ext cx="2802625" cy="180415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 descr="C:\Users\1Sl1\Desktop\foto na dumy\dumy\P1000373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25" t="27020" r="33928" b="7292"/>
          <a:stretch/>
        </p:blipFill>
        <p:spPr bwMode="auto">
          <a:xfrm>
            <a:off x="88691" y="2355108"/>
            <a:ext cx="2041933" cy="257191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2392767" y="5084123"/>
            <a:ext cx="1944216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kopretina</a:t>
            </a:r>
            <a:endParaRPr lang="cs-CZ" sz="2800" dirty="0"/>
          </a:p>
        </p:txBody>
      </p:sp>
      <p:pic>
        <p:nvPicPr>
          <p:cNvPr id="10" name="obrázek 1"/>
          <p:cNvPicPr/>
          <p:nvPr/>
        </p:nvPicPr>
        <p:blipFill rotWithShape="1">
          <a:blip r:embed="rId5" cstate="print"/>
          <a:srcRect l="13087" r="9639"/>
          <a:stretch/>
        </p:blipFill>
        <p:spPr bwMode="auto">
          <a:xfrm>
            <a:off x="6830532" y="2227112"/>
            <a:ext cx="2175404" cy="2676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4462262" y="5085184"/>
            <a:ext cx="2160240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sedmikráska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9577" y="5085184"/>
            <a:ext cx="1440160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zvonek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70628" y="5049014"/>
            <a:ext cx="1907704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pomněnka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74512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3301" y="188640"/>
            <a:ext cx="6768752" cy="95410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rostliny pěstují zemědělci na polích? Víš, co se z nich vyrábí?</a:t>
            </a:r>
            <a:endParaRPr lang="cs-CZ" sz="2800" dirty="0"/>
          </a:p>
        </p:txBody>
      </p:sp>
      <p:pic>
        <p:nvPicPr>
          <p:cNvPr id="3" name="Obrázek 2" descr="C:\Users\1Sl1\Desktop\foto na dumy\dumy\P1000395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37" y="1268760"/>
            <a:ext cx="2952328" cy="210717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2" descr="C:\Users\1Sl1\Desktop\foto na dumy\P7272301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85" t="32767" r="39677" b="7910"/>
          <a:stretch/>
        </p:blipFill>
        <p:spPr bwMode="auto">
          <a:xfrm>
            <a:off x="4718232" y="1245599"/>
            <a:ext cx="1555115" cy="3034665"/>
          </a:xfrm>
          <a:prstGeom prst="rect">
            <a:avLst/>
          </a:prstGeom>
          <a:noFill/>
          <a:extLst/>
        </p:spPr>
      </p:pic>
      <p:pic>
        <p:nvPicPr>
          <p:cNvPr id="5" name="Obrázek 4" descr="D:\fotky z foťáku\P5152041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19" b="89894" l="2667" r="977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1" t="23979" r="993" b="12887"/>
          <a:stretch/>
        </p:blipFill>
        <p:spPr bwMode="auto">
          <a:xfrm rot="5400000">
            <a:off x="6468221" y="2053954"/>
            <a:ext cx="3126105" cy="150939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8416" y="3478755"/>
            <a:ext cx="3816424" cy="95410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obilí (můžeš jmenovat některé druhy)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87677" y="4432862"/>
            <a:ext cx="2016224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slunečnice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6629" y="4509120"/>
            <a:ext cx="172928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vlčí mák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62294" y="5649290"/>
            <a:ext cx="1656184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kukuřice</a:t>
            </a:r>
            <a:endParaRPr lang="cs-CZ" sz="2800" dirty="0"/>
          </a:p>
        </p:txBody>
      </p:sp>
      <p:pic>
        <p:nvPicPr>
          <p:cNvPr id="1026" name="Picture 2" descr="domácnosti,fotografie,jádra,kukuřice,kukuřičné klasy,kukuřičný klas,plodiny,příroda,rostliny,slupky,zelenina,zemědělství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75" r="10644"/>
          <a:stretch/>
        </p:blipFill>
        <p:spPr bwMode="auto">
          <a:xfrm>
            <a:off x="899592" y="4539235"/>
            <a:ext cx="1810142" cy="2280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716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6632"/>
            <a:ext cx="7776864" cy="707886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0076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0099"/>
                </a:solidFill>
              </a:rPr>
              <a:t>JEDOVATÉ HOUBY A ROSTLINY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0099"/>
              </a:solidFill>
            </a:endParaRPr>
          </a:p>
        </p:txBody>
      </p:sp>
      <p:pic>
        <p:nvPicPr>
          <p:cNvPr id="3" name="Obrázek 2" descr="D:\fotky z foťáku\P5152044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57" r="949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34" t="12251" r="5095" b="8274"/>
          <a:stretch/>
        </p:blipFill>
        <p:spPr bwMode="auto">
          <a:xfrm rot="5400000">
            <a:off x="-393229" y="1235018"/>
            <a:ext cx="3316130" cy="251587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D:\fotky z foťáku\P5152045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8442" r="930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71" t="18274" r="9327" b="17518"/>
          <a:stretch/>
        </p:blipFill>
        <p:spPr bwMode="auto">
          <a:xfrm rot="5400000">
            <a:off x="1791113" y="1590560"/>
            <a:ext cx="3253119" cy="186780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D:\fotky z foťáku\P5152042.JPG"/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404" b="95577" l="9957" r="898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4" t="3851" r="15260" b="-1"/>
          <a:stretch/>
        </p:blipFill>
        <p:spPr bwMode="auto">
          <a:xfrm rot="5400000">
            <a:off x="6438204" y="994561"/>
            <a:ext cx="2776054" cy="25827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 descr="D:\fotky z foťáku\P5152043.JPG"/>
          <p:cNvPicPr/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692" b="96250" l="9957" r="923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054" t="4943" r="7353" b="4048"/>
          <a:stretch/>
        </p:blipFill>
        <p:spPr bwMode="auto">
          <a:xfrm rot="5400000">
            <a:off x="4097568" y="1376833"/>
            <a:ext cx="3253117" cy="22322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692" y="4141492"/>
            <a:ext cx="2339752" cy="95410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uchomůrka červená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95228" y="4156116"/>
            <a:ext cx="2232248" cy="95410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uchomůrka zelená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02962" y="4093990"/>
            <a:ext cx="1728192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raní oko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35657" y="4033970"/>
            <a:ext cx="98114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rulík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84784" y="5589240"/>
            <a:ext cx="6541447" cy="10156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NIKDY NESBÍRAT!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896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08877" y="225746"/>
            <a:ext cx="4102255" cy="707886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0076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0099"/>
                </a:solidFill>
              </a:rPr>
              <a:t>LETNÍ SPORTY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00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052736"/>
            <a:ext cx="7416824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Ř</a:t>
            </a:r>
            <a:r>
              <a:rPr lang="cs-CZ" sz="2800" dirty="0" smtClean="0"/>
              <a:t>ekni, jakými sporty se můžeš bavit v létě.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5136" y="3109434"/>
            <a:ext cx="1072836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tenis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45621" y="1942813"/>
            <a:ext cx="1008112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golf</a:t>
            </a:r>
            <a:endParaRPr lang="cs-CZ" dirty="0"/>
          </a:p>
        </p:txBody>
      </p:sp>
      <p:pic>
        <p:nvPicPr>
          <p:cNvPr id="13" name="Obrázek 12" descr="C:\Users\ucitel\AppData\Local\Microsoft\Windows\Temporary Internet Files\Low\Content.IE5\0IUCUNT9\MC900282056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578" y="2167566"/>
            <a:ext cx="1504315" cy="179959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ovéPole 13"/>
          <p:cNvSpPr txBox="1"/>
          <p:nvPr/>
        </p:nvSpPr>
        <p:spPr>
          <a:xfrm>
            <a:off x="387412" y="2466033"/>
            <a:ext cx="1425593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běhání</a:t>
            </a:r>
            <a:endParaRPr lang="cs-CZ" sz="2800" dirty="0"/>
          </a:p>
        </p:txBody>
      </p:sp>
      <p:pic>
        <p:nvPicPr>
          <p:cNvPr id="16" name="Obrázek 15" descr="D:\5.png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5652" l="9890" r="899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76" t="26089" r="27106" b="5426"/>
          <a:stretch/>
        </p:blipFill>
        <p:spPr bwMode="auto">
          <a:xfrm>
            <a:off x="1443578" y="4395923"/>
            <a:ext cx="2200275" cy="15494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924718" y="6093296"/>
            <a:ext cx="3138532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ízda na koloběžce</a:t>
            </a:r>
            <a:endParaRPr lang="cs-CZ" sz="2800" dirty="0"/>
          </a:p>
        </p:txBody>
      </p:sp>
      <p:pic>
        <p:nvPicPr>
          <p:cNvPr id="21" name="Obrázek 20" descr="C:\Program Files (x86)\Microsoft Office\MEDIA\CAGCAT10\j0285698.wmf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3253" y="1931722"/>
            <a:ext cx="1706245" cy="18300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officeimg.vo.msecnd.net/en-us/images/MH900233050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040" b="16553"/>
          <a:stretch/>
        </p:blipFill>
        <p:spPr bwMode="auto">
          <a:xfrm>
            <a:off x="3527578" y="1468062"/>
            <a:ext cx="2227064" cy="163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officeimg.vo.msecnd.net/en-us/images/MH900233050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8462" b="39385" l="23385" r="42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119" t="21104" r="58217" b="57792"/>
          <a:stretch/>
        </p:blipFill>
        <p:spPr bwMode="auto">
          <a:xfrm>
            <a:off x="4063250" y="1787755"/>
            <a:ext cx="369427" cy="497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azény,chlapci,děti,dítka,Fotografie,hra,obličeje,osoby,plavání,plavci,pod vodou,přátelé,rekreace,skupiny,úsměvy,volný čas,výrazy,výrazy tváře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85" b="17217"/>
          <a:stretch/>
        </p:blipFill>
        <p:spPr bwMode="auto">
          <a:xfrm>
            <a:off x="5042163" y="4141993"/>
            <a:ext cx="2006177" cy="133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5274718" y="5683713"/>
            <a:ext cx="1773622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potápění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1997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4" grpId="0" animBg="1"/>
      <p:bldP spid="17" grpId="0" animBg="1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83" y="1268760"/>
            <a:ext cx="1714500" cy="1713865"/>
          </a:xfrm>
          <a:prstGeom prst="rect">
            <a:avLst/>
          </a:prstGeom>
        </p:spPr>
      </p:pic>
      <p:pic>
        <p:nvPicPr>
          <p:cNvPr id="3" name="Obrázek 2" descr="C:\Users\1Sl1\Desktop\fotky na dumy\P8072484.JPG"/>
          <p:cNvPicPr/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811" b="94970" l="20060" r="776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069" t="3694" r="23183" b="3492"/>
          <a:stretch/>
        </p:blipFill>
        <p:spPr bwMode="auto">
          <a:xfrm>
            <a:off x="3137132" y="1280267"/>
            <a:ext cx="1562100" cy="19145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548680"/>
            <a:ext cx="151216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plavání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1840" y="543792"/>
            <a:ext cx="1296144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fotbal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90919" y="548680"/>
            <a:ext cx="223224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kok do vody</a:t>
            </a:r>
            <a:endParaRPr lang="cs-CZ" sz="2800" dirty="0"/>
          </a:p>
        </p:txBody>
      </p:sp>
      <p:pic>
        <p:nvPicPr>
          <p:cNvPr id="8" name="Obrázek 7" descr="C:\Users\1Sl1\Desktop\fotky na dumy\P8072490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7" t="3545" r="2951" b="10237"/>
          <a:stretch/>
        </p:blipFill>
        <p:spPr bwMode="auto">
          <a:xfrm>
            <a:off x="226613" y="3573016"/>
            <a:ext cx="2138045" cy="15144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70229" y="5301208"/>
            <a:ext cx="2174807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ízda na kole</a:t>
            </a:r>
            <a:endParaRPr lang="cs-CZ" sz="2800" dirty="0"/>
          </a:p>
        </p:txBody>
      </p:sp>
      <p:pic>
        <p:nvPicPr>
          <p:cNvPr id="10" name="Obrázek 9" descr="C:\Users\1Sl1\Desktop\fotky na dumy\P8072488.JPG"/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737" t="21269" r="21949" b="14925"/>
          <a:stretch/>
        </p:blipFill>
        <p:spPr bwMode="auto">
          <a:xfrm>
            <a:off x="5076056" y="4934971"/>
            <a:ext cx="1781175" cy="16287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214655" y="4406071"/>
            <a:ext cx="475252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ízda na kolečkových bruslích</a:t>
            </a:r>
            <a:endParaRPr lang="cs-CZ" sz="2800" dirty="0"/>
          </a:p>
        </p:txBody>
      </p:sp>
      <p:pic>
        <p:nvPicPr>
          <p:cNvPr id="2050" name="Picture 2" descr="http://officeimg.vo.msecnd.net/en-us/images/MH900431103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12776"/>
            <a:ext cx="2581481" cy="2581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943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3653" y="909805"/>
            <a:ext cx="1361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pomněnka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792" y="198193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kukuřice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03973" y="905138"/>
            <a:ext cx="708740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http://office.microsoft.com/cs-cz/images/results.aspx?qu=pomn%C4%9Bnka&amp;CTT=1&amp;origin=FX010132103#ai:MC900358687|</a:t>
            </a:r>
          </a:p>
        </p:txBody>
      </p:sp>
      <p:sp>
        <p:nvSpPr>
          <p:cNvPr id="7" name="Obdélník 6"/>
          <p:cNvSpPr/>
          <p:nvPr/>
        </p:nvSpPr>
        <p:spPr>
          <a:xfrm>
            <a:off x="1444169" y="1981934"/>
            <a:ext cx="713319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http://office.microsoft.com/cs-cz/images/results.aspx?qu=kuku%C5%99ice&amp;CTT=1#ai:MP900400580|mt:2|</a:t>
            </a:r>
          </a:p>
        </p:txBody>
      </p:sp>
      <p:sp>
        <p:nvSpPr>
          <p:cNvPr id="2" name="Obdélník 1"/>
          <p:cNvSpPr/>
          <p:nvPr/>
        </p:nvSpPr>
        <p:spPr>
          <a:xfrm>
            <a:off x="977872" y="3330578"/>
            <a:ext cx="79146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http://office.microsoft.com/cs-cz/images/results.aspx?qu=golf&amp;CTT=1&amp;origin=FX010132103#ai:MC900285698|mt:1|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3503" y="328498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golf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94593" y="4595936"/>
            <a:ext cx="761248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http://office.microsoft.com/cs-cz/images/results.aspx?qu=tenis&amp;CTT=1&amp;origin=FX010132103#ai:MC900233050|mt:0|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12494" y="4595936"/>
            <a:ext cx="782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tenis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1914" y="5722943"/>
            <a:ext cx="1132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potápění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444170" y="5722943"/>
            <a:ext cx="72629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http://office.microsoft.com/cs-cz/images/results.aspx?qu=plav%C3%A1n%C3%AD&amp;CTT=1&amp;origin=FX010132103#ai:MP900430990|mt:2|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83653" y="14001"/>
            <a:ext cx="86798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Všechny uveřejněné odkazy (cit. 2011 – 03 – 27).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Dostupné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 licencí Public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 WWW: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132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728" y="18864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kok do vody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91680" y="188640"/>
            <a:ext cx="69847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http://office.microsoft.com/cs-cz/images/results.aspx?qu=plav%C3%A1n%C3%AD&amp;CTT=1&amp;origin=FX010132103#ai:MP900431103|mt:2|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5480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plavání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03648" y="1548020"/>
            <a:ext cx="73448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http://office.microsoft.com/cs-cz/images/results.aspx?qu=plav%C3%A1n%C3%AD&amp;CTT=1&amp;origin=FX010132103#ai:MP900410174|mt:2|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6770" y="3140968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běh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52002" y="3198895"/>
            <a:ext cx="774047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http://office.microsoft.com/cs-cz/images/results.aspx?qu=b%C4%9Bh&amp;CTT=1&amp;origin=FX010132103#ai:MC900282056|mt:1|</a:t>
            </a:r>
          </a:p>
        </p:txBody>
      </p:sp>
    </p:spTree>
    <p:extLst>
      <p:ext uri="{BB962C8B-B14F-4D97-AF65-F5344CB8AC3E}">
        <p14:creationId xmlns:p14="http://schemas.microsoft.com/office/powerpoint/2010/main" val="272921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16833</TotalTime>
  <Words>384</Words>
  <Application>Microsoft Office PowerPoint</Application>
  <PresentationFormat>Předvádění na obrazovce (4:3)</PresentationFormat>
  <Paragraphs>82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Brooklet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ucitel</cp:lastModifiedBy>
  <cp:revision>46</cp:revision>
  <dcterms:created xsi:type="dcterms:W3CDTF">2011-03-27T16:05:57Z</dcterms:created>
  <dcterms:modified xsi:type="dcterms:W3CDTF">2011-09-21T05:10:23Z</dcterms:modified>
</cp:coreProperties>
</file>