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1" r:id="rId2"/>
    <p:sldId id="263" r:id="rId3"/>
    <p:sldId id="256" r:id="rId4"/>
    <p:sldId id="264" r:id="rId5"/>
    <p:sldId id="273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945D8-DA2D-4C16-B520-42E2966B5D94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BEA3BC-BEC7-4134-BEFD-90AC2AF523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Klikni na obrázek.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BEA3BC-BEC7-4134-BEFD-90AC2AF5231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B9336CC-ECBC-43B4-9129-D540E197B4DA}" type="datetimeFigureOut">
              <a:rPr lang="cs-CZ" smtClean="0"/>
              <a:pPr/>
              <a:t>25.9.2011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pdclipart.org/displayimage.php?album=19&amp;pos=0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slide" Target="slide11.xml"/><Relationship Id="rId18" Type="http://schemas.openxmlformats.org/officeDocument/2006/relationships/image" Target="../media/image13.png"/><Relationship Id="rId3" Type="http://schemas.openxmlformats.org/officeDocument/2006/relationships/slide" Target="slide6.xml"/><Relationship Id="rId7" Type="http://schemas.openxmlformats.org/officeDocument/2006/relationships/slide" Target="slide4.xml"/><Relationship Id="rId12" Type="http://schemas.openxmlformats.org/officeDocument/2006/relationships/image" Target="../media/image10.png"/><Relationship Id="rId17" Type="http://schemas.openxmlformats.org/officeDocument/2006/relationships/slide" Target="slide13.xml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slide" Target="slide10.xml"/><Relationship Id="rId5" Type="http://schemas.openxmlformats.org/officeDocument/2006/relationships/slide" Target="slide7.xml"/><Relationship Id="rId15" Type="http://schemas.openxmlformats.org/officeDocument/2006/relationships/slide" Target="slide12.xml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slide" Target="slide9.xml"/><Relationship Id="rId1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dclipart.org/thumbnails.php?album=2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1772816"/>
            <a:ext cx="7772400" cy="18288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131840" y="3501008"/>
            <a:ext cx="2698640" cy="91440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                   </a:t>
            </a:r>
            <a:r>
              <a:rPr lang="cs-CZ" sz="4100" b="1" dirty="0" err="1" smtClean="0">
                <a:solidFill>
                  <a:srgbClr val="C00000"/>
                </a:solidFill>
              </a:rPr>
              <a:t>you</a:t>
            </a:r>
            <a:endParaRPr lang="cs-CZ" sz="41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23794" y="2276872"/>
            <a:ext cx="69637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Zájmena ty,vy-AJ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580526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accent3"/>
                </a:solidFill>
              </a:rPr>
              <a:t>Zpracovala Mgr. Jitka Polášková</a:t>
            </a:r>
            <a:endParaRPr lang="cs-CZ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645024"/>
            <a:ext cx="7451168" cy="9144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III/2 Inovace a zkvalitnění výuky prostřednictvím ICT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580526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accent3"/>
                </a:solidFill>
              </a:rPr>
              <a:t>VY_32_INOVACE_06_ </a:t>
            </a:r>
            <a:r>
              <a:rPr lang="cs-CZ" dirty="0" smtClean="0">
                <a:solidFill>
                  <a:schemeClr val="accent3"/>
                </a:solidFill>
              </a:rPr>
              <a:t>Zájmena ty,vy-AJ</a:t>
            </a: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060848"/>
            <a:ext cx="6100947" cy="1332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835696" y="83671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ZŠ Hladké </a:t>
            </a:r>
            <a:r>
              <a:rPr lang="cs-CZ" b="1" dirty="0" err="1" smtClean="0">
                <a:solidFill>
                  <a:schemeClr val="accent3"/>
                </a:solidFill>
              </a:rPr>
              <a:t>Životice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okr. Nový Jičín, příspěvková </a:t>
            </a:r>
            <a:r>
              <a:rPr lang="cs-CZ" b="1" dirty="0" err="1" smtClean="0">
                <a:solidFill>
                  <a:schemeClr val="accent3"/>
                </a:solidFill>
              </a:rPr>
              <a:t>org</a:t>
            </a:r>
            <a:r>
              <a:rPr lang="cs-CZ" b="1" dirty="0" smtClean="0">
                <a:solidFill>
                  <a:schemeClr val="accent3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IČ: 73184322</a:t>
            </a:r>
            <a:endParaRPr lang="cs-CZ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2771800" y="548680"/>
            <a:ext cx="3555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Zájmena</a:t>
            </a:r>
            <a:endParaRPr lang="cs-CZ" sz="5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39552" y="2852936"/>
            <a:ext cx="18002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</a:t>
            </a:r>
            <a:endParaRPr lang="cs-CZ" sz="5400" b="1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9592" y="3861048"/>
            <a:ext cx="1008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ty</a:t>
            </a:r>
          </a:p>
          <a:p>
            <a:r>
              <a:rPr lang="cs-CZ" sz="3600" b="1" dirty="0" smtClean="0"/>
              <a:t> vy</a:t>
            </a:r>
            <a:endParaRPr lang="cs-CZ" sz="3600" b="1" dirty="0"/>
          </a:p>
        </p:txBody>
      </p:sp>
      <p:sp>
        <p:nvSpPr>
          <p:cNvPr id="26" name="Šipka doprava 25"/>
          <p:cNvSpPr/>
          <p:nvPr/>
        </p:nvSpPr>
        <p:spPr>
          <a:xfrm>
            <a:off x="2267744" y="3212976"/>
            <a:ext cx="122413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491880" y="2852936"/>
            <a:ext cx="19495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endParaRPr lang="cs-CZ" sz="5400" b="1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79912" y="3933056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tvůj</a:t>
            </a:r>
          </a:p>
          <a:p>
            <a:r>
              <a:rPr lang="cs-CZ" sz="3600" b="1" dirty="0" smtClean="0"/>
              <a:t>váš</a:t>
            </a:r>
            <a:endParaRPr lang="cs-CZ" sz="3600" b="1" dirty="0"/>
          </a:p>
        </p:txBody>
      </p:sp>
      <p:pic>
        <p:nvPicPr>
          <p:cNvPr id="6146" name="Picture 2" descr="bird of peace clip ar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556792"/>
            <a:ext cx="1155684" cy="936104"/>
          </a:xfrm>
          <a:prstGeom prst="rect">
            <a:avLst/>
          </a:prstGeom>
          <a:noFill/>
        </p:spPr>
      </p:pic>
      <p:pic>
        <p:nvPicPr>
          <p:cNvPr id="6148" name="Picture 4" descr="altum angelfish 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924944"/>
            <a:ext cx="1008112" cy="1086666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6976023" y="1556792"/>
            <a:ext cx="110318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bird</a:t>
            </a:r>
            <a:endParaRPr lang="cs-CZ" sz="3200" b="1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023987" y="2996952"/>
            <a:ext cx="10342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fish</a:t>
            </a:r>
            <a:endParaRPr lang="cs-CZ" sz="32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876256" y="4437112"/>
            <a:ext cx="15424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snake</a:t>
            </a:r>
            <a:endParaRPr lang="cs-CZ" sz="32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152" name="Picture 8" descr="bushmaster Lachesis Mutu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365104"/>
            <a:ext cx="1046011" cy="8640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563888" y="2636912"/>
            <a:ext cx="2008883" cy="92333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endParaRPr lang="cs-CZ" sz="54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83768" y="620688"/>
            <a:ext cx="42739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 spoje</a:t>
            </a:r>
            <a:endParaRPr lang="cs-CZ" sz="54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42" name="Picture 2" descr="Elephant 08 clip art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836712"/>
            <a:ext cx="1656184" cy="1152128"/>
          </a:xfrm>
          <a:prstGeom prst="rect">
            <a:avLst/>
          </a:prstGeom>
          <a:noFill/>
        </p:spPr>
      </p:pic>
      <p:pic>
        <p:nvPicPr>
          <p:cNvPr id="10244" name="Picture 4" descr="Fox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348880"/>
            <a:ext cx="1584176" cy="1557773"/>
          </a:xfrm>
          <a:prstGeom prst="rect">
            <a:avLst/>
          </a:prstGeom>
          <a:noFill/>
        </p:spPr>
      </p:pic>
      <p:pic>
        <p:nvPicPr>
          <p:cNvPr id="10246" name="Picture 6" descr="doll 2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4365104"/>
            <a:ext cx="1368152" cy="1397480"/>
          </a:xfrm>
          <a:prstGeom prst="rect">
            <a:avLst/>
          </a:prstGeom>
          <a:noFill/>
        </p:spPr>
      </p:pic>
      <p:pic>
        <p:nvPicPr>
          <p:cNvPr id="10248" name="Picture 8" descr="orange big clip art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4653136"/>
            <a:ext cx="1836807" cy="1046982"/>
          </a:xfrm>
          <a:prstGeom prst="rect">
            <a:avLst/>
          </a:prstGeom>
          <a:noFill/>
        </p:spPr>
      </p:pic>
      <p:pic>
        <p:nvPicPr>
          <p:cNvPr id="10250" name="Picture 10" descr="pears clip art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76056" y="4365104"/>
            <a:ext cx="1080120" cy="1384548"/>
          </a:xfrm>
          <a:prstGeom prst="rect">
            <a:avLst/>
          </a:prstGeom>
          <a:noFill/>
        </p:spPr>
      </p:pic>
      <p:pic>
        <p:nvPicPr>
          <p:cNvPr id="10252" name="Picture 12" descr="shiny banana clip art">
            <a:hlinkClick r:id="rId13" action="ppaction://hlinksldjump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732240" y="4725144"/>
            <a:ext cx="1627575" cy="1041648"/>
          </a:xfrm>
          <a:prstGeom prst="rect">
            <a:avLst/>
          </a:prstGeom>
          <a:noFill/>
        </p:spPr>
      </p:pic>
      <p:pic>
        <p:nvPicPr>
          <p:cNvPr id="10256" name="Picture 16" descr="Birthday birthday cake 5 clip art">
            <a:hlinkClick r:id="rId15" action="ppaction://hlinksldjump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948264" y="2636912"/>
            <a:ext cx="1296144" cy="1440160"/>
          </a:xfrm>
          <a:prstGeom prst="rect">
            <a:avLst/>
          </a:prstGeom>
          <a:noFill/>
        </p:spPr>
      </p:pic>
      <p:pic>
        <p:nvPicPr>
          <p:cNvPr id="10258" name="Picture 18" descr="blue desktop clip art">
            <a:hlinkClick r:id="rId17" action="ppaction://hlinksldjump"/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876256" y="1052736"/>
            <a:ext cx="1440160" cy="1152128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419872" y="1484784"/>
            <a:ext cx="237626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Klikni na obrázek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060848"/>
            <a:ext cx="2376264" cy="2376264"/>
          </a:xfrm>
          <a:prstGeom prst="rect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>
            <a:off x="5724128" y="908720"/>
            <a:ext cx="2448272" cy="1656184"/>
          </a:xfrm>
          <a:prstGeom prst="wedgeEllipseCallout">
            <a:avLst>
              <a:gd name="adj1" fmla="val -57625"/>
              <a:gd name="adj2" fmla="val 468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12160" y="1340768"/>
            <a:ext cx="19207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Be</a:t>
            </a:r>
            <a:r>
              <a:rPr lang="cs-CZ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 happy!!!!</a:t>
            </a:r>
          </a:p>
          <a:p>
            <a:pPr algn="ctr"/>
            <a:endParaRPr lang="cs-CZ" b="1" cap="none" spc="50" dirty="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  <a:p>
            <a:pPr algn="ctr"/>
            <a:r>
              <a:rPr lang="cs-CZ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Your</a:t>
            </a:r>
            <a:r>
              <a:rPr lang="cs-CZ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</a:t>
            </a:r>
            <a:r>
              <a:rPr lang="cs-CZ" b="1" cap="none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friend</a:t>
            </a:r>
            <a:endParaRPr lang="cs-CZ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>
    <p:split orient="vert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2636912"/>
            <a:ext cx="392915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elephant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2" descr="Elephant 08 clip ar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19" y="2840413"/>
            <a:ext cx="2295255" cy="159669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2924944"/>
            <a:ext cx="392915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fox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4" descr="Fox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348880"/>
            <a:ext cx="2332326" cy="229345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3140968"/>
            <a:ext cx="457722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baby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6" descr="doll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420888"/>
            <a:ext cx="1814599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3212976"/>
            <a:ext cx="50405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orange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8" descr="orange big clip ar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924944"/>
            <a:ext cx="2779251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212976"/>
            <a:ext cx="45365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pears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10" descr="pears clip ar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636912"/>
            <a:ext cx="1656184" cy="212297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2852936"/>
            <a:ext cx="532859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banana</a:t>
            </a:r>
            <a:endParaRPr lang="cs-CZ" sz="54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12" descr="shiny banana clip ar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924944"/>
            <a:ext cx="2587788" cy="16561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2996952"/>
            <a:ext cx="55446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birthday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16" descr="Birthday birthday cake 5 clip ar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108853"/>
            <a:ext cx="2354662" cy="26162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2348880"/>
            <a:ext cx="712879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computer</a:t>
            </a:r>
            <a:r>
              <a:rPr lang="cs-CZ" sz="5400" b="1" cap="none" spc="0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18" descr="blue desktop clip ar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645024"/>
            <a:ext cx="2520280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48883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Použité předlohy : Basic </a:t>
            </a:r>
            <a:r>
              <a:rPr lang="cs-CZ" sz="1400" dirty="0" err="1" smtClean="0"/>
              <a:t>English</a:t>
            </a:r>
            <a:r>
              <a:rPr lang="cs-CZ" sz="1400" dirty="0" smtClean="0"/>
              <a:t>, použití pouze pro účely ZŠ Hladké </a:t>
            </a:r>
            <a:r>
              <a:rPr lang="cs-CZ" sz="1400" dirty="0" err="1" smtClean="0"/>
              <a:t>Životice</a:t>
            </a:r>
            <a:r>
              <a:rPr lang="cs-CZ" sz="1400" dirty="0" smtClean="0"/>
              <a:t> </a:t>
            </a:r>
          </a:p>
          <a:p>
            <a:r>
              <a:rPr lang="cs-CZ" sz="1400" i="1" dirty="0" smtClean="0"/>
              <a:t>Basic </a:t>
            </a:r>
            <a:r>
              <a:rPr lang="cs-CZ" sz="1400" i="1" dirty="0" err="1" smtClean="0"/>
              <a:t>English</a:t>
            </a:r>
            <a:r>
              <a:rPr lang="cs-CZ" sz="1400" i="1" dirty="0" smtClean="0"/>
              <a:t> : digitální učební předloha</a:t>
            </a:r>
            <a:r>
              <a:rPr lang="cs-CZ" sz="1400" dirty="0" smtClean="0"/>
              <a:t> [online]. -. Vyškov : -, 2010, </a:t>
            </a:r>
            <a:r>
              <a:rPr lang="cs-CZ" sz="1400" dirty="0" err="1" smtClean="0"/>
              <a:t>2010</a:t>
            </a:r>
            <a:r>
              <a:rPr lang="cs-CZ" sz="1400" dirty="0" smtClean="0"/>
              <a:t> [cit. 2011-03-09]. Dostupné z WWW: &lt;www.</a:t>
            </a:r>
            <a:r>
              <a:rPr lang="cs-CZ" sz="1400" dirty="0" err="1" smtClean="0"/>
              <a:t>stiefel</a:t>
            </a:r>
            <a:r>
              <a:rPr lang="cs-CZ" sz="1400" dirty="0" smtClean="0"/>
              <a:t>-</a:t>
            </a:r>
            <a:r>
              <a:rPr lang="cs-CZ" sz="1400" dirty="0" err="1" smtClean="0"/>
              <a:t>eurocard.cz</a:t>
            </a:r>
            <a:r>
              <a:rPr lang="cs-CZ" sz="1400" dirty="0" smtClean="0"/>
              <a:t>&gt;.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1700808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pdclipart.org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thumbnails.php</a:t>
            </a:r>
            <a:r>
              <a:rPr lang="cs-CZ" sz="1400" dirty="0" smtClean="0">
                <a:hlinkClick r:id="rId2"/>
              </a:rPr>
              <a:t>?album=25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240</TotalTime>
  <Words>106</Words>
  <Application>Microsoft Office PowerPoint</Application>
  <PresentationFormat>Předvádění na obrazovce (4:3)</PresentationFormat>
  <Paragraphs>38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Aspekt</vt:lpstr>
      <vt:lpstr>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notebook</cp:lastModifiedBy>
  <cp:revision>29</cp:revision>
  <dcterms:created xsi:type="dcterms:W3CDTF">2011-03-10T20:35:00Z</dcterms:created>
  <dcterms:modified xsi:type="dcterms:W3CDTF">2011-09-25T20:22:21Z</dcterms:modified>
</cp:coreProperties>
</file>