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63" r:id="rId3"/>
    <p:sldId id="256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  <p:transition spd="slow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B9336CC-ECBC-43B4-9129-D540E197B4DA}" type="datetimeFigureOut">
              <a:rPr lang="cs-CZ" smtClean="0"/>
              <a:pPr/>
              <a:t>25.9.2011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43F5CE2-9629-4766-9433-9EBDCE821F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cover dir="ru"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dclipart.org/displayimage.php?album=19&amp;pos=0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openxmlformats.org/officeDocument/2006/relationships/slide" Target="slide11.xml"/><Relationship Id="rId17" Type="http://schemas.openxmlformats.org/officeDocument/2006/relationships/image" Target="../media/image13.png"/><Relationship Id="rId2" Type="http://schemas.openxmlformats.org/officeDocument/2006/relationships/slide" Target="slide5.xml"/><Relationship Id="rId16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image" Target="../media/image9.png"/><Relationship Id="rId14" Type="http://schemas.openxmlformats.org/officeDocument/2006/relationships/slide" Target="slide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dclipart.org/thumbnails.php?album=25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827584" y="1772816"/>
            <a:ext cx="7772400" cy="18288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3131840" y="3501008"/>
            <a:ext cx="2698640" cy="9144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                   </a:t>
            </a:r>
            <a:r>
              <a:rPr lang="cs-CZ" sz="4100" b="1" dirty="0" smtClean="0">
                <a:solidFill>
                  <a:srgbClr val="C00000"/>
                </a:solidFill>
              </a:rPr>
              <a:t>I</a:t>
            </a:r>
            <a:endParaRPr lang="cs-CZ" sz="4100" b="1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11293" y="2276872"/>
            <a:ext cx="57887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3"/>
                </a:solidFill>
                <a:effectLst/>
              </a:rPr>
              <a:t>Zájmena já-AJ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75656" y="5805264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accent3"/>
                </a:solidFill>
              </a:rPr>
              <a:t>Zpracovala Mgr. Jitka Polášková</a:t>
            </a:r>
            <a:endParaRPr lang="cs-CZ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3645024"/>
            <a:ext cx="7451168" cy="914400"/>
          </a:xfrm>
        </p:spPr>
        <p:txBody>
          <a:bodyPr/>
          <a:lstStyle/>
          <a:p>
            <a:r>
              <a:rPr lang="cs-CZ" b="1" dirty="0" smtClean="0">
                <a:solidFill>
                  <a:schemeClr val="accent3"/>
                </a:solidFill>
              </a:rPr>
              <a:t>III/2 Inovace a zkvalitnění výuky prostřednictvím ICT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5805264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accent3"/>
                </a:solidFill>
              </a:rPr>
              <a:t>VY_32_INOVACE_07_ </a:t>
            </a:r>
            <a:r>
              <a:rPr lang="cs-CZ" dirty="0" smtClean="0">
                <a:solidFill>
                  <a:schemeClr val="accent3"/>
                </a:solidFill>
              </a:rPr>
              <a:t>Zájmeno já-AJ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060848"/>
            <a:ext cx="6100947" cy="1332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63688" y="90872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solidFill>
                  <a:schemeClr val="accent3"/>
                </a:solidFill>
              </a:rPr>
              <a:t>ZŠ Hladké </a:t>
            </a:r>
            <a:r>
              <a:rPr lang="cs-CZ" b="1" dirty="0" err="1" smtClean="0">
                <a:solidFill>
                  <a:schemeClr val="accent3"/>
                </a:solidFill>
              </a:rPr>
              <a:t>Životice</a:t>
            </a:r>
            <a:r>
              <a:rPr lang="cs-CZ" b="1" dirty="0" smtClean="0">
                <a:solidFill>
                  <a:schemeClr val="accent3"/>
                </a:solidFill>
              </a:rPr>
              <a:t> </a:t>
            </a:r>
          </a:p>
          <a:p>
            <a:r>
              <a:rPr lang="cs-CZ" b="1" dirty="0" smtClean="0">
                <a:solidFill>
                  <a:schemeClr val="accent3"/>
                </a:solidFill>
              </a:rPr>
              <a:t>okr. Nový Jičín, příspěvková </a:t>
            </a:r>
            <a:r>
              <a:rPr lang="cs-CZ" b="1" dirty="0" err="1" smtClean="0">
                <a:solidFill>
                  <a:schemeClr val="accent3"/>
                </a:solidFill>
              </a:rPr>
              <a:t>org</a:t>
            </a:r>
            <a:r>
              <a:rPr lang="cs-CZ" b="1" dirty="0" smtClean="0">
                <a:solidFill>
                  <a:schemeClr val="accent3"/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accent3"/>
                </a:solidFill>
              </a:rPr>
              <a:t>IČ: 73184322</a:t>
            </a:r>
            <a:endParaRPr lang="cs-CZ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2771800" y="548680"/>
            <a:ext cx="3555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/>
                <a:solidFill>
                  <a:schemeClr val="accent3"/>
                </a:solidFill>
              </a:rPr>
              <a:t>Zájmena</a:t>
            </a:r>
            <a:endParaRPr lang="cs-CZ" sz="5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115616" y="2636912"/>
            <a:ext cx="136815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endParaRPr lang="cs-CZ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331640" y="4221088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já</a:t>
            </a:r>
            <a:endParaRPr lang="cs-CZ" sz="3600" b="1" dirty="0"/>
          </a:p>
        </p:txBody>
      </p:sp>
      <p:sp>
        <p:nvSpPr>
          <p:cNvPr id="26" name="Šipka doprava 25"/>
          <p:cNvSpPr/>
          <p:nvPr/>
        </p:nvSpPr>
        <p:spPr>
          <a:xfrm>
            <a:off x="2555776" y="3212976"/>
            <a:ext cx="122413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995936" y="2852936"/>
            <a:ext cx="13805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067944" y="4005064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my</a:t>
            </a:r>
            <a:endParaRPr lang="cs-CZ" sz="3600" b="1" dirty="0"/>
          </a:p>
        </p:txBody>
      </p:sp>
      <p:pic>
        <p:nvPicPr>
          <p:cNvPr id="6146" name="Picture 2" descr="bird of peace clip art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556792"/>
            <a:ext cx="1155684" cy="936104"/>
          </a:xfrm>
          <a:prstGeom prst="rect">
            <a:avLst/>
          </a:prstGeom>
          <a:noFill/>
        </p:spPr>
      </p:pic>
      <p:pic>
        <p:nvPicPr>
          <p:cNvPr id="6148" name="Picture 4" descr="altum angelfish 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924944"/>
            <a:ext cx="1008112" cy="1086666"/>
          </a:xfrm>
          <a:prstGeom prst="rect">
            <a:avLst/>
          </a:prstGeom>
          <a:noFill/>
        </p:spPr>
      </p:pic>
      <p:sp>
        <p:nvSpPr>
          <p:cNvPr id="33" name="Obdélník 32"/>
          <p:cNvSpPr/>
          <p:nvPr/>
        </p:nvSpPr>
        <p:spPr>
          <a:xfrm>
            <a:off x="6976023" y="1556792"/>
            <a:ext cx="11031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bird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7023987" y="2996952"/>
            <a:ext cx="10342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fish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876256" y="4437112"/>
            <a:ext cx="15424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snake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152" name="Picture 8" descr="bushmaster Lachesis Mutu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365104"/>
            <a:ext cx="1046011" cy="8640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engal Tiger clip art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764704"/>
            <a:ext cx="1652908" cy="1080120"/>
          </a:xfrm>
          <a:prstGeom prst="rect">
            <a:avLst/>
          </a:prstGeom>
          <a:noFill/>
        </p:spPr>
      </p:pic>
      <p:pic>
        <p:nvPicPr>
          <p:cNvPr id="21508" name="Picture 4" descr="beagle puppy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276872"/>
            <a:ext cx="1584176" cy="1782198"/>
          </a:xfrm>
          <a:prstGeom prst="rect">
            <a:avLst/>
          </a:prstGeom>
          <a:noFill/>
        </p:spPr>
      </p:pic>
      <p:pic>
        <p:nvPicPr>
          <p:cNvPr id="21510" name="Picture 6" descr="apple 7 clip art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4293096"/>
            <a:ext cx="1512168" cy="1661723"/>
          </a:xfrm>
          <a:prstGeom prst="rect">
            <a:avLst/>
          </a:prstGeom>
          <a:noFill/>
        </p:spPr>
      </p:pic>
      <p:pic>
        <p:nvPicPr>
          <p:cNvPr id="21512" name="Picture 8" descr="glass of orange juice clip art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5816" y="4149080"/>
            <a:ext cx="1224136" cy="1827068"/>
          </a:xfrm>
          <a:prstGeom prst="rect">
            <a:avLst/>
          </a:prstGeom>
          <a:noFill/>
        </p:spPr>
      </p:pic>
      <p:pic>
        <p:nvPicPr>
          <p:cNvPr id="21516" name="Picture 12" descr="bell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76256" y="692696"/>
            <a:ext cx="1512167" cy="1512168"/>
          </a:xfrm>
          <a:prstGeom prst="rect">
            <a:avLst/>
          </a:prstGeom>
          <a:noFill/>
        </p:spPr>
      </p:pic>
      <p:pic>
        <p:nvPicPr>
          <p:cNvPr id="21518" name="Picture 14" descr="beachball v0.1 clip art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948264" y="2708920"/>
            <a:ext cx="1407287" cy="1336924"/>
          </a:xfrm>
          <a:prstGeom prst="rect">
            <a:avLst/>
          </a:prstGeom>
          <a:noFill/>
        </p:spPr>
      </p:pic>
      <p:pic>
        <p:nvPicPr>
          <p:cNvPr id="21520" name="Picture 16" descr="robot 2 clip art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236296" y="4293096"/>
            <a:ext cx="889248" cy="1852600"/>
          </a:xfrm>
          <a:prstGeom prst="rect">
            <a:avLst/>
          </a:prstGeom>
          <a:noFill/>
        </p:spPr>
      </p:pic>
      <p:pic>
        <p:nvPicPr>
          <p:cNvPr id="21522" name="Picture 18" descr="Vervet clip art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11560" y="4373745"/>
            <a:ext cx="1584176" cy="1489127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3995936" y="2564904"/>
            <a:ext cx="129073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483768" y="620688"/>
            <a:ext cx="42739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Tvoř spoje</a:t>
            </a:r>
            <a:endParaRPr lang="cs-CZ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47864" y="1556792"/>
            <a:ext cx="2520280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Klikni na obrázek</a:t>
            </a:r>
            <a:endParaRPr lang="cs-CZ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03648" y="2924944"/>
            <a:ext cx="36411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 </a:t>
            </a:r>
            <a:r>
              <a:rPr lang="cs-CZ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tiger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Bengal Tiger clip art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564904"/>
            <a:ext cx="2520280" cy="16469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03648" y="2924944"/>
            <a:ext cx="36411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 dog.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4" descr="beagle puppy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2098" y="2168860"/>
            <a:ext cx="2144238" cy="24122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03648" y="2564904"/>
            <a:ext cx="364112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 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monkey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18" descr="Vervet clip art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348880"/>
            <a:ext cx="2298125" cy="21602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1640" y="2996952"/>
            <a:ext cx="36411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 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juice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8" descr="glass of orange juice clip art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132856"/>
            <a:ext cx="1512168" cy="22569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71600" y="2996952"/>
            <a:ext cx="40011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 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apple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6" descr="apple 7 clip art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276872"/>
            <a:ext cx="2096873" cy="23042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1640" y="2996952"/>
            <a:ext cx="40011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 robot.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6" descr="robot 2 clip art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060848"/>
            <a:ext cx="1224136" cy="25502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1640" y="2996952"/>
            <a:ext cx="40011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 </a:t>
            </a:r>
            <a:r>
              <a:rPr lang="cs-CZ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ball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14" descr="beachball v0.1 clip art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916832"/>
            <a:ext cx="2996569" cy="28467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1640" y="2996952"/>
            <a:ext cx="40011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My bell.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2" descr="bell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204864"/>
            <a:ext cx="2304254" cy="23042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692696"/>
            <a:ext cx="74888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Použité předlohy : Basic </a:t>
            </a:r>
            <a:r>
              <a:rPr lang="cs-CZ" sz="1400" dirty="0" err="1" smtClean="0"/>
              <a:t>English</a:t>
            </a:r>
            <a:r>
              <a:rPr lang="cs-CZ" sz="1400" dirty="0" smtClean="0"/>
              <a:t>, použití pouze pro účely ZŠ Hladké </a:t>
            </a:r>
            <a:r>
              <a:rPr lang="cs-CZ" sz="1400" dirty="0" err="1" smtClean="0"/>
              <a:t>Životice</a:t>
            </a:r>
            <a:r>
              <a:rPr lang="cs-CZ" sz="1400" dirty="0" smtClean="0"/>
              <a:t> </a:t>
            </a:r>
          </a:p>
          <a:p>
            <a:r>
              <a:rPr lang="cs-CZ" sz="1400" i="1" dirty="0" smtClean="0"/>
              <a:t>Basic </a:t>
            </a:r>
            <a:r>
              <a:rPr lang="cs-CZ" sz="1400" i="1" dirty="0" err="1" smtClean="0"/>
              <a:t>English</a:t>
            </a:r>
            <a:r>
              <a:rPr lang="cs-CZ" sz="1400" i="1" dirty="0" smtClean="0"/>
              <a:t> : digitální učební předloha</a:t>
            </a:r>
            <a:r>
              <a:rPr lang="cs-CZ" sz="1400" dirty="0" smtClean="0"/>
              <a:t> [online]. -. Vyškov : -, 2010, </a:t>
            </a:r>
            <a:r>
              <a:rPr lang="cs-CZ" sz="1400" dirty="0" err="1" smtClean="0"/>
              <a:t>2010</a:t>
            </a:r>
            <a:r>
              <a:rPr lang="cs-CZ" sz="1400" dirty="0" smtClean="0"/>
              <a:t> [cit. 2011-03-09]. Dostupné z WWW: &lt;www.</a:t>
            </a:r>
            <a:r>
              <a:rPr lang="cs-CZ" sz="1400" dirty="0" err="1" smtClean="0"/>
              <a:t>stiefel</a:t>
            </a:r>
            <a:r>
              <a:rPr lang="cs-CZ" sz="1400" dirty="0" smtClean="0"/>
              <a:t>-</a:t>
            </a:r>
            <a:r>
              <a:rPr lang="cs-CZ" sz="1400" dirty="0" err="1" smtClean="0"/>
              <a:t>eurocard.cz</a:t>
            </a:r>
            <a:r>
              <a:rPr lang="cs-CZ" sz="1400" dirty="0" smtClean="0"/>
              <a:t>&gt;.</a:t>
            </a:r>
          </a:p>
        </p:txBody>
      </p:sp>
      <p:sp>
        <p:nvSpPr>
          <p:cNvPr id="3" name="Obdélník 2"/>
          <p:cNvSpPr/>
          <p:nvPr/>
        </p:nvSpPr>
        <p:spPr>
          <a:xfrm>
            <a:off x="899592" y="1700808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pdclipart.org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thumbnails.php</a:t>
            </a:r>
            <a:r>
              <a:rPr lang="cs-CZ" sz="1400" dirty="0" smtClean="0">
                <a:hlinkClick r:id="rId2"/>
              </a:rPr>
              <a:t>?album=25</a:t>
            </a:r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179</TotalTime>
  <Words>101</Words>
  <Application>Microsoft Office PowerPoint</Application>
  <PresentationFormat>Předvádění na obrazovce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Aspekt</vt:lpstr>
      <vt:lpstr>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notebook</dc:creator>
  <cp:lastModifiedBy>notebook</cp:lastModifiedBy>
  <cp:revision>24</cp:revision>
  <dcterms:created xsi:type="dcterms:W3CDTF">2011-03-10T20:35:00Z</dcterms:created>
  <dcterms:modified xsi:type="dcterms:W3CDTF">2011-09-25T20:24:58Z</dcterms:modified>
</cp:coreProperties>
</file>