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7" r:id="rId2"/>
    <p:sldId id="258" r:id="rId3"/>
    <p:sldId id="257" r:id="rId4"/>
    <p:sldId id="259" r:id="rId5"/>
    <p:sldId id="260" r:id="rId6"/>
    <p:sldId id="261" r:id="rId7"/>
    <p:sldId id="263" r:id="rId8"/>
    <p:sldId id="264" r:id="rId9"/>
    <p:sldId id="265" r:id="rId10"/>
    <p:sldId id="268" r:id="rId11"/>
    <p:sldId id="266"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64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41" autoAdjust="0"/>
    <p:restoredTop sz="94660"/>
  </p:normalViewPr>
  <p:slideViewPr>
    <p:cSldViewPr>
      <p:cViewPr varScale="1">
        <p:scale>
          <a:sx n="109" d="100"/>
          <a:sy n="109" d="100"/>
        </p:scale>
        <p:origin x="-1626"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32172389-9240-4438-976B-F689C2B54F6E}" type="datetimeFigureOut">
              <a:rPr lang="cs-CZ" smtClean="0"/>
              <a:t>21.9.2011</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2825D5C-0FA3-46DE-8143-50373A134D90}" type="slidenum">
              <a:rPr lang="cs-CZ" smtClean="0"/>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2172389-9240-4438-976B-F689C2B54F6E}" type="datetimeFigureOut">
              <a:rPr lang="cs-CZ" smtClean="0"/>
              <a:t>21.9.2011</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2825D5C-0FA3-46DE-8143-50373A134D90}"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32172389-9240-4438-976B-F689C2B54F6E}" type="datetimeFigureOut">
              <a:rPr lang="cs-CZ" smtClean="0"/>
              <a:t>21.9.2011</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2825D5C-0FA3-46DE-8143-50373A134D9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32172389-9240-4438-976B-F689C2B54F6E}" type="datetimeFigureOut">
              <a:rPr lang="cs-CZ" smtClean="0"/>
              <a:t>21.9.2011</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2825D5C-0FA3-46DE-8143-50373A134D90}" type="slidenum">
              <a:rPr lang="cs-CZ" smtClean="0"/>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32172389-9240-4438-976B-F689C2B54F6E}" type="datetimeFigureOut">
              <a:rPr lang="cs-CZ" smtClean="0"/>
              <a:t>21.9.2011</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D2825D5C-0FA3-46DE-8143-50373A134D90}" type="slidenum">
              <a:rPr lang="cs-CZ" smtClean="0"/>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32172389-9240-4438-976B-F689C2B54F6E}" type="datetimeFigureOut">
              <a:rPr lang="cs-CZ" smtClean="0"/>
              <a:t>21.9.2011</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D2825D5C-0FA3-46DE-8143-50373A134D9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172389-9240-4438-976B-F689C2B54F6E}" type="datetimeFigureOut">
              <a:rPr lang="cs-CZ" smtClean="0"/>
              <a:t>21.9.2011</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D2825D5C-0FA3-46DE-8143-50373A134D9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32172389-9240-4438-976B-F689C2B54F6E}" type="datetimeFigureOut">
              <a:rPr lang="cs-CZ" smtClean="0"/>
              <a:t>21.9.2011</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2825D5C-0FA3-46DE-8143-50373A134D9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32172389-9240-4438-976B-F689C2B54F6E}" type="datetimeFigureOut">
              <a:rPr lang="cs-CZ" smtClean="0"/>
              <a:t>21.9.2011</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D2825D5C-0FA3-46DE-8143-50373A134D90}" type="slidenum">
              <a:rPr lang="cs-CZ" smtClean="0"/>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32172389-9240-4438-976B-F689C2B54F6E}" type="datetimeFigureOut">
              <a:rPr lang="cs-CZ" smtClean="0"/>
              <a:t>21.9.2011</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2825D5C-0FA3-46DE-8143-50373A134D90}" type="slidenum">
              <a:rPr lang="cs-CZ" smtClean="0"/>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32172389-9240-4438-976B-F689C2B54F6E}" type="datetimeFigureOut">
              <a:rPr lang="cs-CZ" smtClean="0"/>
              <a:t>21.9.2011</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D2825D5C-0FA3-46DE-8143-50373A134D90}" type="slidenum">
              <a:rPr lang="cs-CZ" smtClean="0"/>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32172389-9240-4438-976B-F689C2B54F6E}" type="datetimeFigureOut">
              <a:rPr lang="cs-CZ" smtClean="0"/>
              <a:t>21.9.2011</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D2825D5C-0FA3-46DE-8143-50373A134D9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jpeg"/><Relationship Id="rId11" Type="http://schemas.openxmlformats.org/officeDocument/2006/relationships/image" Target="../media/image12.jpeg"/><Relationship Id="rId5" Type="http://schemas.openxmlformats.org/officeDocument/2006/relationships/image" Target="../media/image6.jpeg"/><Relationship Id="rId10" Type="http://schemas.openxmlformats.org/officeDocument/2006/relationships/image" Target="../media/image11.jpeg"/><Relationship Id="rId4" Type="http://schemas.openxmlformats.org/officeDocument/2006/relationships/image" Target="../media/image5.jpeg"/><Relationship Id="rId9" Type="http://schemas.openxmlformats.org/officeDocument/2006/relationships/image" Target="../media/image10.jpeg"/></Relationships>
</file>

<file path=ppt/slides/_rels/slide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jpeg"/><Relationship Id="rId7" Type="http://schemas.openxmlformats.org/officeDocument/2006/relationships/image" Target="../media/image19.jpeg"/><Relationship Id="rId12" Type="http://schemas.openxmlformats.org/officeDocument/2006/relationships/image" Target="../media/image24.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11" Type="http://schemas.openxmlformats.org/officeDocument/2006/relationships/image" Target="../media/image23.jpeg"/><Relationship Id="rId5" Type="http://schemas.openxmlformats.org/officeDocument/2006/relationships/image" Target="../media/image17.jpeg"/><Relationship Id="rId10" Type="http://schemas.openxmlformats.org/officeDocument/2006/relationships/image" Target="../media/image22.jpeg"/><Relationship Id="rId4" Type="http://schemas.openxmlformats.org/officeDocument/2006/relationships/image" Target="../media/image16.jpeg"/><Relationship Id="rId9" Type="http://schemas.openxmlformats.org/officeDocument/2006/relationships/image" Target="../media/image21.jpeg"/></Relationships>
</file>

<file path=ppt/slides/_rels/slide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image" Target="../media/image27.jpeg"/><Relationship Id="rId7" Type="http://schemas.openxmlformats.org/officeDocument/2006/relationships/image" Target="../media/image31.jpe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30.jpeg"/><Relationship Id="rId11" Type="http://schemas.openxmlformats.org/officeDocument/2006/relationships/image" Target="../media/image35.jpeg"/><Relationship Id="rId5" Type="http://schemas.openxmlformats.org/officeDocument/2006/relationships/image" Target="../media/image29.jpeg"/><Relationship Id="rId10" Type="http://schemas.openxmlformats.org/officeDocument/2006/relationships/image" Target="../media/image34.jpeg"/><Relationship Id="rId4" Type="http://schemas.openxmlformats.org/officeDocument/2006/relationships/image" Target="../media/image28.jpeg"/><Relationship Id="rId9" Type="http://schemas.openxmlformats.org/officeDocument/2006/relationships/image" Target="../media/image33.jpeg"/></Relationships>
</file>

<file path=ppt/slides/_rels/slide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image" Target="../media/image38.jpeg"/><Relationship Id="rId7" Type="http://schemas.openxmlformats.org/officeDocument/2006/relationships/image" Target="../media/image42.jpeg"/><Relationship Id="rId2" Type="http://schemas.openxmlformats.org/officeDocument/2006/relationships/image" Target="../media/image37.png"/><Relationship Id="rId1" Type="http://schemas.openxmlformats.org/officeDocument/2006/relationships/slideLayout" Target="../slideLayouts/slideLayout7.xml"/><Relationship Id="rId6" Type="http://schemas.openxmlformats.org/officeDocument/2006/relationships/image" Target="../media/image41.png"/><Relationship Id="rId5" Type="http://schemas.openxmlformats.org/officeDocument/2006/relationships/image" Target="../media/image40.jpeg"/><Relationship Id="rId10" Type="http://schemas.openxmlformats.org/officeDocument/2006/relationships/image" Target="../media/image45.jpeg"/><Relationship Id="rId4" Type="http://schemas.openxmlformats.org/officeDocument/2006/relationships/image" Target="../media/image39.jpeg"/><Relationship Id="rId9" Type="http://schemas.openxmlformats.org/officeDocument/2006/relationships/image" Target="../media/image4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7703" y="1344482"/>
            <a:ext cx="6083300" cy="1485900"/>
          </a:xfrm>
          <a:prstGeom prst="rect">
            <a:avLst/>
          </a:prstGeom>
          <a:solidFill>
            <a:srgbClr val="FFFFFF"/>
          </a:solidFill>
        </p:spPr>
      </p:pic>
      <p:sp>
        <p:nvSpPr>
          <p:cNvPr id="3" name="Obdélník 2"/>
          <p:cNvSpPr/>
          <p:nvPr/>
        </p:nvSpPr>
        <p:spPr>
          <a:xfrm>
            <a:off x="395536" y="3212976"/>
            <a:ext cx="8496944" cy="1938992"/>
          </a:xfrm>
          <a:prstGeom prst="rect">
            <a:avLst/>
          </a:prstGeom>
        </p:spPr>
        <p:txBody>
          <a:bodyPr wrap="square">
            <a:spAutoFit/>
          </a:bodyPr>
          <a:lstStyle/>
          <a:p>
            <a:pPr algn="ctr"/>
            <a:r>
              <a:rPr lang="cs-CZ" sz="2400" b="1" dirty="0">
                <a:latin typeface="Times New Roman" pitchFamily="18" charset="0"/>
                <a:cs typeface="Times New Roman" pitchFamily="18" charset="0"/>
              </a:rPr>
              <a:t>PRVOUKA PRO 1. A 2. ROČNÍK</a:t>
            </a:r>
          </a:p>
          <a:p>
            <a:pPr algn="ctr"/>
            <a:endParaRPr lang="cs-CZ" sz="2400" b="1" dirty="0">
              <a:latin typeface="Times New Roman" pitchFamily="18" charset="0"/>
              <a:cs typeface="Times New Roman" pitchFamily="18" charset="0"/>
            </a:endParaRPr>
          </a:p>
          <a:p>
            <a:pPr algn="ctr"/>
            <a:endParaRPr lang="cs-CZ" sz="2400" b="1" dirty="0">
              <a:latin typeface="Times New Roman" pitchFamily="18" charset="0"/>
              <a:cs typeface="Times New Roman" pitchFamily="18" charset="0"/>
            </a:endParaRPr>
          </a:p>
          <a:p>
            <a:pPr algn="ctr"/>
            <a:r>
              <a:rPr lang="cs-CZ" sz="2400" b="1" dirty="0" smtClean="0">
                <a:latin typeface="Times New Roman" pitchFamily="18" charset="0"/>
                <a:cs typeface="Times New Roman" pitchFamily="18" charset="0"/>
              </a:rPr>
              <a:t>VY_32</a:t>
            </a:r>
            <a:r>
              <a:rPr lang="cs-CZ" sz="2400" b="1">
                <a:latin typeface="Times New Roman" pitchFamily="18" charset="0"/>
                <a:cs typeface="Times New Roman" pitchFamily="18" charset="0"/>
              </a:rPr>
              <a:t>_ </a:t>
            </a:r>
            <a:r>
              <a:rPr lang="cs-CZ" sz="2400" b="1" smtClean="0">
                <a:latin typeface="Times New Roman" pitchFamily="18" charset="0"/>
                <a:cs typeface="Times New Roman" pitchFamily="18" charset="0"/>
              </a:rPr>
              <a:t>INOVACE_019_ODKRÝVÁNÍ </a:t>
            </a:r>
            <a:r>
              <a:rPr lang="cs-CZ" sz="2400" b="1" dirty="0" smtClean="0">
                <a:latin typeface="Times New Roman" pitchFamily="18" charset="0"/>
                <a:cs typeface="Times New Roman" pitchFamily="18" charset="0"/>
              </a:rPr>
              <a:t>OBRÁZKŮ</a:t>
            </a:r>
            <a:endParaRPr lang="cs-CZ" sz="2400" b="1" dirty="0">
              <a:latin typeface="Times New Roman" pitchFamily="18" charset="0"/>
              <a:cs typeface="Times New Roman" pitchFamily="18" charset="0"/>
            </a:endParaRPr>
          </a:p>
          <a:p>
            <a:pPr algn="ctr"/>
            <a:endParaRPr lang="cs-CZ" sz="2400" b="1" dirty="0">
              <a:latin typeface="Times New Roman" pitchFamily="18" charset="0"/>
              <a:cs typeface="Times New Roman" pitchFamily="18" charset="0"/>
            </a:endParaRPr>
          </a:p>
        </p:txBody>
      </p:sp>
    </p:spTree>
    <p:extLst>
      <p:ext uri="{BB962C8B-B14F-4D97-AF65-F5344CB8AC3E}">
        <p14:creationId xmlns:p14="http://schemas.microsoft.com/office/powerpoint/2010/main" val="1852379723"/>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827584" y="188640"/>
            <a:ext cx="7848872" cy="3785652"/>
          </a:xfrm>
          <a:prstGeom prst="rect">
            <a:avLst/>
          </a:prstGeom>
          <a:noFill/>
        </p:spPr>
        <p:txBody>
          <a:bodyPr wrap="square" rtlCol="0">
            <a:spAutoFit/>
          </a:bodyPr>
          <a:lstStyle/>
          <a:p>
            <a:r>
              <a:rPr lang="cs-CZ" sz="4000" b="1" dirty="0" smtClean="0">
                <a:solidFill>
                  <a:srgbClr val="264C00"/>
                </a:solidFill>
              </a:rPr>
              <a:t>Klikni na obrázek, na kterém je něco, co patří do lesa. Ten se ti správně ztratí. Na konci se ti objeví nějaké zvíře. Pokud klikneš na špatný obrázek, zůstane ti tam.</a:t>
            </a:r>
            <a:endParaRPr lang="cs-CZ" sz="4000" b="1" dirty="0">
              <a:solidFill>
                <a:srgbClr val="264C00"/>
              </a:solidFill>
            </a:endParaRPr>
          </a:p>
        </p:txBody>
      </p:sp>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0615" r="10615"/>
          <a:stretch/>
        </p:blipFill>
        <p:spPr bwMode="auto">
          <a:xfrm>
            <a:off x="5874238" y="3573016"/>
            <a:ext cx="2438401" cy="3095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3760433"/>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1Sl1\Desktop\fotky na dumy\P10006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1Sl1\Desktop\fotky na dumy\P5152044.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4227" t="11170" b="6905"/>
          <a:stretch/>
        </p:blipFill>
        <p:spPr bwMode="auto">
          <a:xfrm rot="5400000">
            <a:off x="3981389" y="446595"/>
            <a:ext cx="3150319" cy="225712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1Sl1\Desktop\fotky na dumy\P5152043.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4396" t="2786" r="4158" b="3433"/>
          <a:stretch/>
        </p:blipFill>
        <p:spPr bwMode="auto">
          <a:xfrm rot="5400000">
            <a:off x="2233541" y="3400569"/>
            <a:ext cx="3710240" cy="3204623"/>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1Sl1\Desktop\fotky na dumy\P1000450.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90973" y="2546235"/>
            <a:ext cx="2940312" cy="2205234"/>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1Sl1\Desktop\fotky na dumy\P8072478.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5400000">
            <a:off x="-371765" y="3937644"/>
            <a:ext cx="3251165" cy="243878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30000" t="27892" r="29935" b="22110"/>
          <a:stretch/>
        </p:blipFill>
        <p:spPr bwMode="auto">
          <a:xfrm>
            <a:off x="6685113" y="-37496"/>
            <a:ext cx="2444843" cy="2583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642047" y="1101425"/>
            <a:ext cx="1785937" cy="2084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5" name="Picture 11" descr="kanci,příroda,tvorové,zvířata"/>
          <p:cNvPicPr>
            <a:picLocks noChangeAspect="1" noChangeArrowheads="1"/>
          </p:cNvPicPr>
          <p:nvPr/>
        </p:nvPicPr>
        <p:blipFill rotWithShape="1">
          <a:blip r:embed="rId9">
            <a:extLst>
              <a:ext uri="{28A0092B-C50C-407E-A947-70E740481C1C}">
                <a14:useLocalDpi xmlns:a14="http://schemas.microsoft.com/office/drawing/2010/main" val="0"/>
              </a:ext>
            </a:extLst>
          </a:blip>
          <a:srcRect t="17333" b="15982"/>
          <a:stretch/>
        </p:blipFill>
        <p:spPr bwMode="auto">
          <a:xfrm>
            <a:off x="5690973" y="4751469"/>
            <a:ext cx="3095625" cy="206432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C:\Users\1Sl1\Desktop\fotky na dumy\P8072494.JPG"/>
          <p:cNvPicPr>
            <a:picLocks noChangeAspect="1" noChangeArrowheads="1"/>
          </p:cNvPicPr>
          <p:nvPr/>
        </p:nvPicPr>
        <p:blipFill rotWithShape="1">
          <a:blip r:embed="rId10" cstate="print">
            <a:extLst>
              <a:ext uri="{28A0092B-C50C-407E-A947-70E740481C1C}">
                <a14:useLocalDpi xmlns:a14="http://schemas.microsoft.com/office/drawing/2010/main" val="0"/>
              </a:ext>
            </a:extLst>
          </a:blip>
          <a:srcRect l="28323" t="10986" r="9345" b="8288"/>
          <a:stretch/>
        </p:blipFill>
        <p:spPr bwMode="auto">
          <a:xfrm>
            <a:off x="38829" y="1323022"/>
            <a:ext cx="2447520" cy="2214785"/>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3" descr="C:\Users\1Sl1\Desktop\fotky na dumy\P1000378.JPG"/>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11667" t="26648" r="22471" b="30650"/>
          <a:stretch/>
        </p:blipFill>
        <p:spPr bwMode="auto">
          <a:xfrm>
            <a:off x="38829" y="0"/>
            <a:ext cx="2720734" cy="13230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673053"/>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032"/>
                    </p:tgtEl>
                  </p:cond>
                </p:stCondLst>
                <p:endSync evt="end" delay="0">
                  <p:rtn val="all"/>
                </p:endSync>
                <p:childTnLst>
                  <p:par>
                    <p:cTn id="3" fill="hold">
                      <p:stCondLst>
                        <p:cond delay="0"/>
                      </p:stCondLst>
                      <p:childTnLst>
                        <p:par>
                          <p:cTn id="4" fill="hold">
                            <p:stCondLst>
                              <p:cond delay="0"/>
                            </p:stCondLst>
                            <p:childTnLst>
                              <p:par>
                                <p:cTn id="5" presetID="31" presetClass="exit" presetSubtype="0" fill="hold" nodeType="clickEffect">
                                  <p:stCondLst>
                                    <p:cond delay="0"/>
                                  </p:stCondLst>
                                  <p:childTnLst>
                                    <p:anim calcmode="lin" valueType="num">
                                      <p:cBhvr>
                                        <p:cTn id="6" dur="1000"/>
                                        <p:tgtEl>
                                          <p:spTgt spid="1032"/>
                                        </p:tgtEl>
                                        <p:attrNameLst>
                                          <p:attrName>ppt_w</p:attrName>
                                        </p:attrNameLst>
                                      </p:cBhvr>
                                      <p:tavLst>
                                        <p:tav tm="0">
                                          <p:val>
                                            <p:strVal val="ppt_w"/>
                                          </p:val>
                                        </p:tav>
                                        <p:tav tm="100000">
                                          <p:val>
                                            <p:fltVal val="0"/>
                                          </p:val>
                                        </p:tav>
                                      </p:tavLst>
                                    </p:anim>
                                    <p:anim calcmode="lin" valueType="num">
                                      <p:cBhvr>
                                        <p:cTn id="7" dur="1000"/>
                                        <p:tgtEl>
                                          <p:spTgt spid="1032"/>
                                        </p:tgtEl>
                                        <p:attrNameLst>
                                          <p:attrName>ppt_h</p:attrName>
                                        </p:attrNameLst>
                                      </p:cBhvr>
                                      <p:tavLst>
                                        <p:tav tm="0">
                                          <p:val>
                                            <p:strVal val="ppt_h"/>
                                          </p:val>
                                        </p:tav>
                                        <p:tav tm="100000">
                                          <p:val>
                                            <p:fltVal val="0"/>
                                          </p:val>
                                        </p:tav>
                                      </p:tavLst>
                                    </p:anim>
                                    <p:anim calcmode="lin" valueType="num">
                                      <p:cBhvr>
                                        <p:cTn id="8" dur="1000"/>
                                        <p:tgtEl>
                                          <p:spTgt spid="1032"/>
                                        </p:tgtEl>
                                        <p:attrNameLst>
                                          <p:attrName>style.rotation</p:attrName>
                                        </p:attrNameLst>
                                      </p:cBhvr>
                                      <p:tavLst>
                                        <p:tav tm="0">
                                          <p:val>
                                            <p:fltVal val="0"/>
                                          </p:val>
                                        </p:tav>
                                        <p:tav tm="100000">
                                          <p:val>
                                            <p:fltVal val="90"/>
                                          </p:val>
                                        </p:tav>
                                      </p:tavLst>
                                    </p:anim>
                                    <p:animEffect transition="out" filter="fade">
                                      <p:cBhvr>
                                        <p:cTn id="9" dur="1000"/>
                                        <p:tgtEl>
                                          <p:spTgt spid="1032"/>
                                        </p:tgtEl>
                                      </p:cBhvr>
                                    </p:animEffect>
                                    <p:set>
                                      <p:cBhvr>
                                        <p:cTn id="10" dur="1" fill="hold">
                                          <p:stCondLst>
                                            <p:cond delay="999"/>
                                          </p:stCondLst>
                                        </p:cTn>
                                        <p:tgtEl>
                                          <p:spTgt spid="1032"/>
                                        </p:tgtEl>
                                        <p:attrNameLst>
                                          <p:attrName>style.visibility</p:attrName>
                                        </p:attrNameLst>
                                      </p:cBhvr>
                                      <p:to>
                                        <p:strVal val="hidden"/>
                                      </p:to>
                                    </p:set>
                                  </p:childTnLst>
                                </p:cTn>
                              </p:par>
                            </p:childTnLst>
                          </p:cTn>
                        </p:par>
                      </p:childTnLst>
                    </p:cTn>
                  </p:par>
                </p:childTnLst>
              </p:cTn>
              <p:nextCondLst>
                <p:cond evt="onClick" delay="0">
                  <p:tgtEl>
                    <p:spTgt spid="1032"/>
                  </p:tgtEl>
                </p:cond>
              </p:nextCondLst>
            </p:seq>
            <p:seq concurrent="1" nextAc="seek">
              <p:cTn id="11" restart="whenNotActive" fill="hold" evtFilter="cancelBubble" nodeType="interactiveSeq">
                <p:stCondLst>
                  <p:cond evt="onClick" delay="0">
                    <p:tgtEl>
                      <p:spTgt spid="1029"/>
                    </p:tgtEl>
                  </p:cond>
                </p:stCondLst>
                <p:endSync evt="end" delay="0">
                  <p:rtn val="all"/>
                </p:endSync>
                <p:childTnLst>
                  <p:par>
                    <p:cTn id="12" fill="hold">
                      <p:stCondLst>
                        <p:cond delay="0"/>
                      </p:stCondLst>
                      <p:childTnLst>
                        <p:par>
                          <p:cTn id="13" fill="hold">
                            <p:stCondLst>
                              <p:cond delay="0"/>
                            </p:stCondLst>
                            <p:childTnLst>
                              <p:par>
                                <p:cTn id="14" presetID="31" presetClass="exit" presetSubtype="0" fill="hold" nodeType="clickEffect">
                                  <p:stCondLst>
                                    <p:cond delay="0"/>
                                  </p:stCondLst>
                                  <p:childTnLst>
                                    <p:anim calcmode="lin" valueType="num">
                                      <p:cBhvr>
                                        <p:cTn id="15" dur="1000"/>
                                        <p:tgtEl>
                                          <p:spTgt spid="1029"/>
                                        </p:tgtEl>
                                        <p:attrNameLst>
                                          <p:attrName>ppt_w</p:attrName>
                                        </p:attrNameLst>
                                      </p:cBhvr>
                                      <p:tavLst>
                                        <p:tav tm="0">
                                          <p:val>
                                            <p:strVal val="ppt_w"/>
                                          </p:val>
                                        </p:tav>
                                        <p:tav tm="100000">
                                          <p:val>
                                            <p:fltVal val="0"/>
                                          </p:val>
                                        </p:tav>
                                      </p:tavLst>
                                    </p:anim>
                                    <p:anim calcmode="lin" valueType="num">
                                      <p:cBhvr>
                                        <p:cTn id="16" dur="1000"/>
                                        <p:tgtEl>
                                          <p:spTgt spid="1029"/>
                                        </p:tgtEl>
                                        <p:attrNameLst>
                                          <p:attrName>ppt_h</p:attrName>
                                        </p:attrNameLst>
                                      </p:cBhvr>
                                      <p:tavLst>
                                        <p:tav tm="0">
                                          <p:val>
                                            <p:strVal val="ppt_h"/>
                                          </p:val>
                                        </p:tav>
                                        <p:tav tm="100000">
                                          <p:val>
                                            <p:fltVal val="0"/>
                                          </p:val>
                                        </p:tav>
                                      </p:tavLst>
                                    </p:anim>
                                    <p:anim calcmode="lin" valueType="num">
                                      <p:cBhvr>
                                        <p:cTn id="17" dur="1000"/>
                                        <p:tgtEl>
                                          <p:spTgt spid="1029"/>
                                        </p:tgtEl>
                                        <p:attrNameLst>
                                          <p:attrName>style.rotation</p:attrName>
                                        </p:attrNameLst>
                                      </p:cBhvr>
                                      <p:tavLst>
                                        <p:tav tm="0">
                                          <p:val>
                                            <p:fltVal val="0"/>
                                          </p:val>
                                        </p:tav>
                                        <p:tav tm="100000">
                                          <p:val>
                                            <p:fltVal val="90"/>
                                          </p:val>
                                        </p:tav>
                                      </p:tavLst>
                                    </p:anim>
                                    <p:animEffect transition="out" filter="fade">
                                      <p:cBhvr>
                                        <p:cTn id="18" dur="1000"/>
                                        <p:tgtEl>
                                          <p:spTgt spid="1029"/>
                                        </p:tgtEl>
                                      </p:cBhvr>
                                    </p:animEffect>
                                    <p:set>
                                      <p:cBhvr>
                                        <p:cTn id="19" dur="1" fill="hold">
                                          <p:stCondLst>
                                            <p:cond delay="999"/>
                                          </p:stCondLst>
                                        </p:cTn>
                                        <p:tgtEl>
                                          <p:spTgt spid="1029"/>
                                        </p:tgtEl>
                                        <p:attrNameLst>
                                          <p:attrName>style.visibility</p:attrName>
                                        </p:attrNameLst>
                                      </p:cBhvr>
                                      <p:to>
                                        <p:strVal val="hidden"/>
                                      </p:to>
                                    </p:set>
                                  </p:childTnLst>
                                </p:cTn>
                              </p:par>
                            </p:childTnLst>
                          </p:cTn>
                        </p:par>
                      </p:childTnLst>
                    </p:cTn>
                  </p:par>
                </p:childTnLst>
              </p:cTn>
              <p:nextCondLst>
                <p:cond evt="onClick" delay="0">
                  <p:tgtEl>
                    <p:spTgt spid="1029"/>
                  </p:tgtEl>
                </p:cond>
              </p:nextCondLst>
            </p:seq>
            <p:seq concurrent="1" nextAc="seek">
              <p:cTn id="20" restart="whenNotActive" fill="hold" evtFilter="cancelBubble" nodeType="interactiveSeq">
                <p:stCondLst>
                  <p:cond evt="onClick" delay="0">
                    <p:tgtEl>
                      <p:spTgt spid="1035"/>
                    </p:tgtEl>
                  </p:cond>
                </p:stCondLst>
                <p:endSync evt="end" delay="0">
                  <p:rtn val="all"/>
                </p:endSync>
                <p:childTnLst>
                  <p:par>
                    <p:cTn id="21" fill="hold">
                      <p:stCondLst>
                        <p:cond delay="0"/>
                      </p:stCondLst>
                      <p:childTnLst>
                        <p:par>
                          <p:cTn id="22" fill="hold">
                            <p:stCondLst>
                              <p:cond delay="0"/>
                            </p:stCondLst>
                            <p:childTnLst>
                              <p:par>
                                <p:cTn id="23" presetID="31" presetClass="exit" presetSubtype="0" fill="hold" nodeType="clickEffect">
                                  <p:stCondLst>
                                    <p:cond delay="0"/>
                                  </p:stCondLst>
                                  <p:childTnLst>
                                    <p:anim calcmode="lin" valueType="num">
                                      <p:cBhvr>
                                        <p:cTn id="24" dur="1000"/>
                                        <p:tgtEl>
                                          <p:spTgt spid="1035"/>
                                        </p:tgtEl>
                                        <p:attrNameLst>
                                          <p:attrName>ppt_w</p:attrName>
                                        </p:attrNameLst>
                                      </p:cBhvr>
                                      <p:tavLst>
                                        <p:tav tm="0">
                                          <p:val>
                                            <p:strVal val="ppt_w"/>
                                          </p:val>
                                        </p:tav>
                                        <p:tav tm="100000">
                                          <p:val>
                                            <p:fltVal val="0"/>
                                          </p:val>
                                        </p:tav>
                                      </p:tavLst>
                                    </p:anim>
                                    <p:anim calcmode="lin" valueType="num">
                                      <p:cBhvr>
                                        <p:cTn id="25" dur="1000"/>
                                        <p:tgtEl>
                                          <p:spTgt spid="1035"/>
                                        </p:tgtEl>
                                        <p:attrNameLst>
                                          <p:attrName>ppt_h</p:attrName>
                                        </p:attrNameLst>
                                      </p:cBhvr>
                                      <p:tavLst>
                                        <p:tav tm="0">
                                          <p:val>
                                            <p:strVal val="ppt_h"/>
                                          </p:val>
                                        </p:tav>
                                        <p:tav tm="100000">
                                          <p:val>
                                            <p:fltVal val="0"/>
                                          </p:val>
                                        </p:tav>
                                      </p:tavLst>
                                    </p:anim>
                                    <p:anim calcmode="lin" valueType="num">
                                      <p:cBhvr>
                                        <p:cTn id="26" dur="1000"/>
                                        <p:tgtEl>
                                          <p:spTgt spid="1035"/>
                                        </p:tgtEl>
                                        <p:attrNameLst>
                                          <p:attrName>style.rotation</p:attrName>
                                        </p:attrNameLst>
                                      </p:cBhvr>
                                      <p:tavLst>
                                        <p:tav tm="0">
                                          <p:val>
                                            <p:fltVal val="0"/>
                                          </p:val>
                                        </p:tav>
                                        <p:tav tm="100000">
                                          <p:val>
                                            <p:fltVal val="90"/>
                                          </p:val>
                                        </p:tav>
                                      </p:tavLst>
                                    </p:anim>
                                    <p:animEffect transition="out" filter="fade">
                                      <p:cBhvr>
                                        <p:cTn id="27" dur="1000"/>
                                        <p:tgtEl>
                                          <p:spTgt spid="1035"/>
                                        </p:tgtEl>
                                      </p:cBhvr>
                                    </p:animEffect>
                                    <p:set>
                                      <p:cBhvr>
                                        <p:cTn id="28" dur="1" fill="hold">
                                          <p:stCondLst>
                                            <p:cond delay="999"/>
                                          </p:stCondLst>
                                        </p:cTn>
                                        <p:tgtEl>
                                          <p:spTgt spid="1035"/>
                                        </p:tgtEl>
                                        <p:attrNameLst>
                                          <p:attrName>style.visibility</p:attrName>
                                        </p:attrNameLst>
                                      </p:cBhvr>
                                      <p:to>
                                        <p:strVal val="hidden"/>
                                      </p:to>
                                    </p:set>
                                  </p:childTnLst>
                                </p:cTn>
                              </p:par>
                            </p:childTnLst>
                          </p:cTn>
                        </p:par>
                      </p:childTnLst>
                    </p:cTn>
                  </p:par>
                </p:childTnLst>
              </p:cTn>
              <p:nextCondLst>
                <p:cond evt="onClick" delay="0">
                  <p:tgtEl>
                    <p:spTgt spid="1035"/>
                  </p:tgtEl>
                </p:cond>
              </p:nextCondLst>
            </p:seq>
            <p:seq concurrent="1" nextAc="seek">
              <p:cTn id="29" restart="whenNotActive" fill="hold" evtFilter="cancelBubble" nodeType="interactiveSeq">
                <p:stCondLst>
                  <p:cond evt="onClick" delay="0">
                    <p:tgtEl>
                      <p:spTgt spid="1027"/>
                    </p:tgtEl>
                  </p:cond>
                </p:stCondLst>
                <p:endSync evt="end" delay="0">
                  <p:rtn val="all"/>
                </p:endSync>
                <p:childTnLst>
                  <p:par>
                    <p:cTn id="30" fill="hold">
                      <p:stCondLst>
                        <p:cond delay="0"/>
                      </p:stCondLst>
                      <p:childTnLst>
                        <p:par>
                          <p:cTn id="31" fill="hold">
                            <p:stCondLst>
                              <p:cond delay="0"/>
                            </p:stCondLst>
                            <p:childTnLst>
                              <p:par>
                                <p:cTn id="32" presetID="31" presetClass="exit" presetSubtype="0" fill="hold" nodeType="clickEffect">
                                  <p:stCondLst>
                                    <p:cond delay="0"/>
                                  </p:stCondLst>
                                  <p:childTnLst>
                                    <p:anim calcmode="lin" valueType="num">
                                      <p:cBhvr>
                                        <p:cTn id="33" dur="1000"/>
                                        <p:tgtEl>
                                          <p:spTgt spid="1027"/>
                                        </p:tgtEl>
                                        <p:attrNameLst>
                                          <p:attrName>ppt_w</p:attrName>
                                        </p:attrNameLst>
                                      </p:cBhvr>
                                      <p:tavLst>
                                        <p:tav tm="0">
                                          <p:val>
                                            <p:strVal val="ppt_w"/>
                                          </p:val>
                                        </p:tav>
                                        <p:tav tm="100000">
                                          <p:val>
                                            <p:fltVal val="0"/>
                                          </p:val>
                                        </p:tav>
                                      </p:tavLst>
                                    </p:anim>
                                    <p:anim calcmode="lin" valueType="num">
                                      <p:cBhvr>
                                        <p:cTn id="34" dur="1000"/>
                                        <p:tgtEl>
                                          <p:spTgt spid="1027"/>
                                        </p:tgtEl>
                                        <p:attrNameLst>
                                          <p:attrName>ppt_h</p:attrName>
                                        </p:attrNameLst>
                                      </p:cBhvr>
                                      <p:tavLst>
                                        <p:tav tm="0">
                                          <p:val>
                                            <p:strVal val="ppt_h"/>
                                          </p:val>
                                        </p:tav>
                                        <p:tav tm="100000">
                                          <p:val>
                                            <p:fltVal val="0"/>
                                          </p:val>
                                        </p:tav>
                                      </p:tavLst>
                                    </p:anim>
                                    <p:anim calcmode="lin" valueType="num">
                                      <p:cBhvr>
                                        <p:cTn id="35" dur="1000"/>
                                        <p:tgtEl>
                                          <p:spTgt spid="1027"/>
                                        </p:tgtEl>
                                        <p:attrNameLst>
                                          <p:attrName>style.rotation</p:attrName>
                                        </p:attrNameLst>
                                      </p:cBhvr>
                                      <p:tavLst>
                                        <p:tav tm="0">
                                          <p:val>
                                            <p:fltVal val="0"/>
                                          </p:val>
                                        </p:tav>
                                        <p:tav tm="100000">
                                          <p:val>
                                            <p:fltVal val="90"/>
                                          </p:val>
                                        </p:tav>
                                      </p:tavLst>
                                    </p:anim>
                                    <p:animEffect transition="out" filter="fade">
                                      <p:cBhvr>
                                        <p:cTn id="36" dur="1000"/>
                                        <p:tgtEl>
                                          <p:spTgt spid="1027"/>
                                        </p:tgtEl>
                                      </p:cBhvr>
                                    </p:animEffect>
                                    <p:set>
                                      <p:cBhvr>
                                        <p:cTn id="37" dur="1" fill="hold">
                                          <p:stCondLst>
                                            <p:cond delay="999"/>
                                          </p:stCondLst>
                                        </p:cTn>
                                        <p:tgtEl>
                                          <p:spTgt spid="1027"/>
                                        </p:tgtEl>
                                        <p:attrNameLst>
                                          <p:attrName>style.visibility</p:attrName>
                                        </p:attrNameLst>
                                      </p:cBhvr>
                                      <p:to>
                                        <p:strVal val="hidden"/>
                                      </p:to>
                                    </p:set>
                                  </p:childTnLst>
                                </p:cTn>
                              </p:par>
                            </p:childTnLst>
                          </p:cTn>
                        </p:par>
                      </p:childTnLst>
                    </p:cTn>
                  </p:par>
                </p:childTnLst>
              </p:cTn>
              <p:nextCondLst>
                <p:cond evt="onClick" delay="0">
                  <p:tgtEl>
                    <p:spTgt spid="1027"/>
                  </p:tgtEl>
                </p:cond>
              </p:nextCondLst>
            </p:seq>
            <p:seq concurrent="1" nextAc="seek">
              <p:cTn id="38" restart="whenNotActive" fill="hold" evtFilter="cancelBubble" nodeType="interactiveSeq">
                <p:stCondLst>
                  <p:cond evt="onClick" delay="0">
                    <p:tgtEl>
                      <p:spTgt spid="1028"/>
                    </p:tgtEl>
                  </p:cond>
                </p:stCondLst>
                <p:endSync evt="end" delay="0">
                  <p:rtn val="all"/>
                </p:endSync>
                <p:childTnLst>
                  <p:par>
                    <p:cTn id="39" fill="hold">
                      <p:stCondLst>
                        <p:cond delay="0"/>
                      </p:stCondLst>
                      <p:childTnLst>
                        <p:par>
                          <p:cTn id="40" fill="hold">
                            <p:stCondLst>
                              <p:cond delay="0"/>
                            </p:stCondLst>
                            <p:childTnLst>
                              <p:par>
                                <p:cTn id="41" presetID="31" presetClass="exit" presetSubtype="0" fill="hold" nodeType="clickEffect">
                                  <p:stCondLst>
                                    <p:cond delay="0"/>
                                  </p:stCondLst>
                                  <p:childTnLst>
                                    <p:anim calcmode="lin" valueType="num">
                                      <p:cBhvr>
                                        <p:cTn id="42" dur="1000"/>
                                        <p:tgtEl>
                                          <p:spTgt spid="1028"/>
                                        </p:tgtEl>
                                        <p:attrNameLst>
                                          <p:attrName>ppt_w</p:attrName>
                                        </p:attrNameLst>
                                      </p:cBhvr>
                                      <p:tavLst>
                                        <p:tav tm="0">
                                          <p:val>
                                            <p:strVal val="ppt_w"/>
                                          </p:val>
                                        </p:tav>
                                        <p:tav tm="100000">
                                          <p:val>
                                            <p:fltVal val="0"/>
                                          </p:val>
                                        </p:tav>
                                      </p:tavLst>
                                    </p:anim>
                                    <p:anim calcmode="lin" valueType="num">
                                      <p:cBhvr>
                                        <p:cTn id="43" dur="1000"/>
                                        <p:tgtEl>
                                          <p:spTgt spid="1028"/>
                                        </p:tgtEl>
                                        <p:attrNameLst>
                                          <p:attrName>ppt_h</p:attrName>
                                        </p:attrNameLst>
                                      </p:cBhvr>
                                      <p:tavLst>
                                        <p:tav tm="0">
                                          <p:val>
                                            <p:strVal val="ppt_h"/>
                                          </p:val>
                                        </p:tav>
                                        <p:tav tm="100000">
                                          <p:val>
                                            <p:fltVal val="0"/>
                                          </p:val>
                                        </p:tav>
                                      </p:tavLst>
                                    </p:anim>
                                    <p:anim calcmode="lin" valueType="num">
                                      <p:cBhvr>
                                        <p:cTn id="44" dur="1000"/>
                                        <p:tgtEl>
                                          <p:spTgt spid="1028"/>
                                        </p:tgtEl>
                                        <p:attrNameLst>
                                          <p:attrName>style.rotation</p:attrName>
                                        </p:attrNameLst>
                                      </p:cBhvr>
                                      <p:tavLst>
                                        <p:tav tm="0">
                                          <p:val>
                                            <p:fltVal val="0"/>
                                          </p:val>
                                        </p:tav>
                                        <p:tav tm="100000">
                                          <p:val>
                                            <p:fltVal val="90"/>
                                          </p:val>
                                        </p:tav>
                                      </p:tavLst>
                                    </p:anim>
                                    <p:animEffect transition="out" filter="fade">
                                      <p:cBhvr>
                                        <p:cTn id="45" dur="1000"/>
                                        <p:tgtEl>
                                          <p:spTgt spid="1028"/>
                                        </p:tgtEl>
                                      </p:cBhvr>
                                    </p:animEffect>
                                    <p:set>
                                      <p:cBhvr>
                                        <p:cTn id="46" dur="1" fill="hold">
                                          <p:stCondLst>
                                            <p:cond delay="999"/>
                                          </p:stCondLst>
                                        </p:cTn>
                                        <p:tgtEl>
                                          <p:spTgt spid="1028"/>
                                        </p:tgtEl>
                                        <p:attrNameLst>
                                          <p:attrName>style.visibility</p:attrName>
                                        </p:attrNameLst>
                                      </p:cBhvr>
                                      <p:to>
                                        <p:strVal val="hidden"/>
                                      </p:to>
                                    </p:set>
                                  </p:childTnLst>
                                </p:cTn>
                              </p:par>
                            </p:childTnLst>
                          </p:cTn>
                        </p:par>
                      </p:childTnLst>
                    </p:cTn>
                  </p:par>
                </p:childTnLst>
              </p:cTn>
              <p:nextCondLst>
                <p:cond evt="onClick" delay="0">
                  <p:tgtEl>
                    <p:spTgt spid="1028"/>
                  </p:tgtEl>
                </p:cond>
              </p:nextCondLst>
            </p:seq>
            <p:seq concurrent="1" nextAc="seek">
              <p:cTn id="47" restart="whenNotActive" fill="hold" evtFilter="cancelBubble" nodeType="interactiveSeq">
                <p:stCondLst>
                  <p:cond evt="onClick" delay="0">
                    <p:tgtEl>
                      <p:spTgt spid="1037"/>
                    </p:tgtEl>
                  </p:cond>
                </p:stCondLst>
                <p:endSync evt="end" delay="0">
                  <p:rtn val="all"/>
                </p:endSync>
                <p:childTnLst>
                  <p:par>
                    <p:cTn id="48" fill="hold">
                      <p:stCondLst>
                        <p:cond delay="0"/>
                      </p:stCondLst>
                      <p:childTnLst>
                        <p:par>
                          <p:cTn id="49" fill="hold">
                            <p:stCondLst>
                              <p:cond delay="0"/>
                            </p:stCondLst>
                            <p:childTnLst>
                              <p:par>
                                <p:cTn id="50" presetID="32" presetClass="emph" presetSubtype="0" fill="hold" nodeType="clickEffect">
                                  <p:stCondLst>
                                    <p:cond delay="0"/>
                                  </p:stCondLst>
                                  <p:childTnLst>
                                    <p:animRot by="120000">
                                      <p:cBhvr>
                                        <p:cTn id="51" dur="100" fill="hold">
                                          <p:stCondLst>
                                            <p:cond delay="0"/>
                                          </p:stCondLst>
                                        </p:cTn>
                                        <p:tgtEl>
                                          <p:spTgt spid="1037"/>
                                        </p:tgtEl>
                                        <p:attrNameLst>
                                          <p:attrName>r</p:attrName>
                                        </p:attrNameLst>
                                      </p:cBhvr>
                                    </p:animRot>
                                    <p:animRot by="-240000">
                                      <p:cBhvr>
                                        <p:cTn id="52" dur="200" fill="hold">
                                          <p:stCondLst>
                                            <p:cond delay="200"/>
                                          </p:stCondLst>
                                        </p:cTn>
                                        <p:tgtEl>
                                          <p:spTgt spid="1037"/>
                                        </p:tgtEl>
                                        <p:attrNameLst>
                                          <p:attrName>r</p:attrName>
                                        </p:attrNameLst>
                                      </p:cBhvr>
                                    </p:animRot>
                                    <p:animRot by="240000">
                                      <p:cBhvr>
                                        <p:cTn id="53" dur="200" fill="hold">
                                          <p:stCondLst>
                                            <p:cond delay="400"/>
                                          </p:stCondLst>
                                        </p:cTn>
                                        <p:tgtEl>
                                          <p:spTgt spid="1037"/>
                                        </p:tgtEl>
                                        <p:attrNameLst>
                                          <p:attrName>r</p:attrName>
                                        </p:attrNameLst>
                                      </p:cBhvr>
                                    </p:animRot>
                                    <p:animRot by="-240000">
                                      <p:cBhvr>
                                        <p:cTn id="54" dur="200" fill="hold">
                                          <p:stCondLst>
                                            <p:cond delay="600"/>
                                          </p:stCondLst>
                                        </p:cTn>
                                        <p:tgtEl>
                                          <p:spTgt spid="1037"/>
                                        </p:tgtEl>
                                        <p:attrNameLst>
                                          <p:attrName>r</p:attrName>
                                        </p:attrNameLst>
                                      </p:cBhvr>
                                    </p:animRot>
                                    <p:animRot by="120000">
                                      <p:cBhvr>
                                        <p:cTn id="55" dur="200" fill="hold">
                                          <p:stCondLst>
                                            <p:cond delay="800"/>
                                          </p:stCondLst>
                                        </p:cTn>
                                        <p:tgtEl>
                                          <p:spTgt spid="1037"/>
                                        </p:tgtEl>
                                        <p:attrNameLst>
                                          <p:attrName>r</p:attrName>
                                        </p:attrNameLst>
                                      </p:cBhvr>
                                    </p:animRot>
                                  </p:childTnLst>
                                </p:cTn>
                              </p:par>
                            </p:childTnLst>
                          </p:cTn>
                        </p:par>
                      </p:childTnLst>
                    </p:cTn>
                  </p:par>
                </p:childTnLst>
              </p:cTn>
              <p:nextCondLst>
                <p:cond evt="onClick" delay="0">
                  <p:tgtEl>
                    <p:spTgt spid="1037"/>
                  </p:tgtEl>
                </p:cond>
              </p:nextCondLst>
            </p:seq>
            <p:seq concurrent="1" nextAc="seek">
              <p:cTn id="56" restart="whenNotActive" fill="hold" evtFilter="cancelBubble" nodeType="interactiveSeq">
                <p:stCondLst>
                  <p:cond evt="onClick" delay="0">
                    <p:tgtEl>
                      <p:spTgt spid="1036"/>
                    </p:tgtEl>
                  </p:cond>
                </p:stCondLst>
                <p:endSync evt="end" delay="0">
                  <p:rtn val="all"/>
                </p:endSync>
                <p:childTnLst>
                  <p:par>
                    <p:cTn id="57" fill="hold">
                      <p:stCondLst>
                        <p:cond delay="0"/>
                      </p:stCondLst>
                      <p:childTnLst>
                        <p:par>
                          <p:cTn id="58" fill="hold">
                            <p:stCondLst>
                              <p:cond delay="0"/>
                            </p:stCondLst>
                            <p:childTnLst>
                              <p:par>
                                <p:cTn id="59" presetID="32" presetClass="emph" presetSubtype="0" fill="hold" nodeType="clickEffect">
                                  <p:stCondLst>
                                    <p:cond delay="0"/>
                                  </p:stCondLst>
                                  <p:childTnLst>
                                    <p:animRot by="120000">
                                      <p:cBhvr>
                                        <p:cTn id="60" dur="100" fill="hold">
                                          <p:stCondLst>
                                            <p:cond delay="0"/>
                                          </p:stCondLst>
                                        </p:cTn>
                                        <p:tgtEl>
                                          <p:spTgt spid="1036"/>
                                        </p:tgtEl>
                                        <p:attrNameLst>
                                          <p:attrName>r</p:attrName>
                                        </p:attrNameLst>
                                      </p:cBhvr>
                                    </p:animRot>
                                    <p:animRot by="-240000">
                                      <p:cBhvr>
                                        <p:cTn id="61" dur="200" fill="hold">
                                          <p:stCondLst>
                                            <p:cond delay="200"/>
                                          </p:stCondLst>
                                        </p:cTn>
                                        <p:tgtEl>
                                          <p:spTgt spid="1036"/>
                                        </p:tgtEl>
                                        <p:attrNameLst>
                                          <p:attrName>r</p:attrName>
                                        </p:attrNameLst>
                                      </p:cBhvr>
                                    </p:animRot>
                                    <p:animRot by="240000">
                                      <p:cBhvr>
                                        <p:cTn id="62" dur="200" fill="hold">
                                          <p:stCondLst>
                                            <p:cond delay="400"/>
                                          </p:stCondLst>
                                        </p:cTn>
                                        <p:tgtEl>
                                          <p:spTgt spid="1036"/>
                                        </p:tgtEl>
                                        <p:attrNameLst>
                                          <p:attrName>r</p:attrName>
                                        </p:attrNameLst>
                                      </p:cBhvr>
                                    </p:animRot>
                                    <p:animRot by="-240000">
                                      <p:cBhvr>
                                        <p:cTn id="63" dur="200" fill="hold">
                                          <p:stCondLst>
                                            <p:cond delay="600"/>
                                          </p:stCondLst>
                                        </p:cTn>
                                        <p:tgtEl>
                                          <p:spTgt spid="1036"/>
                                        </p:tgtEl>
                                        <p:attrNameLst>
                                          <p:attrName>r</p:attrName>
                                        </p:attrNameLst>
                                      </p:cBhvr>
                                    </p:animRot>
                                    <p:animRot by="120000">
                                      <p:cBhvr>
                                        <p:cTn id="64" dur="200" fill="hold">
                                          <p:stCondLst>
                                            <p:cond delay="800"/>
                                          </p:stCondLst>
                                        </p:cTn>
                                        <p:tgtEl>
                                          <p:spTgt spid="1036"/>
                                        </p:tgtEl>
                                        <p:attrNameLst>
                                          <p:attrName>r</p:attrName>
                                        </p:attrNameLst>
                                      </p:cBhvr>
                                    </p:animRot>
                                  </p:childTnLst>
                                </p:cTn>
                              </p:par>
                            </p:childTnLst>
                          </p:cTn>
                        </p:par>
                      </p:childTnLst>
                    </p:cTn>
                  </p:par>
                </p:childTnLst>
              </p:cTn>
              <p:nextCondLst>
                <p:cond evt="onClick" delay="0">
                  <p:tgtEl>
                    <p:spTgt spid="1036"/>
                  </p:tgtEl>
                </p:cond>
              </p:nextCondLst>
            </p:seq>
            <p:seq concurrent="1" nextAc="seek">
              <p:cTn id="65" restart="whenNotActive" fill="hold" evtFilter="cancelBubble" nodeType="interactiveSeq">
                <p:stCondLst>
                  <p:cond evt="onClick" delay="0">
                    <p:tgtEl>
                      <p:spTgt spid="1031"/>
                    </p:tgtEl>
                  </p:cond>
                </p:stCondLst>
                <p:endSync evt="end" delay="0">
                  <p:rtn val="all"/>
                </p:endSync>
                <p:childTnLst>
                  <p:par>
                    <p:cTn id="66" fill="hold">
                      <p:stCondLst>
                        <p:cond delay="0"/>
                      </p:stCondLst>
                      <p:childTnLst>
                        <p:par>
                          <p:cTn id="67" fill="hold">
                            <p:stCondLst>
                              <p:cond delay="0"/>
                            </p:stCondLst>
                            <p:childTnLst>
                              <p:par>
                                <p:cTn id="68" presetID="32" presetClass="emph" presetSubtype="0" fill="hold" nodeType="clickEffect">
                                  <p:stCondLst>
                                    <p:cond delay="0"/>
                                  </p:stCondLst>
                                  <p:childTnLst>
                                    <p:animRot by="120000">
                                      <p:cBhvr>
                                        <p:cTn id="69" dur="100" fill="hold">
                                          <p:stCondLst>
                                            <p:cond delay="0"/>
                                          </p:stCondLst>
                                        </p:cTn>
                                        <p:tgtEl>
                                          <p:spTgt spid="1031"/>
                                        </p:tgtEl>
                                        <p:attrNameLst>
                                          <p:attrName>r</p:attrName>
                                        </p:attrNameLst>
                                      </p:cBhvr>
                                    </p:animRot>
                                    <p:animRot by="-240000">
                                      <p:cBhvr>
                                        <p:cTn id="70" dur="200" fill="hold">
                                          <p:stCondLst>
                                            <p:cond delay="200"/>
                                          </p:stCondLst>
                                        </p:cTn>
                                        <p:tgtEl>
                                          <p:spTgt spid="1031"/>
                                        </p:tgtEl>
                                        <p:attrNameLst>
                                          <p:attrName>r</p:attrName>
                                        </p:attrNameLst>
                                      </p:cBhvr>
                                    </p:animRot>
                                    <p:animRot by="240000">
                                      <p:cBhvr>
                                        <p:cTn id="71" dur="200" fill="hold">
                                          <p:stCondLst>
                                            <p:cond delay="400"/>
                                          </p:stCondLst>
                                        </p:cTn>
                                        <p:tgtEl>
                                          <p:spTgt spid="1031"/>
                                        </p:tgtEl>
                                        <p:attrNameLst>
                                          <p:attrName>r</p:attrName>
                                        </p:attrNameLst>
                                      </p:cBhvr>
                                    </p:animRot>
                                    <p:animRot by="-240000">
                                      <p:cBhvr>
                                        <p:cTn id="72" dur="200" fill="hold">
                                          <p:stCondLst>
                                            <p:cond delay="600"/>
                                          </p:stCondLst>
                                        </p:cTn>
                                        <p:tgtEl>
                                          <p:spTgt spid="1031"/>
                                        </p:tgtEl>
                                        <p:attrNameLst>
                                          <p:attrName>r</p:attrName>
                                        </p:attrNameLst>
                                      </p:cBhvr>
                                    </p:animRot>
                                    <p:animRot by="120000">
                                      <p:cBhvr>
                                        <p:cTn id="73" dur="200" fill="hold">
                                          <p:stCondLst>
                                            <p:cond delay="800"/>
                                          </p:stCondLst>
                                        </p:cTn>
                                        <p:tgtEl>
                                          <p:spTgt spid="1031"/>
                                        </p:tgtEl>
                                        <p:attrNameLst>
                                          <p:attrName>r</p:attrName>
                                        </p:attrNameLst>
                                      </p:cBhvr>
                                    </p:animRot>
                                  </p:childTnLst>
                                </p:cTn>
                              </p:par>
                            </p:childTnLst>
                          </p:cTn>
                        </p:par>
                      </p:childTnLst>
                    </p:cTn>
                  </p:par>
                </p:childTnLst>
              </p:cTn>
              <p:nextCondLst>
                <p:cond evt="onClick" delay="0">
                  <p:tgtEl>
                    <p:spTgt spid="1031"/>
                  </p:tgtEl>
                </p:cond>
              </p:nextCondLst>
            </p:seq>
            <p:seq concurrent="1" nextAc="seek">
              <p:cTn id="74" restart="whenNotActive" fill="hold" evtFilter="cancelBubble" nodeType="interactiveSeq">
                <p:stCondLst>
                  <p:cond evt="onClick" delay="0">
                    <p:tgtEl>
                      <p:spTgt spid="9"/>
                    </p:tgtEl>
                  </p:cond>
                </p:stCondLst>
                <p:endSync evt="end" delay="0">
                  <p:rtn val="all"/>
                </p:endSync>
                <p:childTnLst>
                  <p:par>
                    <p:cTn id="75" fill="hold">
                      <p:stCondLst>
                        <p:cond delay="0"/>
                      </p:stCondLst>
                      <p:childTnLst>
                        <p:par>
                          <p:cTn id="76" fill="hold">
                            <p:stCondLst>
                              <p:cond delay="0"/>
                            </p:stCondLst>
                            <p:childTnLst>
                              <p:par>
                                <p:cTn id="77" presetID="32" presetClass="emph" presetSubtype="0" fill="hold" nodeType="clickEffect">
                                  <p:stCondLst>
                                    <p:cond delay="0"/>
                                  </p:stCondLst>
                                  <p:childTnLst>
                                    <p:animRot by="120000">
                                      <p:cBhvr>
                                        <p:cTn id="78" dur="100" fill="hold">
                                          <p:stCondLst>
                                            <p:cond delay="0"/>
                                          </p:stCondLst>
                                        </p:cTn>
                                        <p:tgtEl>
                                          <p:spTgt spid="9"/>
                                        </p:tgtEl>
                                        <p:attrNameLst>
                                          <p:attrName>r</p:attrName>
                                        </p:attrNameLst>
                                      </p:cBhvr>
                                    </p:animRot>
                                    <p:animRot by="-240000">
                                      <p:cBhvr>
                                        <p:cTn id="79" dur="200" fill="hold">
                                          <p:stCondLst>
                                            <p:cond delay="200"/>
                                          </p:stCondLst>
                                        </p:cTn>
                                        <p:tgtEl>
                                          <p:spTgt spid="9"/>
                                        </p:tgtEl>
                                        <p:attrNameLst>
                                          <p:attrName>r</p:attrName>
                                        </p:attrNameLst>
                                      </p:cBhvr>
                                    </p:animRot>
                                    <p:animRot by="240000">
                                      <p:cBhvr>
                                        <p:cTn id="80" dur="200" fill="hold">
                                          <p:stCondLst>
                                            <p:cond delay="400"/>
                                          </p:stCondLst>
                                        </p:cTn>
                                        <p:tgtEl>
                                          <p:spTgt spid="9"/>
                                        </p:tgtEl>
                                        <p:attrNameLst>
                                          <p:attrName>r</p:attrName>
                                        </p:attrNameLst>
                                      </p:cBhvr>
                                    </p:animRot>
                                    <p:animRot by="-240000">
                                      <p:cBhvr>
                                        <p:cTn id="81" dur="200" fill="hold">
                                          <p:stCondLst>
                                            <p:cond delay="600"/>
                                          </p:stCondLst>
                                        </p:cTn>
                                        <p:tgtEl>
                                          <p:spTgt spid="9"/>
                                        </p:tgtEl>
                                        <p:attrNameLst>
                                          <p:attrName>r</p:attrName>
                                        </p:attrNameLst>
                                      </p:cBhvr>
                                    </p:animRot>
                                    <p:animRot by="120000">
                                      <p:cBhvr>
                                        <p:cTn id="82" dur="200" fill="hold">
                                          <p:stCondLst>
                                            <p:cond delay="800"/>
                                          </p:stCondLst>
                                        </p:cTn>
                                        <p:tgtEl>
                                          <p:spTgt spid="9"/>
                                        </p:tgtEl>
                                        <p:attrNameLst>
                                          <p:attrName>r</p:attrName>
                                        </p:attrNameLst>
                                      </p:cBhvr>
                                    </p:animRot>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142969" y="620688"/>
            <a:ext cx="6912768" cy="2554545"/>
          </a:xfrm>
          <a:prstGeom prst="rect">
            <a:avLst/>
          </a:prstGeom>
          <a:noFill/>
        </p:spPr>
        <p:txBody>
          <a:bodyPr wrap="square" rtlCol="0">
            <a:spAutoFit/>
          </a:bodyPr>
          <a:lstStyle/>
          <a:p>
            <a:r>
              <a:rPr lang="cs-CZ" sz="4000" dirty="0" smtClean="0">
                <a:solidFill>
                  <a:srgbClr val="264C00"/>
                </a:solidFill>
              </a:rPr>
              <a:t>Nyní nech zmizet obrázky s tím, co uvidíš na louce. Opět se ti na konci ukáže nějaký pěkný obrázek.</a:t>
            </a:r>
            <a:endParaRPr lang="cs-CZ" sz="4000" dirty="0">
              <a:solidFill>
                <a:srgbClr val="264C00"/>
              </a:solidFill>
            </a:endParaRPr>
          </a:p>
        </p:txBody>
      </p:sp>
      <p:pic>
        <p:nvPicPr>
          <p:cNvPr id="2050" name="Picture 2" descr="C:\Users\1Sl1\Desktop\fotky na dumy\P1000385.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44554" y="3175233"/>
            <a:ext cx="4509597" cy="33821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6408751"/>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1Sl1\Desktop\fotky na dumy\P100039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1Sl1\Desktop\fotky na dumy\P1000595.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9174" r="19535"/>
          <a:stretch/>
        </p:blipFill>
        <p:spPr bwMode="auto">
          <a:xfrm>
            <a:off x="459603" y="468539"/>
            <a:ext cx="1443841" cy="314096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1Sl1\Desktop\fotky na dumy\P1000405.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8383" t="26354" r="22229"/>
          <a:stretch/>
        </p:blipFill>
        <p:spPr bwMode="auto">
          <a:xfrm>
            <a:off x="3702081" y="2280039"/>
            <a:ext cx="2054669" cy="2297922"/>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1Sl1\Desktop\fotky na dumy\P5112023.JPG"/>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6074" t="14235"/>
          <a:stretch/>
        </p:blipFill>
        <p:spPr bwMode="auto">
          <a:xfrm rot="5400000">
            <a:off x="6898286" y="4612287"/>
            <a:ext cx="2137702" cy="2353725"/>
          </a:xfrm>
          <a:prstGeom prst="rect">
            <a:avLst/>
          </a:prstGeom>
          <a:noFill/>
          <a:extLst>
            <a:ext uri="{909E8E84-426E-40DD-AFC4-6F175D3DCCD1}">
              <a14:hiddenFill xmlns:a14="http://schemas.microsoft.com/office/drawing/2010/main">
                <a:solidFill>
                  <a:srgbClr val="FFFFFF"/>
                </a:solidFill>
              </a14:hiddenFill>
            </a:ext>
          </a:extLst>
        </p:spPr>
      </p:pic>
      <p:pic>
        <p:nvPicPr>
          <p:cNvPr id="6" name="Obrázek 5" descr="C:\Users\1Sl1\Desktop\foto na dumy\dumy\P1000373.JPG"/>
          <p:cNvPicPr/>
          <p:nvPr/>
        </p:nvPicPr>
        <p:blipFill rotWithShape="1">
          <a:blip r:embed="rId6" cstate="print">
            <a:extLst>
              <a:ext uri="{28A0092B-C50C-407E-A947-70E740481C1C}">
                <a14:useLocalDpi xmlns:a14="http://schemas.microsoft.com/office/drawing/2010/main" val="0"/>
              </a:ext>
            </a:extLst>
          </a:blip>
          <a:srcRect l="26290" t="28654" r="14187" b="5658"/>
          <a:stretch/>
        </p:blipFill>
        <p:spPr bwMode="auto">
          <a:xfrm>
            <a:off x="1903444" y="356085"/>
            <a:ext cx="2098005" cy="2066290"/>
          </a:xfrm>
          <a:prstGeom prst="rect">
            <a:avLst/>
          </a:prstGeom>
          <a:noFill/>
          <a:ln>
            <a:noFill/>
          </a:ln>
        </p:spPr>
      </p:pic>
      <p:pic>
        <p:nvPicPr>
          <p:cNvPr id="7" name="Obrázek 6"/>
          <p:cNvPicPr>
            <a:picLocks noChangeAspect="1"/>
          </p:cNvPicPr>
          <p:nvPr/>
        </p:nvPicPr>
        <p:blipFill rotWithShape="1">
          <a:blip r:embed="rId7" cstate="print">
            <a:extLst>
              <a:ext uri="{28A0092B-C50C-407E-A947-70E740481C1C}">
                <a14:useLocalDpi xmlns:a14="http://schemas.microsoft.com/office/drawing/2010/main" val="0"/>
              </a:ext>
            </a:extLst>
          </a:blip>
          <a:srcRect l="34522" t="38162" r="38466" b="37650"/>
          <a:stretch/>
        </p:blipFill>
        <p:spPr>
          <a:xfrm>
            <a:off x="5756750" y="2452610"/>
            <a:ext cx="3073209" cy="2284695"/>
          </a:xfrm>
          <a:prstGeom prst="rect">
            <a:avLst/>
          </a:prstGeom>
        </p:spPr>
      </p:pic>
      <p:pic>
        <p:nvPicPr>
          <p:cNvPr id="2054" name="Picture 6"/>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03444" y="5417841"/>
            <a:ext cx="1798637" cy="1347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descr="C:\Users\1Sl1\Desktop\fotky na dumy\P5081997.JPG"/>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17084" r="37548"/>
          <a:stretch/>
        </p:blipFill>
        <p:spPr bwMode="auto">
          <a:xfrm>
            <a:off x="0" y="3571336"/>
            <a:ext cx="1903444" cy="314716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ouci,hmyz,oříznuté fotky,oříznuté obrázky,PNG,příroda,průhledné pozadí,vosy,zvířata"/>
          <p:cNvPicPr>
            <a:picLocks noChangeAspect="1" noChangeArrowheads="1"/>
          </p:cNvPicPr>
          <p:nvPr/>
        </p:nvPicPr>
        <p:blipFill rotWithShape="1">
          <a:blip r:embed="rId10">
            <a:extLst>
              <a:ext uri="{28A0092B-C50C-407E-A947-70E740481C1C}">
                <a14:useLocalDpi xmlns:a14="http://schemas.microsoft.com/office/drawing/2010/main" val="0"/>
              </a:ext>
            </a:extLst>
          </a:blip>
          <a:srcRect t="24506" b="11495"/>
          <a:stretch/>
        </p:blipFill>
        <p:spPr bwMode="auto">
          <a:xfrm>
            <a:off x="3694650" y="4737304"/>
            <a:ext cx="3095625" cy="19812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otografie,hmyz,plástve,včely,zvířata"/>
          <p:cNvPicPr>
            <a:picLocks noChangeAspect="1" noChangeArrowheads="1"/>
          </p:cNvPicPr>
          <p:nvPr/>
        </p:nvPicPr>
        <p:blipFill rotWithShape="1">
          <a:blip r:embed="rId11">
            <a:extLst>
              <a:ext uri="{28A0092B-C50C-407E-A947-70E740481C1C}">
                <a14:useLocalDpi xmlns:a14="http://schemas.microsoft.com/office/drawing/2010/main" val="0"/>
              </a:ext>
            </a:extLst>
          </a:blip>
          <a:srcRect l="16464" r="16851" b="6955"/>
          <a:stretch/>
        </p:blipFill>
        <p:spPr bwMode="auto">
          <a:xfrm>
            <a:off x="1908439" y="2527019"/>
            <a:ext cx="1793642" cy="288032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1Sl1\Desktop\fotky na dumy\P7082278.JPG"/>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t="34647" b="5059"/>
          <a:stretch/>
        </p:blipFill>
        <p:spPr bwMode="auto">
          <a:xfrm>
            <a:off x="4023096" y="135401"/>
            <a:ext cx="5123461" cy="23172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9589216"/>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026"/>
                    </p:tgtEl>
                  </p:cond>
                </p:stCondLst>
                <p:endSync evt="end" delay="0">
                  <p:rtn val="all"/>
                </p:endSync>
                <p:childTnLst>
                  <p:par>
                    <p:cTn id="3" fill="hold">
                      <p:stCondLst>
                        <p:cond delay="0"/>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1026"/>
                                        </p:tgtEl>
                                        <p:attrNameLst>
                                          <p:attrName>r</p:attrName>
                                        </p:attrNameLst>
                                      </p:cBhvr>
                                    </p:animRot>
                                    <p:animRot by="-240000">
                                      <p:cBhvr>
                                        <p:cTn id="7" dur="200" fill="hold">
                                          <p:stCondLst>
                                            <p:cond delay="200"/>
                                          </p:stCondLst>
                                        </p:cTn>
                                        <p:tgtEl>
                                          <p:spTgt spid="1026"/>
                                        </p:tgtEl>
                                        <p:attrNameLst>
                                          <p:attrName>r</p:attrName>
                                        </p:attrNameLst>
                                      </p:cBhvr>
                                    </p:animRot>
                                    <p:animRot by="240000">
                                      <p:cBhvr>
                                        <p:cTn id="8" dur="200" fill="hold">
                                          <p:stCondLst>
                                            <p:cond delay="400"/>
                                          </p:stCondLst>
                                        </p:cTn>
                                        <p:tgtEl>
                                          <p:spTgt spid="1026"/>
                                        </p:tgtEl>
                                        <p:attrNameLst>
                                          <p:attrName>r</p:attrName>
                                        </p:attrNameLst>
                                      </p:cBhvr>
                                    </p:animRot>
                                    <p:animRot by="-240000">
                                      <p:cBhvr>
                                        <p:cTn id="9" dur="200" fill="hold">
                                          <p:stCondLst>
                                            <p:cond delay="600"/>
                                          </p:stCondLst>
                                        </p:cTn>
                                        <p:tgtEl>
                                          <p:spTgt spid="1026"/>
                                        </p:tgtEl>
                                        <p:attrNameLst>
                                          <p:attrName>r</p:attrName>
                                        </p:attrNameLst>
                                      </p:cBhvr>
                                    </p:animRot>
                                    <p:animRot by="120000">
                                      <p:cBhvr>
                                        <p:cTn id="10" dur="200" fill="hold">
                                          <p:stCondLst>
                                            <p:cond delay="800"/>
                                          </p:stCondLst>
                                        </p:cTn>
                                        <p:tgtEl>
                                          <p:spTgt spid="1026"/>
                                        </p:tgtEl>
                                        <p:attrNameLst>
                                          <p:attrName>r</p:attrName>
                                        </p:attrNameLst>
                                      </p:cBhvr>
                                    </p:animRot>
                                  </p:childTnLst>
                                </p:cTn>
                              </p:par>
                            </p:childTnLst>
                          </p:cTn>
                        </p:par>
                      </p:childTnLst>
                    </p:cTn>
                  </p:par>
                </p:childTnLst>
              </p:cTn>
              <p:nextCondLst>
                <p:cond evt="onClick" delay="0">
                  <p:tgtEl>
                    <p:spTgt spid="1026"/>
                  </p:tgtEl>
                </p:cond>
              </p:nextCondLst>
            </p:seq>
            <p:seq concurrent="1" nextAc="seek">
              <p:cTn id="11" restart="whenNotActive" fill="hold" evtFilter="cancelBubble" nodeType="interactiveSeq">
                <p:stCondLst>
                  <p:cond evt="onClick" delay="0">
                    <p:tgtEl>
                      <p:spTgt spid="1031"/>
                    </p:tgtEl>
                  </p:cond>
                </p:stCondLst>
                <p:endSync evt="end" delay="0">
                  <p:rtn val="all"/>
                </p:endSync>
                <p:childTnLst>
                  <p:par>
                    <p:cTn id="12" fill="hold">
                      <p:stCondLst>
                        <p:cond delay="0"/>
                      </p:stCondLst>
                      <p:childTnLst>
                        <p:par>
                          <p:cTn id="13" fill="hold">
                            <p:stCondLst>
                              <p:cond delay="0"/>
                            </p:stCondLst>
                            <p:childTnLst>
                              <p:par>
                                <p:cTn id="14" presetID="32" presetClass="emph" presetSubtype="0" fill="hold" nodeType="clickEffect">
                                  <p:stCondLst>
                                    <p:cond delay="0"/>
                                  </p:stCondLst>
                                  <p:childTnLst>
                                    <p:animRot by="120000">
                                      <p:cBhvr>
                                        <p:cTn id="15" dur="100" fill="hold">
                                          <p:stCondLst>
                                            <p:cond delay="0"/>
                                          </p:stCondLst>
                                        </p:cTn>
                                        <p:tgtEl>
                                          <p:spTgt spid="1031"/>
                                        </p:tgtEl>
                                        <p:attrNameLst>
                                          <p:attrName>r</p:attrName>
                                        </p:attrNameLst>
                                      </p:cBhvr>
                                    </p:animRot>
                                    <p:animRot by="-240000">
                                      <p:cBhvr>
                                        <p:cTn id="16" dur="200" fill="hold">
                                          <p:stCondLst>
                                            <p:cond delay="200"/>
                                          </p:stCondLst>
                                        </p:cTn>
                                        <p:tgtEl>
                                          <p:spTgt spid="1031"/>
                                        </p:tgtEl>
                                        <p:attrNameLst>
                                          <p:attrName>r</p:attrName>
                                        </p:attrNameLst>
                                      </p:cBhvr>
                                    </p:animRot>
                                    <p:animRot by="240000">
                                      <p:cBhvr>
                                        <p:cTn id="17" dur="200" fill="hold">
                                          <p:stCondLst>
                                            <p:cond delay="400"/>
                                          </p:stCondLst>
                                        </p:cTn>
                                        <p:tgtEl>
                                          <p:spTgt spid="1031"/>
                                        </p:tgtEl>
                                        <p:attrNameLst>
                                          <p:attrName>r</p:attrName>
                                        </p:attrNameLst>
                                      </p:cBhvr>
                                    </p:animRot>
                                    <p:animRot by="-240000">
                                      <p:cBhvr>
                                        <p:cTn id="18" dur="200" fill="hold">
                                          <p:stCondLst>
                                            <p:cond delay="600"/>
                                          </p:stCondLst>
                                        </p:cTn>
                                        <p:tgtEl>
                                          <p:spTgt spid="1031"/>
                                        </p:tgtEl>
                                        <p:attrNameLst>
                                          <p:attrName>r</p:attrName>
                                        </p:attrNameLst>
                                      </p:cBhvr>
                                    </p:animRot>
                                    <p:animRot by="120000">
                                      <p:cBhvr>
                                        <p:cTn id="19" dur="200" fill="hold">
                                          <p:stCondLst>
                                            <p:cond delay="800"/>
                                          </p:stCondLst>
                                        </p:cTn>
                                        <p:tgtEl>
                                          <p:spTgt spid="1031"/>
                                        </p:tgtEl>
                                        <p:attrNameLst>
                                          <p:attrName>r</p:attrName>
                                        </p:attrNameLst>
                                      </p:cBhvr>
                                    </p:animRot>
                                  </p:childTnLst>
                                </p:cTn>
                              </p:par>
                            </p:childTnLst>
                          </p:cTn>
                        </p:par>
                      </p:childTnLst>
                    </p:cTn>
                  </p:par>
                </p:childTnLst>
              </p:cTn>
              <p:nextCondLst>
                <p:cond evt="onClick" delay="0">
                  <p:tgtEl>
                    <p:spTgt spid="1031"/>
                  </p:tgtEl>
                </p:cond>
              </p:nextCondLst>
            </p:seq>
            <p:seq concurrent="1" nextAc="seek">
              <p:cTn id="20" restart="whenNotActive" fill="hold" evtFilter="cancelBubble" nodeType="interactiveSeq">
                <p:stCondLst>
                  <p:cond evt="onClick" delay="0">
                    <p:tgtEl>
                      <p:spTgt spid="2054"/>
                    </p:tgtEl>
                  </p:cond>
                </p:stCondLst>
                <p:endSync evt="end" delay="0">
                  <p:rtn val="all"/>
                </p:endSync>
                <p:childTnLst>
                  <p:par>
                    <p:cTn id="21" fill="hold">
                      <p:stCondLst>
                        <p:cond delay="0"/>
                      </p:stCondLst>
                      <p:childTnLst>
                        <p:par>
                          <p:cTn id="22" fill="hold">
                            <p:stCondLst>
                              <p:cond delay="0"/>
                            </p:stCondLst>
                            <p:childTnLst>
                              <p:par>
                                <p:cTn id="23" presetID="32" presetClass="emph" presetSubtype="0" fill="hold" nodeType="clickEffect">
                                  <p:stCondLst>
                                    <p:cond delay="0"/>
                                  </p:stCondLst>
                                  <p:childTnLst>
                                    <p:animRot by="120000">
                                      <p:cBhvr>
                                        <p:cTn id="24" dur="100" fill="hold">
                                          <p:stCondLst>
                                            <p:cond delay="0"/>
                                          </p:stCondLst>
                                        </p:cTn>
                                        <p:tgtEl>
                                          <p:spTgt spid="2054"/>
                                        </p:tgtEl>
                                        <p:attrNameLst>
                                          <p:attrName>r</p:attrName>
                                        </p:attrNameLst>
                                      </p:cBhvr>
                                    </p:animRot>
                                    <p:animRot by="-240000">
                                      <p:cBhvr>
                                        <p:cTn id="25" dur="200" fill="hold">
                                          <p:stCondLst>
                                            <p:cond delay="200"/>
                                          </p:stCondLst>
                                        </p:cTn>
                                        <p:tgtEl>
                                          <p:spTgt spid="2054"/>
                                        </p:tgtEl>
                                        <p:attrNameLst>
                                          <p:attrName>r</p:attrName>
                                        </p:attrNameLst>
                                      </p:cBhvr>
                                    </p:animRot>
                                    <p:animRot by="240000">
                                      <p:cBhvr>
                                        <p:cTn id="26" dur="200" fill="hold">
                                          <p:stCondLst>
                                            <p:cond delay="400"/>
                                          </p:stCondLst>
                                        </p:cTn>
                                        <p:tgtEl>
                                          <p:spTgt spid="2054"/>
                                        </p:tgtEl>
                                        <p:attrNameLst>
                                          <p:attrName>r</p:attrName>
                                        </p:attrNameLst>
                                      </p:cBhvr>
                                    </p:animRot>
                                    <p:animRot by="-240000">
                                      <p:cBhvr>
                                        <p:cTn id="27" dur="200" fill="hold">
                                          <p:stCondLst>
                                            <p:cond delay="600"/>
                                          </p:stCondLst>
                                        </p:cTn>
                                        <p:tgtEl>
                                          <p:spTgt spid="2054"/>
                                        </p:tgtEl>
                                        <p:attrNameLst>
                                          <p:attrName>r</p:attrName>
                                        </p:attrNameLst>
                                      </p:cBhvr>
                                    </p:animRot>
                                    <p:animRot by="120000">
                                      <p:cBhvr>
                                        <p:cTn id="28" dur="200" fill="hold">
                                          <p:stCondLst>
                                            <p:cond delay="800"/>
                                          </p:stCondLst>
                                        </p:cTn>
                                        <p:tgtEl>
                                          <p:spTgt spid="2054"/>
                                        </p:tgtEl>
                                        <p:attrNameLst>
                                          <p:attrName>r</p:attrName>
                                        </p:attrNameLst>
                                      </p:cBhvr>
                                    </p:animRot>
                                  </p:childTnLst>
                                </p:cTn>
                              </p:par>
                            </p:childTnLst>
                          </p:cTn>
                        </p:par>
                      </p:childTnLst>
                    </p:cTn>
                  </p:par>
                </p:childTnLst>
              </p:cTn>
              <p:nextCondLst>
                <p:cond evt="onClick" delay="0">
                  <p:tgtEl>
                    <p:spTgt spid="2054"/>
                  </p:tgtEl>
                </p:cond>
              </p:nextCondLst>
            </p:seq>
            <p:seq concurrent="1" nextAc="seek">
              <p:cTn id="29" restart="whenNotActive" fill="hold" evtFilter="cancelBubble" nodeType="interactiveSeq">
                <p:stCondLst>
                  <p:cond evt="onClick" delay="0">
                    <p:tgtEl>
                      <p:spTgt spid="2051"/>
                    </p:tgtEl>
                  </p:cond>
                </p:stCondLst>
                <p:endSync evt="end" delay="0">
                  <p:rtn val="all"/>
                </p:endSync>
                <p:childTnLst>
                  <p:par>
                    <p:cTn id="30" fill="hold">
                      <p:stCondLst>
                        <p:cond delay="0"/>
                      </p:stCondLst>
                      <p:childTnLst>
                        <p:par>
                          <p:cTn id="31" fill="hold">
                            <p:stCondLst>
                              <p:cond delay="0"/>
                            </p:stCondLst>
                            <p:childTnLst>
                              <p:par>
                                <p:cTn id="32" presetID="31" presetClass="exit" presetSubtype="0" fill="hold" nodeType="clickEffect">
                                  <p:stCondLst>
                                    <p:cond delay="0"/>
                                  </p:stCondLst>
                                  <p:childTnLst>
                                    <p:anim calcmode="lin" valueType="num">
                                      <p:cBhvr>
                                        <p:cTn id="33" dur="1000"/>
                                        <p:tgtEl>
                                          <p:spTgt spid="2051"/>
                                        </p:tgtEl>
                                        <p:attrNameLst>
                                          <p:attrName>ppt_w</p:attrName>
                                        </p:attrNameLst>
                                      </p:cBhvr>
                                      <p:tavLst>
                                        <p:tav tm="0">
                                          <p:val>
                                            <p:strVal val="ppt_w"/>
                                          </p:val>
                                        </p:tav>
                                        <p:tav tm="100000">
                                          <p:val>
                                            <p:fltVal val="0"/>
                                          </p:val>
                                        </p:tav>
                                      </p:tavLst>
                                    </p:anim>
                                    <p:anim calcmode="lin" valueType="num">
                                      <p:cBhvr>
                                        <p:cTn id="34" dur="1000"/>
                                        <p:tgtEl>
                                          <p:spTgt spid="2051"/>
                                        </p:tgtEl>
                                        <p:attrNameLst>
                                          <p:attrName>ppt_h</p:attrName>
                                        </p:attrNameLst>
                                      </p:cBhvr>
                                      <p:tavLst>
                                        <p:tav tm="0">
                                          <p:val>
                                            <p:strVal val="ppt_h"/>
                                          </p:val>
                                        </p:tav>
                                        <p:tav tm="100000">
                                          <p:val>
                                            <p:fltVal val="0"/>
                                          </p:val>
                                        </p:tav>
                                      </p:tavLst>
                                    </p:anim>
                                    <p:anim calcmode="lin" valueType="num">
                                      <p:cBhvr>
                                        <p:cTn id="35" dur="1000"/>
                                        <p:tgtEl>
                                          <p:spTgt spid="2051"/>
                                        </p:tgtEl>
                                        <p:attrNameLst>
                                          <p:attrName>style.rotation</p:attrName>
                                        </p:attrNameLst>
                                      </p:cBhvr>
                                      <p:tavLst>
                                        <p:tav tm="0">
                                          <p:val>
                                            <p:fltVal val="0"/>
                                          </p:val>
                                        </p:tav>
                                        <p:tav tm="100000">
                                          <p:val>
                                            <p:fltVal val="90"/>
                                          </p:val>
                                        </p:tav>
                                      </p:tavLst>
                                    </p:anim>
                                    <p:animEffect transition="out" filter="fade">
                                      <p:cBhvr>
                                        <p:cTn id="36" dur="1000"/>
                                        <p:tgtEl>
                                          <p:spTgt spid="2051"/>
                                        </p:tgtEl>
                                      </p:cBhvr>
                                    </p:animEffect>
                                    <p:set>
                                      <p:cBhvr>
                                        <p:cTn id="37" dur="1" fill="hold">
                                          <p:stCondLst>
                                            <p:cond delay="999"/>
                                          </p:stCondLst>
                                        </p:cTn>
                                        <p:tgtEl>
                                          <p:spTgt spid="2051"/>
                                        </p:tgtEl>
                                        <p:attrNameLst>
                                          <p:attrName>style.visibility</p:attrName>
                                        </p:attrNameLst>
                                      </p:cBhvr>
                                      <p:to>
                                        <p:strVal val="hidden"/>
                                      </p:to>
                                    </p:set>
                                  </p:childTnLst>
                                </p:cTn>
                              </p:par>
                            </p:childTnLst>
                          </p:cTn>
                        </p:par>
                      </p:childTnLst>
                    </p:cTn>
                  </p:par>
                </p:childTnLst>
              </p:cTn>
              <p:nextCondLst>
                <p:cond evt="onClick" delay="0">
                  <p:tgtEl>
                    <p:spTgt spid="2051"/>
                  </p:tgtEl>
                </p:cond>
              </p:nextCondLst>
            </p:seq>
            <p:seq concurrent="1" nextAc="seek">
              <p:cTn id="38" restart="whenNotActive" fill="hold" evtFilter="cancelBubble" nodeType="interactiveSeq">
                <p:stCondLst>
                  <p:cond evt="onClick" delay="0">
                    <p:tgtEl>
                      <p:spTgt spid="6"/>
                    </p:tgtEl>
                  </p:cond>
                </p:stCondLst>
                <p:endSync evt="end" delay="0">
                  <p:rtn val="all"/>
                </p:endSync>
                <p:childTnLst>
                  <p:par>
                    <p:cTn id="39" fill="hold">
                      <p:stCondLst>
                        <p:cond delay="0"/>
                      </p:stCondLst>
                      <p:childTnLst>
                        <p:par>
                          <p:cTn id="40" fill="hold">
                            <p:stCondLst>
                              <p:cond delay="0"/>
                            </p:stCondLst>
                            <p:childTnLst>
                              <p:par>
                                <p:cTn id="41" presetID="31" presetClass="exit" presetSubtype="0" fill="hold" nodeType="clickEffect">
                                  <p:stCondLst>
                                    <p:cond delay="0"/>
                                  </p:stCondLst>
                                  <p:childTnLst>
                                    <p:anim calcmode="lin" valueType="num">
                                      <p:cBhvr>
                                        <p:cTn id="42" dur="1000"/>
                                        <p:tgtEl>
                                          <p:spTgt spid="6"/>
                                        </p:tgtEl>
                                        <p:attrNameLst>
                                          <p:attrName>ppt_w</p:attrName>
                                        </p:attrNameLst>
                                      </p:cBhvr>
                                      <p:tavLst>
                                        <p:tav tm="0">
                                          <p:val>
                                            <p:strVal val="ppt_w"/>
                                          </p:val>
                                        </p:tav>
                                        <p:tav tm="100000">
                                          <p:val>
                                            <p:fltVal val="0"/>
                                          </p:val>
                                        </p:tav>
                                      </p:tavLst>
                                    </p:anim>
                                    <p:anim calcmode="lin" valueType="num">
                                      <p:cBhvr>
                                        <p:cTn id="43" dur="1000"/>
                                        <p:tgtEl>
                                          <p:spTgt spid="6"/>
                                        </p:tgtEl>
                                        <p:attrNameLst>
                                          <p:attrName>ppt_h</p:attrName>
                                        </p:attrNameLst>
                                      </p:cBhvr>
                                      <p:tavLst>
                                        <p:tav tm="0">
                                          <p:val>
                                            <p:strVal val="ppt_h"/>
                                          </p:val>
                                        </p:tav>
                                        <p:tav tm="100000">
                                          <p:val>
                                            <p:fltVal val="0"/>
                                          </p:val>
                                        </p:tav>
                                      </p:tavLst>
                                    </p:anim>
                                    <p:anim calcmode="lin" valueType="num">
                                      <p:cBhvr>
                                        <p:cTn id="44" dur="1000"/>
                                        <p:tgtEl>
                                          <p:spTgt spid="6"/>
                                        </p:tgtEl>
                                        <p:attrNameLst>
                                          <p:attrName>style.rotation</p:attrName>
                                        </p:attrNameLst>
                                      </p:cBhvr>
                                      <p:tavLst>
                                        <p:tav tm="0">
                                          <p:val>
                                            <p:fltVal val="0"/>
                                          </p:val>
                                        </p:tav>
                                        <p:tav tm="100000">
                                          <p:val>
                                            <p:fltVal val="90"/>
                                          </p:val>
                                        </p:tav>
                                      </p:tavLst>
                                    </p:anim>
                                    <p:animEffect transition="out" filter="fade">
                                      <p:cBhvr>
                                        <p:cTn id="45" dur="1000"/>
                                        <p:tgtEl>
                                          <p:spTgt spid="6"/>
                                        </p:tgtEl>
                                      </p:cBhvr>
                                    </p:animEffect>
                                    <p:set>
                                      <p:cBhvr>
                                        <p:cTn id="46" dur="1" fill="hold">
                                          <p:stCondLst>
                                            <p:cond delay="9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47" restart="whenNotActive" fill="hold" evtFilter="cancelBubble" nodeType="interactiveSeq">
                <p:stCondLst>
                  <p:cond evt="onClick" delay="0">
                    <p:tgtEl>
                      <p:spTgt spid="2053"/>
                    </p:tgtEl>
                  </p:cond>
                </p:stCondLst>
                <p:endSync evt="end" delay="0">
                  <p:rtn val="all"/>
                </p:endSync>
                <p:childTnLst>
                  <p:par>
                    <p:cTn id="48" fill="hold">
                      <p:stCondLst>
                        <p:cond delay="0"/>
                      </p:stCondLst>
                      <p:childTnLst>
                        <p:par>
                          <p:cTn id="49" fill="hold">
                            <p:stCondLst>
                              <p:cond delay="0"/>
                            </p:stCondLst>
                            <p:childTnLst>
                              <p:par>
                                <p:cTn id="50" presetID="31" presetClass="exit" presetSubtype="0" fill="hold" nodeType="clickEffect">
                                  <p:stCondLst>
                                    <p:cond delay="0"/>
                                  </p:stCondLst>
                                  <p:childTnLst>
                                    <p:anim calcmode="lin" valueType="num">
                                      <p:cBhvr>
                                        <p:cTn id="51" dur="1000"/>
                                        <p:tgtEl>
                                          <p:spTgt spid="2053"/>
                                        </p:tgtEl>
                                        <p:attrNameLst>
                                          <p:attrName>ppt_w</p:attrName>
                                        </p:attrNameLst>
                                      </p:cBhvr>
                                      <p:tavLst>
                                        <p:tav tm="0">
                                          <p:val>
                                            <p:strVal val="ppt_w"/>
                                          </p:val>
                                        </p:tav>
                                        <p:tav tm="100000">
                                          <p:val>
                                            <p:fltVal val="0"/>
                                          </p:val>
                                        </p:tav>
                                      </p:tavLst>
                                    </p:anim>
                                    <p:anim calcmode="lin" valueType="num">
                                      <p:cBhvr>
                                        <p:cTn id="52" dur="1000"/>
                                        <p:tgtEl>
                                          <p:spTgt spid="2053"/>
                                        </p:tgtEl>
                                        <p:attrNameLst>
                                          <p:attrName>ppt_h</p:attrName>
                                        </p:attrNameLst>
                                      </p:cBhvr>
                                      <p:tavLst>
                                        <p:tav tm="0">
                                          <p:val>
                                            <p:strVal val="ppt_h"/>
                                          </p:val>
                                        </p:tav>
                                        <p:tav tm="100000">
                                          <p:val>
                                            <p:fltVal val="0"/>
                                          </p:val>
                                        </p:tav>
                                      </p:tavLst>
                                    </p:anim>
                                    <p:anim calcmode="lin" valueType="num">
                                      <p:cBhvr>
                                        <p:cTn id="53" dur="1000"/>
                                        <p:tgtEl>
                                          <p:spTgt spid="2053"/>
                                        </p:tgtEl>
                                        <p:attrNameLst>
                                          <p:attrName>style.rotation</p:attrName>
                                        </p:attrNameLst>
                                      </p:cBhvr>
                                      <p:tavLst>
                                        <p:tav tm="0">
                                          <p:val>
                                            <p:fltVal val="0"/>
                                          </p:val>
                                        </p:tav>
                                        <p:tav tm="100000">
                                          <p:val>
                                            <p:fltVal val="90"/>
                                          </p:val>
                                        </p:tav>
                                      </p:tavLst>
                                    </p:anim>
                                    <p:animEffect transition="out" filter="fade">
                                      <p:cBhvr>
                                        <p:cTn id="54" dur="1000"/>
                                        <p:tgtEl>
                                          <p:spTgt spid="2053"/>
                                        </p:tgtEl>
                                      </p:cBhvr>
                                    </p:animEffect>
                                    <p:set>
                                      <p:cBhvr>
                                        <p:cTn id="55" dur="1" fill="hold">
                                          <p:stCondLst>
                                            <p:cond delay="999"/>
                                          </p:stCondLst>
                                        </p:cTn>
                                        <p:tgtEl>
                                          <p:spTgt spid="2053"/>
                                        </p:tgtEl>
                                        <p:attrNameLst>
                                          <p:attrName>style.visibility</p:attrName>
                                        </p:attrNameLst>
                                      </p:cBhvr>
                                      <p:to>
                                        <p:strVal val="hidden"/>
                                      </p:to>
                                    </p:set>
                                  </p:childTnLst>
                                </p:cTn>
                              </p:par>
                            </p:childTnLst>
                          </p:cTn>
                        </p:par>
                      </p:childTnLst>
                    </p:cTn>
                  </p:par>
                </p:childTnLst>
              </p:cTn>
              <p:nextCondLst>
                <p:cond evt="onClick" delay="0">
                  <p:tgtEl>
                    <p:spTgt spid="2053"/>
                  </p:tgtEl>
                </p:cond>
              </p:nextCondLst>
            </p:seq>
            <p:seq concurrent="1" nextAc="seek">
              <p:cTn id="56" restart="whenNotActive" fill="hold" evtFilter="cancelBubble" nodeType="interactiveSeq">
                <p:stCondLst>
                  <p:cond evt="onClick" delay="0">
                    <p:tgtEl>
                      <p:spTgt spid="1030"/>
                    </p:tgtEl>
                  </p:cond>
                </p:stCondLst>
                <p:endSync evt="end" delay="0">
                  <p:rtn val="all"/>
                </p:endSync>
                <p:childTnLst>
                  <p:par>
                    <p:cTn id="57" fill="hold">
                      <p:stCondLst>
                        <p:cond delay="0"/>
                      </p:stCondLst>
                      <p:childTnLst>
                        <p:par>
                          <p:cTn id="58" fill="hold">
                            <p:stCondLst>
                              <p:cond delay="0"/>
                            </p:stCondLst>
                            <p:childTnLst>
                              <p:par>
                                <p:cTn id="59" presetID="31" presetClass="exit" presetSubtype="0" fill="hold" nodeType="clickEffect">
                                  <p:stCondLst>
                                    <p:cond delay="0"/>
                                  </p:stCondLst>
                                  <p:childTnLst>
                                    <p:anim calcmode="lin" valueType="num">
                                      <p:cBhvr>
                                        <p:cTn id="60" dur="1000"/>
                                        <p:tgtEl>
                                          <p:spTgt spid="1030"/>
                                        </p:tgtEl>
                                        <p:attrNameLst>
                                          <p:attrName>ppt_w</p:attrName>
                                        </p:attrNameLst>
                                      </p:cBhvr>
                                      <p:tavLst>
                                        <p:tav tm="0">
                                          <p:val>
                                            <p:strVal val="ppt_w"/>
                                          </p:val>
                                        </p:tav>
                                        <p:tav tm="100000">
                                          <p:val>
                                            <p:fltVal val="0"/>
                                          </p:val>
                                        </p:tav>
                                      </p:tavLst>
                                    </p:anim>
                                    <p:anim calcmode="lin" valueType="num">
                                      <p:cBhvr>
                                        <p:cTn id="61" dur="1000"/>
                                        <p:tgtEl>
                                          <p:spTgt spid="1030"/>
                                        </p:tgtEl>
                                        <p:attrNameLst>
                                          <p:attrName>ppt_h</p:attrName>
                                        </p:attrNameLst>
                                      </p:cBhvr>
                                      <p:tavLst>
                                        <p:tav tm="0">
                                          <p:val>
                                            <p:strVal val="ppt_h"/>
                                          </p:val>
                                        </p:tav>
                                        <p:tav tm="100000">
                                          <p:val>
                                            <p:fltVal val="0"/>
                                          </p:val>
                                        </p:tav>
                                      </p:tavLst>
                                    </p:anim>
                                    <p:anim calcmode="lin" valueType="num">
                                      <p:cBhvr>
                                        <p:cTn id="62" dur="1000"/>
                                        <p:tgtEl>
                                          <p:spTgt spid="1030"/>
                                        </p:tgtEl>
                                        <p:attrNameLst>
                                          <p:attrName>style.rotation</p:attrName>
                                        </p:attrNameLst>
                                      </p:cBhvr>
                                      <p:tavLst>
                                        <p:tav tm="0">
                                          <p:val>
                                            <p:fltVal val="0"/>
                                          </p:val>
                                        </p:tav>
                                        <p:tav tm="100000">
                                          <p:val>
                                            <p:fltVal val="90"/>
                                          </p:val>
                                        </p:tav>
                                      </p:tavLst>
                                    </p:anim>
                                    <p:animEffect transition="out" filter="fade">
                                      <p:cBhvr>
                                        <p:cTn id="63" dur="1000"/>
                                        <p:tgtEl>
                                          <p:spTgt spid="1030"/>
                                        </p:tgtEl>
                                      </p:cBhvr>
                                    </p:animEffect>
                                    <p:set>
                                      <p:cBhvr>
                                        <p:cTn id="64" dur="1" fill="hold">
                                          <p:stCondLst>
                                            <p:cond delay="999"/>
                                          </p:stCondLst>
                                        </p:cTn>
                                        <p:tgtEl>
                                          <p:spTgt spid="1030"/>
                                        </p:tgtEl>
                                        <p:attrNameLst>
                                          <p:attrName>style.visibility</p:attrName>
                                        </p:attrNameLst>
                                      </p:cBhvr>
                                      <p:to>
                                        <p:strVal val="hidden"/>
                                      </p:to>
                                    </p:set>
                                  </p:childTnLst>
                                </p:cTn>
                              </p:par>
                            </p:childTnLst>
                          </p:cTn>
                        </p:par>
                      </p:childTnLst>
                    </p:cTn>
                  </p:par>
                </p:childTnLst>
              </p:cTn>
              <p:nextCondLst>
                <p:cond evt="onClick" delay="0">
                  <p:tgtEl>
                    <p:spTgt spid="1030"/>
                  </p:tgtEl>
                </p:cond>
              </p:nextCondLst>
            </p:seq>
            <p:seq concurrent="1" nextAc="seek">
              <p:cTn id="65" restart="whenNotActive" fill="hold" evtFilter="cancelBubble" nodeType="interactiveSeq">
                <p:stCondLst>
                  <p:cond evt="onClick" delay="0">
                    <p:tgtEl>
                      <p:spTgt spid="7"/>
                    </p:tgtEl>
                  </p:cond>
                </p:stCondLst>
                <p:endSync evt="end" delay="0">
                  <p:rtn val="all"/>
                </p:endSync>
                <p:childTnLst>
                  <p:par>
                    <p:cTn id="66" fill="hold">
                      <p:stCondLst>
                        <p:cond delay="0"/>
                      </p:stCondLst>
                      <p:childTnLst>
                        <p:par>
                          <p:cTn id="67" fill="hold">
                            <p:stCondLst>
                              <p:cond delay="0"/>
                            </p:stCondLst>
                            <p:childTnLst>
                              <p:par>
                                <p:cTn id="68" presetID="31" presetClass="exit" presetSubtype="0" fill="hold" nodeType="clickEffect">
                                  <p:stCondLst>
                                    <p:cond delay="0"/>
                                  </p:stCondLst>
                                  <p:childTnLst>
                                    <p:anim calcmode="lin" valueType="num">
                                      <p:cBhvr>
                                        <p:cTn id="69" dur="1000"/>
                                        <p:tgtEl>
                                          <p:spTgt spid="7"/>
                                        </p:tgtEl>
                                        <p:attrNameLst>
                                          <p:attrName>ppt_w</p:attrName>
                                        </p:attrNameLst>
                                      </p:cBhvr>
                                      <p:tavLst>
                                        <p:tav tm="0">
                                          <p:val>
                                            <p:strVal val="ppt_w"/>
                                          </p:val>
                                        </p:tav>
                                        <p:tav tm="100000">
                                          <p:val>
                                            <p:fltVal val="0"/>
                                          </p:val>
                                        </p:tav>
                                      </p:tavLst>
                                    </p:anim>
                                    <p:anim calcmode="lin" valueType="num">
                                      <p:cBhvr>
                                        <p:cTn id="70" dur="1000"/>
                                        <p:tgtEl>
                                          <p:spTgt spid="7"/>
                                        </p:tgtEl>
                                        <p:attrNameLst>
                                          <p:attrName>ppt_h</p:attrName>
                                        </p:attrNameLst>
                                      </p:cBhvr>
                                      <p:tavLst>
                                        <p:tav tm="0">
                                          <p:val>
                                            <p:strVal val="ppt_h"/>
                                          </p:val>
                                        </p:tav>
                                        <p:tav tm="100000">
                                          <p:val>
                                            <p:fltVal val="0"/>
                                          </p:val>
                                        </p:tav>
                                      </p:tavLst>
                                    </p:anim>
                                    <p:anim calcmode="lin" valueType="num">
                                      <p:cBhvr>
                                        <p:cTn id="71" dur="1000"/>
                                        <p:tgtEl>
                                          <p:spTgt spid="7"/>
                                        </p:tgtEl>
                                        <p:attrNameLst>
                                          <p:attrName>style.rotation</p:attrName>
                                        </p:attrNameLst>
                                      </p:cBhvr>
                                      <p:tavLst>
                                        <p:tav tm="0">
                                          <p:val>
                                            <p:fltVal val="0"/>
                                          </p:val>
                                        </p:tav>
                                        <p:tav tm="100000">
                                          <p:val>
                                            <p:fltVal val="90"/>
                                          </p:val>
                                        </p:tav>
                                      </p:tavLst>
                                    </p:anim>
                                    <p:animEffect transition="out" filter="fade">
                                      <p:cBhvr>
                                        <p:cTn id="72" dur="1000"/>
                                        <p:tgtEl>
                                          <p:spTgt spid="7"/>
                                        </p:tgtEl>
                                      </p:cBhvr>
                                    </p:animEffect>
                                    <p:set>
                                      <p:cBhvr>
                                        <p:cTn id="73" dur="1" fill="hold">
                                          <p:stCondLst>
                                            <p:cond delay="9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seq concurrent="1" nextAc="seek">
              <p:cTn id="74" restart="whenNotActive" fill="hold" evtFilter="cancelBubble" nodeType="interactiveSeq">
                <p:stCondLst>
                  <p:cond evt="onClick" delay="0">
                    <p:tgtEl>
                      <p:spTgt spid="2052"/>
                    </p:tgtEl>
                  </p:cond>
                </p:stCondLst>
                <p:endSync evt="end" delay="0">
                  <p:rtn val="all"/>
                </p:endSync>
                <p:childTnLst>
                  <p:par>
                    <p:cTn id="75" fill="hold">
                      <p:stCondLst>
                        <p:cond delay="0"/>
                      </p:stCondLst>
                      <p:childTnLst>
                        <p:par>
                          <p:cTn id="76" fill="hold">
                            <p:stCondLst>
                              <p:cond delay="0"/>
                            </p:stCondLst>
                            <p:childTnLst>
                              <p:par>
                                <p:cTn id="77" presetID="31" presetClass="exit" presetSubtype="0" fill="hold" nodeType="clickEffect">
                                  <p:stCondLst>
                                    <p:cond delay="0"/>
                                  </p:stCondLst>
                                  <p:childTnLst>
                                    <p:anim calcmode="lin" valueType="num">
                                      <p:cBhvr>
                                        <p:cTn id="78" dur="1000"/>
                                        <p:tgtEl>
                                          <p:spTgt spid="2052"/>
                                        </p:tgtEl>
                                        <p:attrNameLst>
                                          <p:attrName>ppt_w</p:attrName>
                                        </p:attrNameLst>
                                      </p:cBhvr>
                                      <p:tavLst>
                                        <p:tav tm="0">
                                          <p:val>
                                            <p:strVal val="ppt_w"/>
                                          </p:val>
                                        </p:tav>
                                        <p:tav tm="100000">
                                          <p:val>
                                            <p:fltVal val="0"/>
                                          </p:val>
                                        </p:tav>
                                      </p:tavLst>
                                    </p:anim>
                                    <p:anim calcmode="lin" valueType="num">
                                      <p:cBhvr>
                                        <p:cTn id="79" dur="1000"/>
                                        <p:tgtEl>
                                          <p:spTgt spid="2052"/>
                                        </p:tgtEl>
                                        <p:attrNameLst>
                                          <p:attrName>ppt_h</p:attrName>
                                        </p:attrNameLst>
                                      </p:cBhvr>
                                      <p:tavLst>
                                        <p:tav tm="0">
                                          <p:val>
                                            <p:strVal val="ppt_h"/>
                                          </p:val>
                                        </p:tav>
                                        <p:tav tm="100000">
                                          <p:val>
                                            <p:fltVal val="0"/>
                                          </p:val>
                                        </p:tav>
                                      </p:tavLst>
                                    </p:anim>
                                    <p:anim calcmode="lin" valueType="num">
                                      <p:cBhvr>
                                        <p:cTn id="80" dur="1000"/>
                                        <p:tgtEl>
                                          <p:spTgt spid="2052"/>
                                        </p:tgtEl>
                                        <p:attrNameLst>
                                          <p:attrName>style.rotation</p:attrName>
                                        </p:attrNameLst>
                                      </p:cBhvr>
                                      <p:tavLst>
                                        <p:tav tm="0">
                                          <p:val>
                                            <p:fltVal val="0"/>
                                          </p:val>
                                        </p:tav>
                                        <p:tav tm="100000">
                                          <p:val>
                                            <p:fltVal val="90"/>
                                          </p:val>
                                        </p:tav>
                                      </p:tavLst>
                                    </p:anim>
                                    <p:animEffect transition="out" filter="fade">
                                      <p:cBhvr>
                                        <p:cTn id="81" dur="1000"/>
                                        <p:tgtEl>
                                          <p:spTgt spid="2052"/>
                                        </p:tgtEl>
                                      </p:cBhvr>
                                    </p:animEffect>
                                    <p:set>
                                      <p:cBhvr>
                                        <p:cTn id="82" dur="1" fill="hold">
                                          <p:stCondLst>
                                            <p:cond delay="999"/>
                                          </p:stCondLst>
                                        </p:cTn>
                                        <p:tgtEl>
                                          <p:spTgt spid="2052"/>
                                        </p:tgtEl>
                                        <p:attrNameLst>
                                          <p:attrName>style.visibility</p:attrName>
                                        </p:attrNameLst>
                                      </p:cBhvr>
                                      <p:to>
                                        <p:strVal val="hidden"/>
                                      </p:to>
                                    </p:set>
                                  </p:childTnLst>
                                </p:cTn>
                              </p:par>
                            </p:childTnLst>
                          </p:cTn>
                        </p:par>
                      </p:childTnLst>
                    </p:cTn>
                  </p:par>
                </p:childTnLst>
              </p:cTn>
              <p:nextCondLst>
                <p:cond evt="onClick" delay="0">
                  <p:tgtEl>
                    <p:spTgt spid="2052"/>
                  </p:tgtEl>
                </p:cond>
              </p:nextCondLst>
            </p:seq>
            <p:seq concurrent="1" nextAc="seek">
              <p:cTn id="83" restart="whenNotActive" fill="hold" evtFilter="cancelBubble" nodeType="interactiveSeq">
                <p:stCondLst>
                  <p:cond evt="onClick" delay="0">
                    <p:tgtEl>
                      <p:spTgt spid="1028"/>
                    </p:tgtEl>
                  </p:cond>
                </p:stCondLst>
                <p:endSync evt="end" delay="0">
                  <p:rtn val="all"/>
                </p:endSync>
                <p:childTnLst>
                  <p:par>
                    <p:cTn id="84" fill="hold">
                      <p:stCondLst>
                        <p:cond delay="0"/>
                      </p:stCondLst>
                      <p:childTnLst>
                        <p:par>
                          <p:cTn id="85" fill="hold">
                            <p:stCondLst>
                              <p:cond delay="0"/>
                            </p:stCondLst>
                            <p:childTnLst>
                              <p:par>
                                <p:cTn id="86" presetID="31" presetClass="exit" presetSubtype="0" fill="hold" nodeType="clickEffect">
                                  <p:stCondLst>
                                    <p:cond delay="0"/>
                                  </p:stCondLst>
                                  <p:childTnLst>
                                    <p:anim calcmode="lin" valueType="num">
                                      <p:cBhvr>
                                        <p:cTn id="87" dur="1000"/>
                                        <p:tgtEl>
                                          <p:spTgt spid="1028"/>
                                        </p:tgtEl>
                                        <p:attrNameLst>
                                          <p:attrName>ppt_w</p:attrName>
                                        </p:attrNameLst>
                                      </p:cBhvr>
                                      <p:tavLst>
                                        <p:tav tm="0">
                                          <p:val>
                                            <p:strVal val="ppt_w"/>
                                          </p:val>
                                        </p:tav>
                                        <p:tav tm="100000">
                                          <p:val>
                                            <p:fltVal val="0"/>
                                          </p:val>
                                        </p:tav>
                                      </p:tavLst>
                                    </p:anim>
                                    <p:anim calcmode="lin" valueType="num">
                                      <p:cBhvr>
                                        <p:cTn id="88" dur="1000"/>
                                        <p:tgtEl>
                                          <p:spTgt spid="1028"/>
                                        </p:tgtEl>
                                        <p:attrNameLst>
                                          <p:attrName>ppt_h</p:attrName>
                                        </p:attrNameLst>
                                      </p:cBhvr>
                                      <p:tavLst>
                                        <p:tav tm="0">
                                          <p:val>
                                            <p:strVal val="ppt_h"/>
                                          </p:val>
                                        </p:tav>
                                        <p:tav tm="100000">
                                          <p:val>
                                            <p:fltVal val="0"/>
                                          </p:val>
                                        </p:tav>
                                      </p:tavLst>
                                    </p:anim>
                                    <p:anim calcmode="lin" valueType="num">
                                      <p:cBhvr>
                                        <p:cTn id="89" dur="1000"/>
                                        <p:tgtEl>
                                          <p:spTgt spid="1028"/>
                                        </p:tgtEl>
                                        <p:attrNameLst>
                                          <p:attrName>style.rotation</p:attrName>
                                        </p:attrNameLst>
                                      </p:cBhvr>
                                      <p:tavLst>
                                        <p:tav tm="0">
                                          <p:val>
                                            <p:fltVal val="0"/>
                                          </p:val>
                                        </p:tav>
                                        <p:tav tm="100000">
                                          <p:val>
                                            <p:fltVal val="90"/>
                                          </p:val>
                                        </p:tav>
                                      </p:tavLst>
                                    </p:anim>
                                    <p:animEffect transition="out" filter="fade">
                                      <p:cBhvr>
                                        <p:cTn id="90" dur="1000"/>
                                        <p:tgtEl>
                                          <p:spTgt spid="1028"/>
                                        </p:tgtEl>
                                      </p:cBhvr>
                                    </p:animEffect>
                                    <p:set>
                                      <p:cBhvr>
                                        <p:cTn id="91" dur="1" fill="hold">
                                          <p:stCondLst>
                                            <p:cond delay="999"/>
                                          </p:stCondLst>
                                        </p:cTn>
                                        <p:tgtEl>
                                          <p:spTgt spid="1028"/>
                                        </p:tgtEl>
                                        <p:attrNameLst>
                                          <p:attrName>style.visibility</p:attrName>
                                        </p:attrNameLst>
                                      </p:cBhvr>
                                      <p:to>
                                        <p:strVal val="hidden"/>
                                      </p:to>
                                    </p:set>
                                  </p:childTnLst>
                                </p:cTn>
                              </p:par>
                            </p:childTnLst>
                          </p:cTn>
                        </p:par>
                      </p:childTnLst>
                    </p:cTn>
                  </p:par>
                </p:childTnLst>
              </p:cTn>
              <p:nextCondLst>
                <p:cond evt="onClick" delay="0">
                  <p:tgtEl>
                    <p:spTgt spid="102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505031" y="1052736"/>
            <a:ext cx="6192688" cy="1323439"/>
          </a:xfrm>
          <a:prstGeom prst="rect">
            <a:avLst/>
          </a:prstGeom>
          <a:noFill/>
        </p:spPr>
        <p:txBody>
          <a:bodyPr wrap="square" rtlCol="0">
            <a:spAutoFit/>
          </a:bodyPr>
          <a:lstStyle/>
          <a:p>
            <a:r>
              <a:rPr lang="cs-CZ" sz="4000" dirty="0" smtClean="0">
                <a:solidFill>
                  <a:srgbClr val="264C00"/>
                </a:solidFill>
              </a:rPr>
              <a:t>V dalším úkolu správně odklikni lesní ovoce.</a:t>
            </a:r>
            <a:endParaRPr lang="cs-CZ" sz="4000" dirty="0">
              <a:solidFill>
                <a:srgbClr val="264C00"/>
              </a:solidFill>
            </a:endParaRPr>
          </a:p>
        </p:txBody>
      </p:sp>
      <p:pic>
        <p:nvPicPr>
          <p:cNvPr id="40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606" t="19192" r="1606" b="17929"/>
          <a:stretch/>
        </p:blipFill>
        <p:spPr bwMode="auto">
          <a:xfrm>
            <a:off x="2483768" y="3429000"/>
            <a:ext cx="3534996" cy="22227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5432595"/>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214" b="17780"/>
          <a:stretch/>
        </p:blipFill>
        <p:spPr bwMode="auto">
          <a:xfrm>
            <a:off x="-25796" y="476672"/>
            <a:ext cx="9169756" cy="59608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descr="C:\Users\1Sl1\Desktop\fotky na dumy\P508199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68624" y="0"/>
            <a:ext cx="2075376" cy="15567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1Sl1\Desktop\fotky na dumy\P508199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868669" y="1469986"/>
            <a:ext cx="2977117" cy="2467925"/>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1Sl1\Desktop\fotky na dumy\P5081992.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835696" y="3888635"/>
            <a:ext cx="3168352" cy="237666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1Sl1\Desktop\fotky na dumy\P7082269.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004048" y="3888635"/>
            <a:ext cx="2808312" cy="2106586"/>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1Sl1\Desktop\fotky na dumy\P7082275.JPG"/>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r="7776"/>
          <a:stretch/>
        </p:blipFill>
        <p:spPr bwMode="auto">
          <a:xfrm>
            <a:off x="4745449" y="1420710"/>
            <a:ext cx="3066911" cy="24945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Users\1Sl1\Desktop\fotky na dumy\P8072495.JPG"/>
          <p:cNvPicPr>
            <a:picLocks noChangeAspect="1" noChangeArrowheads="1"/>
          </p:cNvPicPr>
          <p:nvPr/>
        </p:nvPicPr>
        <p:blipFill rotWithShape="1">
          <a:blip r:embed="rId8" cstate="print">
            <a:extLst>
              <a:ext uri="{28A0092B-C50C-407E-A947-70E740481C1C}">
                <a14:useLocalDpi xmlns:a14="http://schemas.microsoft.com/office/drawing/2010/main" val="0"/>
              </a:ext>
            </a:extLst>
          </a:blip>
          <a:srcRect l="21486" r="19652"/>
          <a:stretch/>
        </p:blipFill>
        <p:spPr bwMode="auto">
          <a:xfrm>
            <a:off x="0" y="990316"/>
            <a:ext cx="1899684" cy="2924944"/>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C:\Users\1Sl1\Desktop\fotky na dumy\P7082260.JPG"/>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t="17201" b="15742"/>
          <a:stretch/>
        </p:blipFill>
        <p:spPr bwMode="auto">
          <a:xfrm>
            <a:off x="1899684" y="-9035"/>
            <a:ext cx="3672855" cy="147902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sers\1Sl1\Desktop\fotky na dumy\P7082263.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rot="5400000">
            <a:off x="-351645" y="4250210"/>
            <a:ext cx="2499639" cy="1875042"/>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C:\Users\1Sl1\Desktop\fotky na dumy\P7272300.JPG"/>
          <p:cNvPicPr>
            <a:picLocks noChangeAspect="1" noChangeArrowheads="1"/>
          </p:cNvPicPr>
          <p:nvPr/>
        </p:nvPicPr>
        <p:blipFill rotWithShape="1">
          <a:blip r:embed="rId11" cstate="print">
            <a:extLst>
              <a:ext uri="{28A0092B-C50C-407E-A947-70E740481C1C}">
                <a14:useLocalDpi xmlns:a14="http://schemas.microsoft.com/office/drawing/2010/main" val="0"/>
              </a:ext>
            </a:extLst>
          </a:blip>
          <a:srcRect l="36139" r="13649"/>
          <a:stretch/>
        </p:blipFill>
        <p:spPr bwMode="auto">
          <a:xfrm>
            <a:off x="7812360" y="1530753"/>
            <a:ext cx="1331600" cy="3969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9221087"/>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033"/>
                    </p:tgtEl>
                  </p:cond>
                </p:stCondLst>
                <p:endSync evt="end" delay="0">
                  <p:rtn val="all"/>
                </p:endSync>
                <p:childTnLst>
                  <p:par>
                    <p:cTn id="3" fill="hold">
                      <p:stCondLst>
                        <p:cond delay="0"/>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1033"/>
                                        </p:tgtEl>
                                        <p:attrNameLst>
                                          <p:attrName>r</p:attrName>
                                        </p:attrNameLst>
                                      </p:cBhvr>
                                    </p:animRot>
                                    <p:animRot by="-240000">
                                      <p:cBhvr>
                                        <p:cTn id="7" dur="200" fill="hold">
                                          <p:stCondLst>
                                            <p:cond delay="200"/>
                                          </p:stCondLst>
                                        </p:cTn>
                                        <p:tgtEl>
                                          <p:spTgt spid="1033"/>
                                        </p:tgtEl>
                                        <p:attrNameLst>
                                          <p:attrName>r</p:attrName>
                                        </p:attrNameLst>
                                      </p:cBhvr>
                                    </p:animRot>
                                    <p:animRot by="240000">
                                      <p:cBhvr>
                                        <p:cTn id="8" dur="200" fill="hold">
                                          <p:stCondLst>
                                            <p:cond delay="400"/>
                                          </p:stCondLst>
                                        </p:cTn>
                                        <p:tgtEl>
                                          <p:spTgt spid="1033"/>
                                        </p:tgtEl>
                                        <p:attrNameLst>
                                          <p:attrName>r</p:attrName>
                                        </p:attrNameLst>
                                      </p:cBhvr>
                                    </p:animRot>
                                    <p:animRot by="-240000">
                                      <p:cBhvr>
                                        <p:cTn id="9" dur="200" fill="hold">
                                          <p:stCondLst>
                                            <p:cond delay="600"/>
                                          </p:stCondLst>
                                        </p:cTn>
                                        <p:tgtEl>
                                          <p:spTgt spid="1033"/>
                                        </p:tgtEl>
                                        <p:attrNameLst>
                                          <p:attrName>r</p:attrName>
                                        </p:attrNameLst>
                                      </p:cBhvr>
                                    </p:animRot>
                                    <p:animRot by="120000">
                                      <p:cBhvr>
                                        <p:cTn id="10" dur="200" fill="hold">
                                          <p:stCondLst>
                                            <p:cond delay="800"/>
                                          </p:stCondLst>
                                        </p:cTn>
                                        <p:tgtEl>
                                          <p:spTgt spid="1033"/>
                                        </p:tgtEl>
                                        <p:attrNameLst>
                                          <p:attrName>r</p:attrName>
                                        </p:attrNameLst>
                                      </p:cBhvr>
                                    </p:animRot>
                                  </p:childTnLst>
                                </p:cTn>
                              </p:par>
                            </p:childTnLst>
                          </p:cTn>
                        </p:par>
                      </p:childTnLst>
                    </p:cTn>
                  </p:par>
                </p:childTnLst>
              </p:cTn>
              <p:nextCondLst>
                <p:cond evt="onClick" delay="0">
                  <p:tgtEl>
                    <p:spTgt spid="1033"/>
                  </p:tgtEl>
                </p:cond>
              </p:nextCondLst>
            </p:seq>
            <p:seq concurrent="1" nextAc="seek">
              <p:cTn id="11" restart="whenNotActive" fill="hold" evtFilter="cancelBubble" nodeType="interactiveSeq">
                <p:stCondLst>
                  <p:cond evt="onClick" delay="0">
                    <p:tgtEl>
                      <p:spTgt spid="1027"/>
                    </p:tgtEl>
                  </p:cond>
                </p:stCondLst>
                <p:endSync evt="end" delay="0">
                  <p:rtn val="all"/>
                </p:endSync>
                <p:childTnLst>
                  <p:par>
                    <p:cTn id="12" fill="hold">
                      <p:stCondLst>
                        <p:cond delay="0"/>
                      </p:stCondLst>
                      <p:childTnLst>
                        <p:par>
                          <p:cTn id="13" fill="hold">
                            <p:stCondLst>
                              <p:cond delay="0"/>
                            </p:stCondLst>
                            <p:childTnLst>
                              <p:par>
                                <p:cTn id="14" presetID="32" presetClass="emph" presetSubtype="0" fill="hold" nodeType="clickEffect">
                                  <p:stCondLst>
                                    <p:cond delay="0"/>
                                  </p:stCondLst>
                                  <p:childTnLst>
                                    <p:animRot by="120000">
                                      <p:cBhvr>
                                        <p:cTn id="15" dur="100" fill="hold">
                                          <p:stCondLst>
                                            <p:cond delay="0"/>
                                          </p:stCondLst>
                                        </p:cTn>
                                        <p:tgtEl>
                                          <p:spTgt spid="1027"/>
                                        </p:tgtEl>
                                        <p:attrNameLst>
                                          <p:attrName>r</p:attrName>
                                        </p:attrNameLst>
                                      </p:cBhvr>
                                    </p:animRot>
                                    <p:animRot by="-240000">
                                      <p:cBhvr>
                                        <p:cTn id="16" dur="200" fill="hold">
                                          <p:stCondLst>
                                            <p:cond delay="200"/>
                                          </p:stCondLst>
                                        </p:cTn>
                                        <p:tgtEl>
                                          <p:spTgt spid="1027"/>
                                        </p:tgtEl>
                                        <p:attrNameLst>
                                          <p:attrName>r</p:attrName>
                                        </p:attrNameLst>
                                      </p:cBhvr>
                                    </p:animRot>
                                    <p:animRot by="240000">
                                      <p:cBhvr>
                                        <p:cTn id="17" dur="200" fill="hold">
                                          <p:stCondLst>
                                            <p:cond delay="400"/>
                                          </p:stCondLst>
                                        </p:cTn>
                                        <p:tgtEl>
                                          <p:spTgt spid="1027"/>
                                        </p:tgtEl>
                                        <p:attrNameLst>
                                          <p:attrName>r</p:attrName>
                                        </p:attrNameLst>
                                      </p:cBhvr>
                                    </p:animRot>
                                    <p:animRot by="-240000">
                                      <p:cBhvr>
                                        <p:cTn id="18" dur="200" fill="hold">
                                          <p:stCondLst>
                                            <p:cond delay="600"/>
                                          </p:stCondLst>
                                        </p:cTn>
                                        <p:tgtEl>
                                          <p:spTgt spid="1027"/>
                                        </p:tgtEl>
                                        <p:attrNameLst>
                                          <p:attrName>r</p:attrName>
                                        </p:attrNameLst>
                                      </p:cBhvr>
                                    </p:animRot>
                                    <p:animRot by="120000">
                                      <p:cBhvr>
                                        <p:cTn id="19" dur="200" fill="hold">
                                          <p:stCondLst>
                                            <p:cond delay="800"/>
                                          </p:stCondLst>
                                        </p:cTn>
                                        <p:tgtEl>
                                          <p:spTgt spid="1027"/>
                                        </p:tgtEl>
                                        <p:attrNameLst>
                                          <p:attrName>r</p:attrName>
                                        </p:attrNameLst>
                                      </p:cBhvr>
                                    </p:animRot>
                                  </p:childTnLst>
                                </p:cTn>
                              </p:par>
                            </p:childTnLst>
                          </p:cTn>
                        </p:par>
                      </p:childTnLst>
                    </p:cTn>
                  </p:par>
                </p:childTnLst>
              </p:cTn>
              <p:nextCondLst>
                <p:cond evt="onClick" delay="0">
                  <p:tgtEl>
                    <p:spTgt spid="1027"/>
                  </p:tgtEl>
                </p:cond>
              </p:nextCondLst>
            </p:seq>
            <p:seq concurrent="1" nextAc="seek">
              <p:cTn id="20" restart="whenNotActive" fill="hold" evtFilter="cancelBubble" nodeType="interactiveSeq">
                <p:stCondLst>
                  <p:cond evt="onClick" delay="0">
                    <p:tgtEl>
                      <p:spTgt spid="1035"/>
                    </p:tgtEl>
                  </p:cond>
                </p:stCondLst>
                <p:endSync evt="end" delay="0">
                  <p:rtn val="all"/>
                </p:endSync>
                <p:childTnLst>
                  <p:par>
                    <p:cTn id="21" fill="hold">
                      <p:stCondLst>
                        <p:cond delay="0"/>
                      </p:stCondLst>
                      <p:childTnLst>
                        <p:par>
                          <p:cTn id="22" fill="hold">
                            <p:stCondLst>
                              <p:cond delay="0"/>
                            </p:stCondLst>
                            <p:childTnLst>
                              <p:par>
                                <p:cTn id="23" presetID="32" presetClass="emph" presetSubtype="0" fill="hold" nodeType="clickEffect">
                                  <p:stCondLst>
                                    <p:cond delay="0"/>
                                  </p:stCondLst>
                                  <p:childTnLst>
                                    <p:animRot by="120000">
                                      <p:cBhvr>
                                        <p:cTn id="24" dur="100" fill="hold">
                                          <p:stCondLst>
                                            <p:cond delay="0"/>
                                          </p:stCondLst>
                                        </p:cTn>
                                        <p:tgtEl>
                                          <p:spTgt spid="1035"/>
                                        </p:tgtEl>
                                        <p:attrNameLst>
                                          <p:attrName>r</p:attrName>
                                        </p:attrNameLst>
                                      </p:cBhvr>
                                    </p:animRot>
                                    <p:animRot by="-240000">
                                      <p:cBhvr>
                                        <p:cTn id="25" dur="200" fill="hold">
                                          <p:stCondLst>
                                            <p:cond delay="200"/>
                                          </p:stCondLst>
                                        </p:cTn>
                                        <p:tgtEl>
                                          <p:spTgt spid="1035"/>
                                        </p:tgtEl>
                                        <p:attrNameLst>
                                          <p:attrName>r</p:attrName>
                                        </p:attrNameLst>
                                      </p:cBhvr>
                                    </p:animRot>
                                    <p:animRot by="240000">
                                      <p:cBhvr>
                                        <p:cTn id="26" dur="200" fill="hold">
                                          <p:stCondLst>
                                            <p:cond delay="400"/>
                                          </p:stCondLst>
                                        </p:cTn>
                                        <p:tgtEl>
                                          <p:spTgt spid="1035"/>
                                        </p:tgtEl>
                                        <p:attrNameLst>
                                          <p:attrName>r</p:attrName>
                                        </p:attrNameLst>
                                      </p:cBhvr>
                                    </p:animRot>
                                    <p:animRot by="-240000">
                                      <p:cBhvr>
                                        <p:cTn id="27" dur="200" fill="hold">
                                          <p:stCondLst>
                                            <p:cond delay="600"/>
                                          </p:stCondLst>
                                        </p:cTn>
                                        <p:tgtEl>
                                          <p:spTgt spid="1035"/>
                                        </p:tgtEl>
                                        <p:attrNameLst>
                                          <p:attrName>r</p:attrName>
                                        </p:attrNameLst>
                                      </p:cBhvr>
                                    </p:animRot>
                                    <p:animRot by="120000">
                                      <p:cBhvr>
                                        <p:cTn id="28" dur="200" fill="hold">
                                          <p:stCondLst>
                                            <p:cond delay="800"/>
                                          </p:stCondLst>
                                        </p:cTn>
                                        <p:tgtEl>
                                          <p:spTgt spid="1035"/>
                                        </p:tgtEl>
                                        <p:attrNameLst>
                                          <p:attrName>r</p:attrName>
                                        </p:attrNameLst>
                                      </p:cBhvr>
                                    </p:animRot>
                                  </p:childTnLst>
                                </p:cTn>
                              </p:par>
                            </p:childTnLst>
                          </p:cTn>
                        </p:par>
                      </p:childTnLst>
                    </p:cTn>
                  </p:par>
                </p:childTnLst>
              </p:cTn>
              <p:nextCondLst>
                <p:cond evt="onClick" delay="0">
                  <p:tgtEl>
                    <p:spTgt spid="1035"/>
                  </p:tgtEl>
                </p:cond>
              </p:nextCondLst>
            </p:seq>
            <p:seq concurrent="1" nextAc="seek">
              <p:cTn id="29" restart="whenNotActive" fill="hold" evtFilter="cancelBubble" nodeType="interactiveSeq">
                <p:stCondLst>
                  <p:cond evt="onClick" delay="0">
                    <p:tgtEl>
                      <p:spTgt spid="1034"/>
                    </p:tgtEl>
                  </p:cond>
                </p:stCondLst>
                <p:endSync evt="end" delay="0">
                  <p:rtn val="all"/>
                </p:endSync>
                <p:childTnLst>
                  <p:par>
                    <p:cTn id="30" fill="hold">
                      <p:stCondLst>
                        <p:cond delay="0"/>
                      </p:stCondLst>
                      <p:childTnLst>
                        <p:par>
                          <p:cTn id="31" fill="hold">
                            <p:stCondLst>
                              <p:cond delay="0"/>
                            </p:stCondLst>
                            <p:childTnLst>
                              <p:par>
                                <p:cTn id="32" presetID="32" presetClass="emph" presetSubtype="0" fill="hold" nodeType="clickEffect">
                                  <p:stCondLst>
                                    <p:cond delay="0"/>
                                  </p:stCondLst>
                                  <p:childTnLst>
                                    <p:animRot by="120000">
                                      <p:cBhvr>
                                        <p:cTn id="33" dur="100" fill="hold">
                                          <p:stCondLst>
                                            <p:cond delay="0"/>
                                          </p:stCondLst>
                                        </p:cTn>
                                        <p:tgtEl>
                                          <p:spTgt spid="1034"/>
                                        </p:tgtEl>
                                        <p:attrNameLst>
                                          <p:attrName>r</p:attrName>
                                        </p:attrNameLst>
                                      </p:cBhvr>
                                    </p:animRot>
                                    <p:animRot by="-240000">
                                      <p:cBhvr>
                                        <p:cTn id="34" dur="200" fill="hold">
                                          <p:stCondLst>
                                            <p:cond delay="200"/>
                                          </p:stCondLst>
                                        </p:cTn>
                                        <p:tgtEl>
                                          <p:spTgt spid="1034"/>
                                        </p:tgtEl>
                                        <p:attrNameLst>
                                          <p:attrName>r</p:attrName>
                                        </p:attrNameLst>
                                      </p:cBhvr>
                                    </p:animRot>
                                    <p:animRot by="240000">
                                      <p:cBhvr>
                                        <p:cTn id="35" dur="200" fill="hold">
                                          <p:stCondLst>
                                            <p:cond delay="400"/>
                                          </p:stCondLst>
                                        </p:cTn>
                                        <p:tgtEl>
                                          <p:spTgt spid="1034"/>
                                        </p:tgtEl>
                                        <p:attrNameLst>
                                          <p:attrName>r</p:attrName>
                                        </p:attrNameLst>
                                      </p:cBhvr>
                                    </p:animRot>
                                    <p:animRot by="-240000">
                                      <p:cBhvr>
                                        <p:cTn id="36" dur="200" fill="hold">
                                          <p:stCondLst>
                                            <p:cond delay="600"/>
                                          </p:stCondLst>
                                        </p:cTn>
                                        <p:tgtEl>
                                          <p:spTgt spid="1034"/>
                                        </p:tgtEl>
                                        <p:attrNameLst>
                                          <p:attrName>r</p:attrName>
                                        </p:attrNameLst>
                                      </p:cBhvr>
                                    </p:animRot>
                                    <p:animRot by="120000">
                                      <p:cBhvr>
                                        <p:cTn id="37" dur="200" fill="hold">
                                          <p:stCondLst>
                                            <p:cond delay="800"/>
                                          </p:stCondLst>
                                        </p:cTn>
                                        <p:tgtEl>
                                          <p:spTgt spid="1034"/>
                                        </p:tgtEl>
                                        <p:attrNameLst>
                                          <p:attrName>r</p:attrName>
                                        </p:attrNameLst>
                                      </p:cBhvr>
                                    </p:animRot>
                                  </p:childTnLst>
                                </p:cTn>
                              </p:par>
                            </p:childTnLst>
                          </p:cTn>
                        </p:par>
                      </p:childTnLst>
                    </p:cTn>
                  </p:par>
                </p:childTnLst>
              </p:cTn>
              <p:nextCondLst>
                <p:cond evt="onClick" delay="0">
                  <p:tgtEl>
                    <p:spTgt spid="1034"/>
                  </p:tgtEl>
                </p:cond>
              </p:nextCondLst>
            </p:seq>
            <p:seq concurrent="1" nextAc="seek">
              <p:cTn id="38" restart="whenNotActive" fill="hold" evtFilter="cancelBubble" nodeType="interactiveSeq">
                <p:stCondLst>
                  <p:cond evt="onClick" delay="0">
                    <p:tgtEl>
                      <p:spTgt spid="1032"/>
                    </p:tgtEl>
                  </p:cond>
                </p:stCondLst>
                <p:endSync evt="end" delay="0">
                  <p:rtn val="all"/>
                </p:endSync>
                <p:childTnLst>
                  <p:par>
                    <p:cTn id="39" fill="hold">
                      <p:stCondLst>
                        <p:cond delay="0"/>
                      </p:stCondLst>
                      <p:childTnLst>
                        <p:par>
                          <p:cTn id="40" fill="hold">
                            <p:stCondLst>
                              <p:cond delay="0"/>
                            </p:stCondLst>
                            <p:childTnLst>
                              <p:par>
                                <p:cTn id="41" presetID="32" presetClass="emph" presetSubtype="0" fill="hold" nodeType="clickEffect">
                                  <p:stCondLst>
                                    <p:cond delay="0"/>
                                  </p:stCondLst>
                                  <p:childTnLst>
                                    <p:animRot by="120000">
                                      <p:cBhvr>
                                        <p:cTn id="42" dur="100" fill="hold">
                                          <p:stCondLst>
                                            <p:cond delay="0"/>
                                          </p:stCondLst>
                                        </p:cTn>
                                        <p:tgtEl>
                                          <p:spTgt spid="1032"/>
                                        </p:tgtEl>
                                        <p:attrNameLst>
                                          <p:attrName>r</p:attrName>
                                        </p:attrNameLst>
                                      </p:cBhvr>
                                    </p:animRot>
                                    <p:animRot by="-240000">
                                      <p:cBhvr>
                                        <p:cTn id="43" dur="200" fill="hold">
                                          <p:stCondLst>
                                            <p:cond delay="200"/>
                                          </p:stCondLst>
                                        </p:cTn>
                                        <p:tgtEl>
                                          <p:spTgt spid="1032"/>
                                        </p:tgtEl>
                                        <p:attrNameLst>
                                          <p:attrName>r</p:attrName>
                                        </p:attrNameLst>
                                      </p:cBhvr>
                                    </p:animRot>
                                    <p:animRot by="240000">
                                      <p:cBhvr>
                                        <p:cTn id="44" dur="200" fill="hold">
                                          <p:stCondLst>
                                            <p:cond delay="400"/>
                                          </p:stCondLst>
                                        </p:cTn>
                                        <p:tgtEl>
                                          <p:spTgt spid="1032"/>
                                        </p:tgtEl>
                                        <p:attrNameLst>
                                          <p:attrName>r</p:attrName>
                                        </p:attrNameLst>
                                      </p:cBhvr>
                                    </p:animRot>
                                    <p:animRot by="-240000">
                                      <p:cBhvr>
                                        <p:cTn id="45" dur="200" fill="hold">
                                          <p:stCondLst>
                                            <p:cond delay="600"/>
                                          </p:stCondLst>
                                        </p:cTn>
                                        <p:tgtEl>
                                          <p:spTgt spid="1032"/>
                                        </p:tgtEl>
                                        <p:attrNameLst>
                                          <p:attrName>r</p:attrName>
                                        </p:attrNameLst>
                                      </p:cBhvr>
                                    </p:animRot>
                                    <p:animRot by="120000">
                                      <p:cBhvr>
                                        <p:cTn id="46" dur="200" fill="hold">
                                          <p:stCondLst>
                                            <p:cond delay="800"/>
                                          </p:stCondLst>
                                        </p:cTn>
                                        <p:tgtEl>
                                          <p:spTgt spid="1032"/>
                                        </p:tgtEl>
                                        <p:attrNameLst>
                                          <p:attrName>r</p:attrName>
                                        </p:attrNameLst>
                                      </p:cBhvr>
                                    </p:animRot>
                                  </p:childTnLst>
                                </p:cTn>
                              </p:par>
                            </p:childTnLst>
                          </p:cTn>
                        </p:par>
                      </p:childTnLst>
                    </p:cTn>
                  </p:par>
                </p:childTnLst>
              </p:cTn>
              <p:nextCondLst>
                <p:cond evt="onClick" delay="0">
                  <p:tgtEl>
                    <p:spTgt spid="1032"/>
                  </p:tgtEl>
                </p:cond>
              </p:nextCondLst>
            </p:seq>
            <p:seq concurrent="1" nextAc="seek">
              <p:cTn id="47" restart="whenNotActive" fill="hold" evtFilter="cancelBubble" nodeType="interactiveSeq">
                <p:stCondLst>
                  <p:cond evt="onClick" delay="0">
                    <p:tgtEl>
                      <p:spTgt spid="1028"/>
                    </p:tgtEl>
                  </p:cond>
                </p:stCondLst>
                <p:endSync evt="end" delay="0">
                  <p:rtn val="all"/>
                </p:endSync>
                <p:childTnLst>
                  <p:par>
                    <p:cTn id="48" fill="hold">
                      <p:stCondLst>
                        <p:cond delay="0"/>
                      </p:stCondLst>
                      <p:childTnLst>
                        <p:par>
                          <p:cTn id="49" fill="hold">
                            <p:stCondLst>
                              <p:cond delay="0"/>
                            </p:stCondLst>
                            <p:childTnLst>
                              <p:par>
                                <p:cTn id="50" presetID="31" presetClass="exit" presetSubtype="0" fill="hold" nodeType="clickEffect">
                                  <p:stCondLst>
                                    <p:cond delay="0"/>
                                  </p:stCondLst>
                                  <p:childTnLst>
                                    <p:anim calcmode="lin" valueType="num">
                                      <p:cBhvr>
                                        <p:cTn id="51" dur="1000"/>
                                        <p:tgtEl>
                                          <p:spTgt spid="1028"/>
                                        </p:tgtEl>
                                        <p:attrNameLst>
                                          <p:attrName>ppt_w</p:attrName>
                                        </p:attrNameLst>
                                      </p:cBhvr>
                                      <p:tavLst>
                                        <p:tav tm="0">
                                          <p:val>
                                            <p:strVal val="ppt_w"/>
                                          </p:val>
                                        </p:tav>
                                        <p:tav tm="100000">
                                          <p:val>
                                            <p:fltVal val="0"/>
                                          </p:val>
                                        </p:tav>
                                      </p:tavLst>
                                    </p:anim>
                                    <p:anim calcmode="lin" valueType="num">
                                      <p:cBhvr>
                                        <p:cTn id="52" dur="1000"/>
                                        <p:tgtEl>
                                          <p:spTgt spid="1028"/>
                                        </p:tgtEl>
                                        <p:attrNameLst>
                                          <p:attrName>ppt_h</p:attrName>
                                        </p:attrNameLst>
                                      </p:cBhvr>
                                      <p:tavLst>
                                        <p:tav tm="0">
                                          <p:val>
                                            <p:strVal val="ppt_h"/>
                                          </p:val>
                                        </p:tav>
                                        <p:tav tm="100000">
                                          <p:val>
                                            <p:fltVal val="0"/>
                                          </p:val>
                                        </p:tav>
                                      </p:tavLst>
                                    </p:anim>
                                    <p:anim calcmode="lin" valueType="num">
                                      <p:cBhvr>
                                        <p:cTn id="53" dur="1000"/>
                                        <p:tgtEl>
                                          <p:spTgt spid="1028"/>
                                        </p:tgtEl>
                                        <p:attrNameLst>
                                          <p:attrName>style.rotation</p:attrName>
                                        </p:attrNameLst>
                                      </p:cBhvr>
                                      <p:tavLst>
                                        <p:tav tm="0">
                                          <p:val>
                                            <p:fltVal val="0"/>
                                          </p:val>
                                        </p:tav>
                                        <p:tav tm="100000">
                                          <p:val>
                                            <p:fltVal val="90"/>
                                          </p:val>
                                        </p:tav>
                                      </p:tavLst>
                                    </p:anim>
                                    <p:animEffect transition="out" filter="fade">
                                      <p:cBhvr>
                                        <p:cTn id="54" dur="1000"/>
                                        <p:tgtEl>
                                          <p:spTgt spid="1028"/>
                                        </p:tgtEl>
                                      </p:cBhvr>
                                    </p:animEffect>
                                    <p:set>
                                      <p:cBhvr>
                                        <p:cTn id="55" dur="1" fill="hold">
                                          <p:stCondLst>
                                            <p:cond delay="999"/>
                                          </p:stCondLst>
                                        </p:cTn>
                                        <p:tgtEl>
                                          <p:spTgt spid="1028"/>
                                        </p:tgtEl>
                                        <p:attrNameLst>
                                          <p:attrName>style.visibility</p:attrName>
                                        </p:attrNameLst>
                                      </p:cBhvr>
                                      <p:to>
                                        <p:strVal val="hidden"/>
                                      </p:to>
                                    </p:set>
                                  </p:childTnLst>
                                </p:cTn>
                              </p:par>
                            </p:childTnLst>
                          </p:cTn>
                        </p:par>
                      </p:childTnLst>
                    </p:cTn>
                  </p:par>
                </p:childTnLst>
              </p:cTn>
              <p:nextCondLst>
                <p:cond evt="onClick" delay="0">
                  <p:tgtEl>
                    <p:spTgt spid="1028"/>
                  </p:tgtEl>
                </p:cond>
              </p:nextCondLst>
            </p:seq>
            <p:seq concurrent="1" nextAc="seek">
              <p:cTn id="56" restart="whenNotActive" fill="hold" evtFilter="cancelBubble" nodeType="interactiveSeq">
                <p:stCondLst>
                  <p:cond evt="onClick" delay="0">
                    <p:tgtEl>
                      <p:spTgt spid="1031"/>
                    </p:tgtEl>
                  </p:cond>
                </p:stCondLst>
                <p:endSync evt="end" delay="0">
                  <p:rtn val="all"/>
                </p:endSync>
                <p:childTnLst>
                  <p:par>
                    <p:cTn id="57" fill="hold">
                      <p:stCondLst>
                        <p:cond delay="0"/>
                      </p:stCondLst>
                      <p:childTnLst>
                        <p:par>
                          <p:cTn id="58" fill="hold">
                            <p:stCondLst>
                              <p:cond delay="0"/>
                            </p:stCondLst>
                            <p:childTnLst>
                              <p:par>
                                <p:cTn id="59" presetID="31" presetClass="exit" presetSubtype="0" fill="hold" nodeType="clickEffect">
                                  <p:stCondLst>
                                    <p:cond delay="0"/>
                                  </p:stCondLst>
                                  <p:childTnLst>
                                    <p:anim calcmode="lin" valueType="num">
                                      <p:cBhvr>
                                        <p:cTn id="60" dur="1000"/>
                                        <p:tgtEl>
                                          <p:spTgt spid="1031"/>
                                        </p:tgtEl>
                                        <p:attrNameLst>
                                          <p:attrName>ppt_w</p:attrName>
                                        </p:attrNameLst>
                                      </p:cBhvr>
                                      <p:tavLst>
                                        <p:tav tm="0">
                                          <p:val>
                                            <p:strVal val="ppt_w"/>
                                          </p:val>
                                        </p:tav>
                                        <p:tav tm="100000">
                                          <p:val>
                                            <p:fltVal val="0"/>
                                          </p:val>
                                        </p:tav>
                                      </p:tavLst>
                                    </p:anim>
                                    <p:anim calcmode="lin" valueType="num">
                                      <p:cBhvr>
                                        <p:cTn id="61" dur="1000"/>
                                        <p:tgtEl>
                                          <p:spTgt spid="1031"/>
                                        </p:tgtEl>
                                        <p:attrNameLst>
                                          <p:attrName>ppt_h</p:attrName>
                                        </p:attrNameLst>
                                      </p:cBhvr>
                                      <p:tavLst>
                                        <p:tav tm="0">
                                          <p:val>
                                            <p:strVal val="ppt_h"/>
                                          </p:val>
                                        </p:tav>
                                        <p:tav tm="100000">
                                          <p:val>
                                            <p:fltVal val="0"/>
                                          </p:val>
                                        </p:tav>
                                      </p:tavLst>
                                    </p:anim>
                                    <p:anim calcmode="lin" valueType="num">
                                      <p:cBhvr>
                                        <p:cTn id="62" dur="1000"/>
                                        <p:tgtEl>
                                          <p:spTgt spid="1031"/>
                                        </p:tgtEl>
                                        <p:attrNameLst>
                                          <p:attrName>style.rotation</p:attrName>
                                        </p:attrNameLst>
                                      </p:cBhvr>
                                      <p:tavLst>
                                        <p:tav tm="0">
                                          <p:val>
                                            <p:fltVal val="0"/>
                                          </p:val>
                                        </p:tav>
                                        <p:tav tm="100000">
                                          <p:val>
                                            <p:fltVal val="90"/>
                                          </p:val>
                                        </p:tav>
                                      </p:tavLst>
                                    </p:anim>
                                    <p:animEffect transition="out" filter="fade">
                                      <p:cBhvr>
                                        <p:cTn id="63" dur="1000"/>
                                        <p:tgtEl>
                                          <p:spTgt spid="1031"/>
                                        </p:tgtEl>
                                      </p:cBhvr>
                                    </p:animEffect>
                                    <p:set>
                                      <p:cBhvr>
                                        <p:cTn id="64" dur="1" fill="hold">
                                          <p:stCondLst>
                                            <p:cond delay="999"/>
                                          </p:stCondLst>
                                        </p:cTn>
                                        <p:tgtEl>
                                          <p:spTgt spid="1031"/>
                                        </p:tgtEl>
                                        <p:attrNameLst>
                                          <p:attrName>style.visibility</p:attrName>
                                        </p:attrNameLst>
                                      </p:cBhvr>
                                      <p:to>
                                        <p:strVal val="hidden"/>
                                      </p:to>
                                    </p:set>
                                  </p:childTnLst>
                                </p:cTn>
                              </p:par>
                            </p:childTnLst>
                          </p:cTn>
                        </p:par>
                      </p:childTnLst>
                    </p:cTn>
                  </p:par>
                </p:childTnLst>
              </p:cTn>
              <p:nextCondLst>
                <p:cond evt="onClick" delay="0">
                  <p:tgtEl>
                    <p:spTgt spid="1031"/>
                  </p:tgtEl>
                </p:cond>
              </p:nextCondLst>
            </p:seq>
            <p:seq concurrent="1" nextAc="seek">
              <p:cTn id="65" restart="whenNotActive" fill="hold" evtFilter="cancelBubble" nodeType="interactiveSeq">
                <p:stCondLst>
                  <p:cond evt="onClick" delay="0">
                    <p:tgtEl>
                      <p:spTgt spid="1030"/>
                    </p:tgtEl>
                  </p:cond>
                </p:stCondLst>
                <p:endSync evt="end" delay="0">
                  <p:rtn val="all"/>
                </p:endSync>
                <p:childTnLst>
                  <p:par>
                    <p:cTn id="66" fill="hold">
                      <p:stCondLst>
                        <p:cond delay="0"/>
                      </p:stCondLst>
                      <p:childTnLst>
                        <p:par>
                          <p:cTn id="67" fill="hold">
                            <p:stCondLst>
                              <p:cond delay="0"/>
                            </p:stCondLst>
                            <p:childTnLst>
                              <p:par>
                                <p:cTn id="68" presetID="31" presetClass="exit" presetSubtype="0" fill="hold" nodeType="clickEffect">
                                  <p:stCondLst>
                                    <p:cond delay="0"/>
                                  </p:stCondLst>
                                  <p:childTnLst>
                                    <p:anim calcmode="lin" valueType="num">
                                      <p:cBhvr>
                                        <p:cTn id="69" dur="1000"/>
                                        <p:tgtEl>
                                          <p:spTgt spid="1030"/>
                                        </p:tgtEl>
                                        <p:attrNameLst>
                                          <p:attrName>ppt_w</p:attrName>
                                        </p:attrNameLst>
                                      </p:cBhvr>
                                      <p:tavLst>
                                        <p:tav tm="0">
                                          <p:val>
                                            <p:strVal val="ppt_w"/>
                                          </p:val>
                                        </p:tav>
                                        <p:tav tm="100000">
                                          <p:val>
                                            <p:fltVal val="0"/>
                                          </p:val>
                                        </p:tav>
                                      </p:tavLst>
                                    </p:anim>
                                    <p:anim calcmode="lin" valueType="num">
                                      <p:cBhvr>
                                        <p:cTn id="70" dur="1000"/>
                                        <p:tgtEl>
                                          <p:spTgt spid="1030"/>
                                        </p:tgtEl>
                                        <p:attrNameLst>
                                          <p:attrName>ppt_h</p:attrName>
                                        </p:attrNameLst>
                                      </p:cBhvr>
                                      <p:tavLst>
                                        <p:tav tm="0">
                                          <p:val>
                                            <p:strVal val="ppt_h"/>
                                          </p:val>
                                        </p:tav>
                                        <p:tav tm="100000">
                                          <p:val>
                                            <p:fltVal val="0"/>
                                          </p:val>
                                        </p:tav>
                                      </p:tavLst>
                                    </p:anim>
                                    <p:anim calcmode="lin" valueType="num">
                                      <p:cBhvr>
                                        <p:cTn id="71" dur="1000"/>
                                        <p:tgtEl>
                                          <p:spTgt spid="1030"/>
                                        </p:tgtEl>
                                        <p:attrNameLst>
                                          <p:attrName>style.rotation</p:attrName>
                                        </p:attrNameLst>
                                      </p:cBhvr>
                                      <p:tavLst>
                                        <p:tav tm="0">
                                          <p:val>
                                            <p:fltVal val="0"/>
                                          </p:val>
                                        </p:tav>
                                        <p:tav tm="100000">
                                          <p:val>
                                            <p:fltVal val="90"/>
                                          </p:val>
                                        </p:tav>
                                      </p:tavLst>
                                    </p:anim>
                                    <p:animEffect transition="out" filter="fade">
                                      <p:cBhvr>
                                        <p:cTn id="72" dur="1000"/>
                                        <p:tgtEl>
                                          <p:spTgt spid="1030"/>
                                        </p:tgtEl>
                                      </p:cBhvr>
                                    </p:animEffect>
                                    <p:set>
                                      <p:cBhvr>
                                        <p:cTn id="73" dur="1" fill="hold">
                                          <p:stCondLst>
                                            <p:cond delay="999"/>
                                          </p:stCondLst>
                                        </p:cTn>
                                        <p:tgtEl>
                                          <p:spTgt spid="1030"/>
                                        </p:tgtEl>
                                        <p:attrNameLst>
                                          <p:attrName>style.visibility</p:attrName>
                                        </p:attrNameLst>
                                      </p:cBhvr>
                                      <p:to>
                                        <p:strVal val="hidden"/>
                                      </p:to>
                                    </p:set>
                                  </p:childTnLst>
                                </p:cTn>
                              </p:par>
                            </p:childTnLst>
                          </p:cTn>
                        </p:par>
                      </p:childTnLst>
                    </p:cTn>
                  </p:par>
                </p:childTnLst>
              </p:cTn>
              <p:nextCondLst>
                <p:cond evt="onClick" delay="0">
                  <p:tgtEl>
                    <p:spTgt spid="1030"/>
                  </p:tgtEl>
                </p:cond>
              </p:nextCondLst>
            </p:seq>
            <p:seq concurrent="1" nextAc="seek">
              <p:cTn id="74" restart="whenNotActive" fill="hold" evtFilter="cancelBubble" nodeType="interactiveSeq">
                <p:stCondLst>
                  <p:cond evt="onClick" delay="0">
                    <p:tgtEl>
                      <p:spTgt spid="1029"/>
                    </p:tgtEl>
                  </p:cond>
                </p:stCondLst>
                <p:endSync evt="end" delay="0">
                  <p:rtn val="all"/>
                </p:endSync>
                <p:childTnLst>
                  <p:par>
                    <p:cTn id="75" fill="hold">
                      <p:stCondLst>
                        <p:cond delay="0"/>
                      </p:stCondLst>
                      <p:childTnLst>
                        <p:par>
                          <p:cTn id="76" fill="hold">
                            <p:stCondLst>
                              <p:cond delay="0"/>
                            </p:stCondLst>
                            <p:childTnLst>
                              <p:par>
                                <p:cTn id="77" presetID="31" presetClass="exit" presetSubtype="0" fill="hold" nodeType="clickEffect">
                                  <p:stCondLst>
                                    <p:cond delay="0"/>
                                  </p:stCondLst>
                                  <p:childTnLst>
                                    <p:anim calcmode="lin" valueType="num">
                                      <p:cBhvr>
                                        <p:cTn id="78" dur="1000"/>
                                        <p:tgtEl>
                                          <p:spTgt spid="1029"/>
                                        </p:tgtEl>
                                        <p:attrNameLst>
                                          <p:attrName>ppt_w</p:attrName>
                                        </p:attrNameLst>
                                      </p:cBhvr>
                                      <p:tavLst>
                                        <p:tav tm="0">
                                          <p:val>
                                            <p:strVal val="ppt_w"/>
                                          </p:val>
                                        </p:tav>
                                        <p:tav tm="100000">
                                          <p:val>
                                            <p:fltVal val="0"/>
                                          </p:val>
                                        </p:tav>
                                      </p:tavLst>
                                    </p:anim>
                                    <p:anim calcmode="lin" valueType="num">
                                      <p:cBhvr>
                                        <p:cTn id="79" dur="1000"/>
                                        <p:tgtEl>
                                          <p:spTgt spid="1029"/>
                                        </p:tgtEl>
                                        <p:attrNameLst>
                                          <p:attrName>ppt_h</p:attrName>
                                        </p:attrNameLst>
                                      </p:cBhvr>
                                      <p:tavLst>
                                        <p:tav tm="0">
                                          <p:val>
                                            <p:strVal val="ppt_h"/>
                                          </p:val>
                                        </p:tav>
                                        <p:tav tm="100000">
                                          <p:val>
                                            <p:fltVal val="0"/>
                                          </p:val>
                                        </p:tav>
                                      </p:tavLst>
                                    </p:anim>
                                    <p:anim calcmode="lin" valueType="num">
                                      <p:cBhvr>
                                        <p:cTn id="80" dur="1000"/>
                                        <p:tgtEl>
                                          <p:spTgt spid="1029"/>
                                        </p:tgtEl>
                                        <p:attrNameLst>
                                          <p:attrName>style.rotation</p:attrName>
                                        </p:attrNameLst>
                                      </p:cBhvr>
                                      <p:tavLst>
                                        <p:tav tm="0">
                                          <p:val>
                                            <p:fltVal val="0"/>
                                          </p:val>
                                        </p:tav>
                                        <p:tav tm="100000">
                                          <p:val>
                                            <p:fltVal val="90"/>
                                          </p:val>
                                        </p:tav>
                                      </p:tavLst>
                                    </p:anim>
                                    <p:animEffect transition="out" filter="fade">
                                      <p:cBhvr>
                                        <p:cTn id="81" dur="1000"/>
                                        <p:tgtEl>
                                          <p:spTgt spid="1029"/>
                                        </p:tgtEl>
                                      </p:cBhvr>
                                    </p:animEffect>
                                    <p:set>
                                      <p:cBhvr>
                                        <p:cTn id="82" dur="1" fill="hold">
                                          <p:stCondLst>
                                            <p:cond delay="999"/>
                                          </p:stCondLst>
                                        </p:cTn>
                                        <p:tgtEl>
                                          <p:spTgt spid="1029"/>
                                        </p:tgtEl>
                                        <p:attrNameLst>
                                          <p:attrName>style.visibility</p:attrName>
                                        </p:attrNameLst>
                                      </p:cBhvr>
                                      <p:to>
                                        <p:strVal val="hidden"/>
                                      </p:to>
                                    </p:set>
                                  </p:childTnLst>
                                </p:cTn>
                              </p:par>
                            </p:childTnLst>
                          </p:cTn>
                        </p:par>
                      </p:childTnLst>
                    </p:cTn>
                  </p:par>
                </p:childTnLst>
              </p:cTn>
              <p:nextCondLst>
                <p:cond evt="onClick" delay="0">
                  <p:tgtEl>
                    <p:spTgt spid="102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043608" y="1052736"/>
            <a:ext cx="7342616" cy="1323439"/>
          </a:xfrm>
          <a:prstGeom prst="rect">
            <a:avLst/>
          </a:prstGeom>
          <a:noFill/>
        </p:spPr>
        <p:txBody>
          <a:bodyPr wrap="square" rtlCol="0">
            <a:spAutoFit/>
          </a:bodyPr>
          <a:lstStyle/>
          <a:p>
            <a:r>
              <a:rPr lang="cs-CZ" sz="4000" dirty="0" smtClean="0">
                <a:solidFill>
                  <a:srgbClr val="264C00"/>
                </a:solidFill>
              </a:rPr>
              <a:t>Poznáš, co zemědělci pěstují na poli? Tak to odklikni. </a:t>
            </a:r>
            <a:endParaRPr lang="cs-CZ" sz="4000" dirty="0">
              <a:solidFill>
                <a:srgbClr val="264C00"/>
              </a:solidFill>
            </a:endParaRPr>
          </a:p>
        </p:txBody>
      </p:sp>
      <p:pic>
        <p:nvPicPr>
          <p:cNvPr id="5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657" b="16657"/>
          <a:stretch/>
        </p:blipFill>
        <p:spPr bwMode="auto">
          <a:xfrm>
            <a:off x="2267744" y="3140968"/>
            <a:ext cx="4485930" cy="29914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8823287"/>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713" b="18052"/>
          <a:stretch/>
        </p:blipFill>
        <p:spPr bwMode="auto">
          <a:xfrm>
            <a:off x="246761" y="636166"/>
            <a:ext cx="8716049" cy="5598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descr="C:\Users\1Sl1\Desktop\fotky na dumy\P1000395.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19262" y="347951"/>
            <a:ext cx="3528392" cy="2646294"/>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C:\Users\1Sl1\Desktop\fotky na dumy\P515204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5400000">
            <a:off x="2000885" y="3423373"/>
            <a:ext cx="3294380" cy="2328615"/>
          </a:xfrm>
          <a:prstGeom prst="rect">
            <a:avLst/>
          </a:prstGeom>
          <a:noFill/>
          <a:extLst>
            <a:ext uri="{909E8E84-426E-40DD-AFC4-6F175D3DCCD1}">
              <a14:hiddenFill xmlns:a14="http://schemas.microsoft.com/office/drawing/2010/main">
                <a:solidFill>
                  <a:srgbClr val="FFFFFF"/>
                </a:solidFill>
              </a14:hiddenFill>
            </a:ext>
          </a:extLst>
        </p:spPr>
      </p:pic>
      <p:pic>
        <p:nvPicPr>
          <p:cNvPr id="6149" name="Picture 5" descr="C:\Users\1Sl1\Desktop\fotky na dumy\P727230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23720" y="1179359"/>
            <a:ext cx="2520280" cy="3359812"/>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12383" y="2991112"/>
            <a:ext cx="1811337" cy="2273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1" name="Picture 7" descr="C:\Users\1Sl1\Desktop\fotky na dumy\P5081998.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 y="193991"/>
            <a:ext cx="3119262" cy="2746499"/>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C:\Users\1Sl1\Desktop\fotky na dumy\P5112022.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rot="5400000">
            <a:off x="-486533" y="3345797"/>
            <a:ext cx="3456831" cy="2483767"/>
          </a:xfrm>
          <a:prstGeom prst="rect">
            <a:avLst/>
          </a:prstGeom>
          <a:noFill/>
          <a:extLst>
            <a:ext uri="{909E8E84-426E-40DD-AFC4-6F175D3DCCD1}">
              <a14:hiddenFill xmlns:a14="http://schemas.microsoft.com/office/drawing/2010/main">
                <a:solidFill>
                  <a:srgbClr val="FFFFFF"/>
                </a:solidFill>
              </a14:hiddenFill>
            </a:ext>
          </a:extLst>
        </p:spPr>
      </p:pic>
      <p:pic>
        <p:nvPicPr>
          <p:cNvPr id="6153" name="Picture 9" descr="C:\Users\1Sl1\Desktop\fotky na dumy\P5152044.JPG"/>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12247" t="10664" b="8145"/>
          <a:stretch/>
        </p:blipFill>
        <p:spPr bwMode="auto">
          <a:xfrm rot="5400000">
            <a:off x="6490673" y="4672218"/>
            <a:ext cx="2318829" cy="2052736"/>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C:\Users\1Sl1\Desktop\fotky na dumy\P8072478.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rot="5400000">
            <a:off x="5135910" y="5270204"/>
            <a:ext cx="1487235" cy="1475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406364"/>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151"/>
                    </p:tgtEl>
                  </p:cond>
                </p:stCondLst>
                <p:endSync evt="end" delay="0">
                  <p:rtn val="all"/>
                </p:endSync>
                <p:childTnLst>
                  <p:par>
                    <p:cTn id="3" fill="hold">
                      <p:stCondLst>
                        <p:cond delay="0"/>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6151"/>
                                        </p:tgtEl>
                                        <p:attrNameLst>
                                          <p:attrName>r</p:attrName>
                                        </p:attrNameLst>
                                      </p:cBhvr>
                                    </p:animRot>
                                    <p:animRot by="-240000">
                                      <p:cBhvr>
                                        <p:cTn id="7" dur="200" fill="hold">
                                          <p:stCondLst>
                                            <p:cond delay="200"/>
                                          </p:stCondLst>
                                        </p:cTn>
                                        <p:tgtEl>
                                          <p:spTgt spid="6151"/>
                                        </p:tgtEl>
                                        <p:attrNameLst>
                                          <p:attrName>r</p:attrName>
                                        </p:attrNameLst>
                                      </p:cBhvr>
                                    </p:animRot>
                                    <p:animRot by="240000">
                                      <p:cBhvr>
                                        <p:cTn id="8" dur="200" fill="hold">
                                          <p:stCondLst>
                                            <p:cond delay="400"/>
                                          </p:stCondLst>
                                        </p:cTn>
                                        <p:tgtEl>
                                          <p:spTgt spid="6151"/>
                                        </p:tgtEl>
                                        <p:attrNameLst>
                                          <p:attrName>r</p:attrName>
                                        </p:attrNameLst>
                                      </p:cBhvr>
                                    </p:animRot>
                                    <p:animRot by="-240000">
                                      <p:cBhvr>
                                        <p:cTn id="9" dur="200" fill="hold">
                                          <p:stCondLst>
                                            <p:cond delay="600"/>
                                          </p:stCondLst>
                                        </p:cTn>
                                        <p:tgtEl>
                                          <p:spTgt spid="6151"/>
                                        </p:tgtEl>
                                        <p:attrNameLst>
                                          <p:attrName>r</p:attrName>
                                        </p:attrNameLst>
                                      </p:cBhvr>
                                    </p:animRot>
                                    <p:animRot by="120000">
                                      <p:cBhvr>
                                        <p:cTn id="10" dur="200" fill="hold">
                                          <p:stCondLst>
                                            <p:cond delay="800"/>
                                          </p:stCondLst>
                                        </p:cTn>
                                        <p:tgtEl>
                                          <p:spTgt spid="6151"/>
                                        </p:tgtEl>
                                        <p:attrNameLst>
                                          <p:attrName>r</p:attrName>
                                        </p:attrNameLst>
                                      </p:cBhvr>
                                    </p:animRot>
                                  </p:childTnLst>
                                </p:cTn>
                              </p:par>
                            </p:childTnLst>
                          </p:cTn>
                        </p:par>
                      </p:childTnLst>
                    </p:cTn>
                  </p:par>
                </p:childTnLst>
              </p:cTn>
              <p:nextCondLst>
                <p:cond evt="onClick" delay="0">
                  <p:tgtEl>
                    <p:spTgt spid="6151"/>
                  </p:tgtEl>
                </p:cond>
              </p:nextCondLst>
            </p:seq>
            <p:seq concurrent="1" nextAc="seek">
              <p:cTn id="11" restart="whenNotActive" fill="hold" evtFilter="cancelBubble" nodeType="interactiveSeq">
                <p:stCondLst>
                  <p:cond evt="onClick" delay="0">
                    <p:tgtEl>
                      <p:spTgt spid="6152"/>
                    </p:tgtEl>
                  </p:cond>
                </p:stCondLst>
                <p:endSync evt="end" delay="0">
                  <p:rtn val="all"/>
                </p:endSync>
                <p:childTnLst>
                  <p:par>
                    <p:cTn id="12" fill="hold">
                      <p:stCondLst>
                        <p:cond delay="0"/>
                      </p:stCondLst>
                      <p:childTnLst>
                        <p:par>
                          <p:cTn id="13" fill="hold">
                            <p:stCondLst>
                              <p:cond delay="0"/>
                            </p:stCondLst>
                            <p:childTnLst>
                              <p:par>
                                <p:cTn id="14" presetID="32" presetClass="emph" presetSubtype="0" fill="hold" nodeType="clickEffect">
                                  <p:stCondLst>
                                    <p:cond delay="0"/>
                                  </p:stCondLst>
                                  <p:childTnLst>
                                    <p:animRot by="120000">
                                      <p:cBhvr>
                                        <p:cTn id="15" dur="100" fill="hold">
                                          <p:stCondLst>
                                            <p:cond delay="0"/>
                                          </p:stCondLst>
                                        </p:cTn>
                                        <p:tgtEl>
                                          <p:spTgt spid="6152"/>
                                        </p:tgtEl>
                                        <p:attrNameLst>
                                          <p:attrName>r</p:attrName>
                                        </p:attrNameLst>
                                      </p:cBhvr>
                                    </p:animRot>
                                    <p:animRot by="-240000">
                                      <p:cBhvr>
                                        <p:cTn id="16" dur="200" fill="hold">
                                          <p:stCondLst>
                                            <p:cond delay="200"/>
                                          </p:stCondLst>
                                        </p:cTn>
                                        <p:tgtEl>
                                          <p:spTgt spid="6152"/>
                                        </p:tgtEl>
                                        <p:attrNameLst>
                                          <p:attrName>r</p:attrName>
                                        </p:attrNameLst>
                                      </p:cBhvr>
                                    </p:animRot>
                                    <p:animRot by="240000">
                                      <p:cBhvr>
                                        <p:cTn id="17" dur="200" fill="hold">
                                          <p:stCondLst>
                                            <p:cond delay="400"/>
                                          </p:stCondLst>
                                        </p:cTn>
                                        <p:tgtEl>
                                          <p:spTgt spid="6152"/>
                                        </p:tgtEl>
                                        <p:attrNameLst>
                                          <p:attrName>r</p:attrName>
                                        </p:attrNameLst>
                                      </p:cBhvr>
                                    </p:animRot>
                                    <p:animRot by="-240000">
                                      <p:cBhvr>
                                        <p:cTn id="18" dur="200" fill="hold">
                                          <p:stCondLst>
                                            <p:cond delay="600"/>
                                          </p:stCondLst>
                                        </p:cTn>
                                        <p:tgtEl>
                                          <p:spTgt spid="6152"/>
                                        </p:tgtEl>
                                        <p:attrNameLst>
                                          <p:attrName>r</p:attrName>
                                        </p:attrNameLst>
                                      </p:cBhvr>
                                    </p:animRot>
                                    <p:animRot by="120000">
                                      <p:cBhvr>
                                        <p:cTn id="19" dur="200" fill="hold">
                                          <p:stCondLst>
                                            <p:cond delay="800"/>
                                          </p:stCondLst>
                                        </p:cTn>
                                        <p:tgtEl>
                                          <p:spTgt spid="6152"/>
                                        </p:tgtEl>
                                        <p:attrNameLst>
                                          <p:attrName>r</p:attrName>
                                        </p:attrNameLst>
                                      </p:cBhvr>
                                    </p:animRot>
                                  </p:childTnLst>
                                </p:cTn>
                              </p:par>
                            </p:childTnLst>
                          </p:cTn>
                        </p:par>
                      </p:childTnLst>
                    </p:cTn>
                  </p:par>
                </p:childTnLst>
              </p:cTn>
              <p:nextCondLst>
                <p:cond evt="onClick" delay="0">
                  <p:tgtEl>
                    <p:spTgt spid="6152"/>
                  </p:tgtEl>
                </p:cond>
              </p:nextCondLst>
            </p:seq>
            <p:seq concurrent="1" nextAc="seek">
              <p:cTn id="20" restart="whenNotActive" fill="hold" evtFilter="cancelBubble" nodeType="interactiveSeq">
                <p:stCondLst>
                  <p:cond evt="onClick" delay="0">
                    <p:tgtEl>
                      <p:spTgt spid="6154"/>
                    </p:tgtEl>
                  </p:cond>
                </p:stCondLst>
                <p:endSync evt="end" delay="0">
                  <p:rtn val="all"/>
                </p:endSync>
                <p:childTnLst>
                  <p:par>
                    <p:cTn id="21" fill="hold">
                      <p:stCondLst>
                        <p:cond delay="0"/>
                      </p:stCondLst>
                      <p:childTnLst>
                        <p:par>
                          <p:cTn id="22" fill="hold">
                            <p:stCondLst>
                              <p:cond delay="0"/>
                            </p:stCondLst>
                            <p:childTnLst>
                              <p:par>
                                <p:cTn id="23" presetID="32" presetClass="emph" presetSubtype="0" fill="hold" nodeType="clickEffect">
                                  <p:stCondLst>
                                    <p:cond delay="0"/>
                                  </p:stCondLst>
                                  <p:childTnLst>
                                    <p:animRot by="120000">
                                      <p:cBhvr>
                                        <p:cTn id="24" dur="100" fill="hold">
                                          <p:stCondLst>
                                            <p:cond delay="0"/>
                                          </p:stCondLst>
                                        </p:cTn>
                                        <p:tgtEl>
                                          <p:spTgt spid="6154"/>
                                        </p:tgtEl>
                                        <p:attrNameLst>
                                          <p:attrName>r</p:attrName>
                                        </p:attrNameLst>
                                      </p:cBhvr>
                                    </p:animRot>
                                    <p:animRot by="-240000">
                                      <p:cBhvr>
                                        <p:cTn id="25" dur="200" fill="hold">
                                          <p:stCondLst>
                                            <p:cond delay="200"/>
                                          </p:stCondLst>
                                        </p:cTn>
                                        <p:tgtEl>
                                          <p:spTgt spid="6154"/>
                                        </p:tgtEl>
                                        <p:attrNameLst>
                                          <p:attrName>r</p:attrName>
                                        </p:attrNameLst>
                                      </p:cBhvr>
                                    </p:animRot>
                                    <p:animRot by="240000">
                                      <p:cBhvr>
                                        <p:cTn id="26" dur="200" fill="hold">
                                          <p:stCondLst>
                                            <p:cond delay="400"/>
                                          </p:stCondLst>
                                        </p:cTn>
                                        <p:tgtEl>
                                          <p:spTgt spid="6154"/>
                                        </p:tgtEl>
                                        <p:attrNameLst>
                                          <p:attrName>r</p:attrName>
                                        </p:attrNameLst>
                                      </p:cBhvr>
                                    </p:animRot>
                                    <p:animRot by="-240000">
                                      <p:cBhvr>
                                        <p:cTn id="27" dur="200" fill="hold">
                                          <p:stCondLst>
                                            <p:cond delay="600"/>
                                          </p:stCondLst>
                                        </p:cTn>
                                        <p:tgtEl>
                                          <p:spTgt spid="6154"/>
                                        </p:tgtEl>
                                        <p:attrNameLst>
                                          <p:attrName>r</p:attrName>
                                        </p:attrNameLst>
                                      </p:cBhvr>
                                    </p:animRot>
                                    <p:animRot by="120000">
                                      <p:cBhvr>
                                        <p:cTn id="28" dur="200" fill="hold">
                                          <p:stCondLst>
                                            <p:cond delay="800"/>
                                          </p:stCondLst>
                                        </p:cTn>
                                        <p:tgtEl>
                                          <p:spTgt spid="6154"/>
                                        </p:tgtEl>
                                        <p:attrNameLst>
                                          <p:attrName>r</p:attrName>
                                        </p:attrNameLst>
                                      </p:cBhvr>
                                    </p:animRot>
                                  </p:childTnLst>
                                </p:cTn>
                              </p:par>
                            </p:childTnLst>
                          </p:cTn>
                        </p:par>
                      </p:childTnLst>
                    </p:cTn>
                  </p:par>
                </p:childTnLst>
              </p:cTn>
              <p:nextCondLst>
                <p:cond evt="onClick" delay="0">
                  <p:tgtEl>
                    <p:spTgt spid="6154"/>
                  </p:tgtEl>
                </p:cond>
              </p:nextCondLst>
            </p:seq>
            <p:seq concurrent="1" nextAc="seek">
              <p:cTn id="29" restart="whenNotActive" fill="hold" evtFilter="cancelBubble" nodeType="interactiveSeq">
                <p:stCondLst>
                  <p:cond evt="onClick" delay="0">
                    <p:tgtEl>
                      <p:spTgt spid="6153"/>
                    </p:tgtEl>
                  </p:cond>
                </p:stCondLst>
                <p:endSync evt="end" delay="0">
                  <p:rtn val="all"/>
                </p:endSync>
                <p:childTnLst>
                  <p:par>
                    <p:cTn id="30" fill="hold">
                      <p:stCondLst>
                        <p:cond delay="0"/>
                      </p:stCondLst>
                      <p:childTnLst>
                        <p:par>
                          <p:cTn id="31" fill="hold">
                            <p:stCondLst>
                              <p:cond delay="0"/>
                            </p:stCondLst>
                            <p:childTnLst>
                              <p:par>
                                <p:cTn id="32" presetID="32" presetClass="emph" presetSubtype="0" fill="hold" nodeType="clickEffect">
                                  <p:stCondLst>
                                    <p:cond delay="0"/>
                                  </p:stCondLst>
                                  <p:childTnLst>
                                    <p:animRot by="120000">
                                      <p:cBhvr>
                                        <p:cTn id="33" dur="100" fill="hold">
                                          <p:stCondLst>
                                            <p:cond delay="0"/>
                                          </p:stCondLst>
                                        </p:cTn>
                                        <p:tgtEl>
                                          <p:spTgt spid="6153"/>
                                        </p:tgtEl>
                                        <p:attrNameLst>
                                          <p:attrName>r</p:attrName>
                                        </p:attrNameLst>
                                      </p:cBhvr>
                                    </p:animRot>
                                    <p:animRot by="-240000">
                                      <p:cBhvr>
                                        <p:cTn id="34" dur="200" fill="hold">
                                          <p:stCondLst>
                                            <p:cond delay="200"/>
                                          </p:stCondLst>
                                        </p:cTn>
                                        <p:tgtEl>
                                          <p:spTgt spid="6153"/>
                                        </p:tgtEl>
                                        <p:attrNameLst>
                                          <p:attrName>r</p:attrName>
                                        </p:attrNameLst>
                                      </p:cBhvr>
                                    </p:animRot>
                                    <p:animRot by="240000">
                                      <p:cBhvr>
                                        <p:cTn id="35" dur="200" fill="hold">
                                          <p:stCondLst>
                                            <p:cond delay="400"/>
                                          </p:stCondLst>
                                        </p:cTn>
                                        <p:tgtEl>
                                          <p:spTgt spid="6153"/>
                                        </p:tgtEl>
                                        <p:attrNameLst>
                                          <p:attrName>r</p:attrName>
                                        </p:attrNameLst>
                                      </p:cBhvr>
                                    </p:animRot>
                                    <p:animRot by="-240000">
                                      <p:cBhvr>
                                        <p:cTn id="36" dur="200" fill="hold">
                                          <p:stCondLst>
                                            <p:cond delay="600"/>
                                          </p:stCondLst>
                                        </p:cTn>
                                        <p:tgtEl>
                                          <p:spTgt spid="6153"/>
                                        </p:tgtEl>
                                        <p:attrNameLst>
                                          <p:attrName>r</p:attrName>
                                        </p:attrNameLst>
                                      </p:cBhvr>
                                    </p:animRot>
                                    <p:animRot by="120000">
                                      <p:cBhvr>
                                        <p:cTn id="37" dur="200" fill="hold">
                                          <p:stCondLst>
                                            <p:cond delay="800"/>
                                          </p:stCondLst>
                                        </p:cTn>
                                        <p:tgtEl>
                                          <p:spTgt spid="6153"/>
                                        </p:tgtEl>
                                        <p:attrNameLst>
                                          <p:attrName>r</p:attrName>
                                        </p:attrNameLst>
                                      </p:cBhvr>
                                    </p:animRot>
                                  </p:childTnLst>
                                </p:cTn>
                              </p:par>
                            </p:childTnLst>
                          </p:cTn>
                        </p:par>
                      </p:childTnLst>
                    </p:cTn>
                  </p:par>
                </p:childTnLst>
              </p:cTn>
              <p:nextCondLst>
                <p:cond evt="onClick" delay="0">
                  <p:tgtEl>
                    <p:spTgt spid="6153"/>
                  </p:tgtEl>
                </p:cond>
              </p:nextCondLst>
            </p:seq>
            <p:seq concurrent="1" nextAc="seek">
              <p:cTn id="38" restart="whenNotActive" fill="hold" evtFilter="cancelBubble" nodeType="interactiveSeq">
                <p:stCondLst>
                  <p:cond evt="onClick" delay="0">
                    <p:tgtEl>
                      <p:spTgt spid="6147"/>
                    </p:tgtEl>
                  </p:cond>
                </p:stCondLst>
                <p:endSync evt="end" delay="0">
                  <p:rtn val="all"/>
                </p:endSync>
                <p:childTnLst>
                  <p:par>
                    <p:cTn id="39" fill="hold">
                      <p:stCondLst>
                        <p:cond delay="0"/>
                      </p:stCondLst>
                      <p:childTnLst>
                        <p:par>
                          <p:cTn id="40" fill="hold">
                            <p:stCondLst>
                              <p:cond delay="0"/>
                            </p:stCondLst>
                            <p:childTnLst>
                              <p:par>
                                <p:cTn id="41" presetID="31" presetClass="exit" presetSubtype="0" fill="hold" nodeType="clickEffect">
                                  <p:stCondLst>
                                    <p:cond delay="0"/>
                                  </p:stCondLst>
                                  <p:childTnLst>
                                    <p:anim calcmode="lin" valueType="num">
                                      <p:cBhvr>
                                        <p:cTn id="42" dur="1000"/>
                                        <p:tgtEl>
                                          <p:spTgt spid="6147"/>
                                        </p:tgtEl>
                                        <p:attrNameLst>
                                          <p:attrName>ppt_w</p:attrName>
                                        </p:attrNameLst>
                                      </p:cBhvr>
                                      <p:tavLst>
                                        <p:tav tm="0">
                                          <p:val>
                                            <p:strVal val="ppt_w"/>
                                          </p:val>
                                        </p:tav>
                                        <p:tav tm="100000">
                                          <p:val>
                                            <p:fltVal val="0"/>
                                          </p:val>
                                        </p:tav>
                                      </p:tavLst>
                                    </p:anim>
                                    <p:anim calcmode="lin" valueType="num">
                                      <p:cBhvr>
                                        <p:cTn id="43" dur="1000"/>
                                        <p:tgtEl>
                                          <p:spTgt spid="6147"/>
                                        </p:tgtEl>
                                        <p:attrNameLst>
                                          <p:attrName>ppt_h</p:attrName>
                                        </p:attrNameLst>
                                      </p:cBhvr>
                                      <p:tavLst>
                                        <p:tav tm="0">
                                          <p:val>
                                            <p:strVal val="ppt_h"/>
                                          </p:val>
                                        </p:tav>
                                        <p:tav tm="100000">
                                          <p:val>
                                            <p:fltVal val="0"/>
                                          </p:val>
                                        </p:tav>
                                      </p:tavLst>
                                    </p:anim>
                                    <p:anim calcmode="lin" valueType="num">
                                      <p:cBhvr>
                                        <p:cTn id="44" dur="1000"/>
                                        <p:tgtEl>
                                          <p:spTgt spid="6147"/>
                                        </p:tgtEl>
                                        <p:attrNameLst>
                                          <p:attrName>style.rotation</p:attrName>
                                        </p:attrNameLst>
                                      </p:cBhvr>
                                      <p:tavLst>
                                        <p:tav tm="0">
                                          <p:val>
                                            <p:fltVal val="0"/>
                                          </p:val>
                                        </p:tav>
                                        <p:tav tm="100000">
                                          <p:val>
                                            <p:fltVal val="90"/>
                                          </p:val>
                                        </p:tav>
                                      </p:tavLst>
                                    </p:anim>
                                    <p:animEffect transition="out" filter="fade">
                                      <p:cBhvr>
                                        <p:cTn id="45" dur="1000"/>
                                        <p:tgtEl>
                                          <p:spTgt spid="6147"/>
                                        </p:tgtEl>
                                      </p:cBhvr>
                                    </p:animEffect>
                                    <p:set>
                                      <p:cBhvr>
                                        <p:cTn id="46" dur="1" fill="hold">
                                          <p:stCondLst>
                                            <p:cond delay="999"/>
                                          </p:stCondLst>
                                        </p:cTn>
                                        <p:tgtEl>
                                          <p:spTgt spid="6147"/>
                                        </p:tgtEl>
                                        <p:attrNameLst>
                                          <p:attrName>style.visibility</p:attrName>
                                        </p:attrNameLst>
                                      </p:cBhvr>
                                      <p:to>
                                        <p:strVal val="hidden"/>
                                      </p:to>
                                    </p:set>
                                  </p:childTnLst>
                                </p:cTn>
                              </p:par>
                            </p:childTnLst>
                          </p:cTn>
                        </p:par>
                      </p:childTnLst>
                    </p:cTn>
                  </p:par>
                </p:childTnLst>
              </p:cTn>
              <p:nextCondLst>
                <p:cond evt="onClick" delay="0">
                  <p:tgtEl>
                    <p:spTgt spid="6147"/>
                  </p:tgtEl>
                </p:cond>
              </p:nextCondLst>
            </p:seq>
            <p:seq concurrent="1" nextAc="seek">
              <p:cTn id="47" restart="whenNotActive" fill="hold" evtFilter="cancelBubble" nodeType="interactiveSeq">
                <p:stCondLst>
                  <p:cond evt="onClick" delay="0">
                    <p:tgtEl>
                      <p:spTgt spid="6149"/>
                    </p:tgtEl>
                  </p:cond>
                </p:stCondLst>
                <p:endSync evt="end" delay="0">
                  <p:rtn val="all"/>
                </p:endSync>
                <p:childTnLst>
                  <p:par>
                    <p:cTn id="48" fill="hold">
                      <p:stCondLst>
                        <p:cond delay="0"/>
                      </p:stCondLst>
                      <p:childTnLst>
                        <p:par>
                          <p:cTn id="49" fill="hold">
                            <p:stCondLst>
                              <p:cond delay="0"/>
                            </p:stCondLst>
                            <p:childTnLst>
                              <p:par>
                                <p:cTn id="50" presetID="31" presetClass="exit" presetSubtype="0" fill="hold" nodeType="clickEffect">
                                  <p:stCondLst>
                                    <p:cond delay="0"/>
                                  </p:stCondLst>
                                  <p:childTnLst>
                                    <p:anim calcmode="lin" valueType="num">
                                      <p:cBhvr>
                                        <p:cTn id="51" dur="1000"/>
                                        <p:tgtEl>
                                          <p:spTgt spid="6149"/>
                                        </p:tgtEl>
                                        <p:attrNameLst>
                                          <p:attrName>ppt_w</p:attrName>
                                        </p:attrNameLst>
                                      </p:cBhvr>
                                      <p:tavLst>
                                        <p:tav tm="0">
                                          <p:val>
                                            <p:strVal val="ppt_w"/>
                                          </p:val>
                                        </p:tav>
                                        <p:tav tm="100000">
                                          <p:val>
                                            <p:fltVal val="0"/>
                                          </p:val>
                                        </p:tav>
                                      </p:tavLst>
                                    </p:anim>
                                    <p:anim calcmode="lin" valueType="num">
                                      <p:cBhvr>
                                        <p:cTn id="52" dur="1000"/>
                                        <p:tgtEl>
                                          <p:spTgt spid="6149"/>
                                        </p:tgtEl>
                                        <p:attrNameLst>
                                          <p:attrName>ppt_h</p:attrName>
                                        </p:attrNameLst>
                                      </p:cBhvr>
                                      <p:tavLst>
                                        <p:tav tm="0">
                                          <p:val>
                                            <p:strVal val="ppt_h"/>
                                          </p:val>
                                        </p:tav>
                                        <p:tav tm="100000">
                                          <p:val>
                                            <p:fltVal val="0"/>
                                          </p:val>
                                        </p:tav>
                                      </p:tavLst>
                                    </p:anim>
                                    <p:anim calcmode="lin" valueType="num">
                                      <p:cBhvr>
                                        <p:cTn id="53" dur="1000"/>
                                        <p:tgtEl>
                                          <p:spTgt spid="6149"/>
                                        </p:tgtEl>
                                        <p:attrNameLst>
                                          <p:attrName>style.rotation</p:attrName>
                                        </p:attrNameLst>
                                      </p:cBhvr>
                                      <p:tavLst>
                                        <p:tav tm="0">
                                          <p:val>
                                            <p:fltVal val="0"/>
                                          </p:val>
                                        </p:tav>
                                        <p:tav tm="100000">
                                          <p:val>
                                            <p:fltVal val="90"/>
                                          </p:val>
                                        </p:tav>
                                      </p:tavLst>
                                    </p:anim>
                                    <p:animEffect transition="out" filter="fade">
                                      <p:cBhvr>
                                        <p:cTn id="54" dur="1000"/>
                                        <p:tgtEl>
                                          <p:spTgt spid="6149"/>
                                        </p:tgtEl>
                                      </p:cBhvr>
                                    </p:animEffect>
                                    <p:set>
                                      <p:cBhvr>
                                        <p:cTn id="55" dur="1" fill="hold">
                                          <p:stCondLst>
                                            <p:cond delay="999"/>
                                          </p:stCondLst>
                                        </p:cTn>
                                        <p:tgtEl>
                                          <p:spTgt spid="6149"/>
                                        </p:tgtEl>
                                        <p:attrNameLst>
                                          <p:attrName>style.visibility</p:attrName>
                                        </p:attrNameLst>
                                      </p:cBhvr>
                                      <p:to>
                                        <p:strVal val="hidden"/>
                                      </p:to>
                                    </p:set>
                                  </p:childTnLst>
                                </p:cTn>
                              </p:par>
                            </p:childTnLst>
                          </p:cTn>
                        </p:par>
                      </p:childTnLst>
                    </p:cTn>
                  </p:par>
                </p:childTnLst>
              </p:cTn>
              <p:nextCondLst>
                <p:cond evt="onClick" delay="0">
                  <p:tgtEl>
                    <p:spTgt spid="6149"/>
                  </p:tgtEl>
                </p:cond>
              </p:nextCondLst>
            </p:seq>
            <p:seq concurrent="1" nextAc="seek">
              <p:cTn id="56" restart="whenNotActive" fill="hold" evtFilter="cancelBubble" nodeType="interactiveSeq">
                <p:stCondLst>
                  <p:cond evt="onClick" delay="0">
                    <p:tgtEl>
                      <p:spTgt spid="6150"/>
                    </p:tgtEl>
                  </p:cond>
                </p:stCondLst>
                <p:endSync evt="end" delay="0">
                  <p:rtn val="all"/>
                </p:endSync>
                <p:childTnLst>
                  <p:par>
                    <p:cTn id="57" fill="hold">
                      <p:stCondLst>
                        <p:cond delay="0"/>
                      </p:stCondLst>
                      <p:childTnLst>
                        <p:par>
                          <p:cTn id="58" fill="hold">
                            <p:stCondLst>
                              <p:cond delay="0"/>
                            </p:stCondLst>
                            <p:childTnLst>
                              <p:par>
                                <p:cTn id="59" presetID="31" presetClass="exit" presetSubtype="0" fill="hold" nodeType="clickEffect">
                                  <p:stCondLst>
                                    <p:cond delay="0"/>
                                  </p:stCondLst>
                                  <p:childTnLst>
                                    <p:anim calcmode="lin" valueType="num">
                                      <p:cBhvr>
                                        <p:cTn id="60" dur="1000"/>
                                        <p:tgtEl>
                                          <p:spTgt spid="6150"/>
                                        </p:tgtEl>
                                        <p:attrNameLst>
                                          <p:attrName>ppt_w</p:attrName>
                                        </p:attrNameLst>
                                      </p:cBhvr>
                                      <p:tavLst>
                                        <p:tav tm="0">
                                          <p:val>
                                            <p:strVal val="ppt_w"/>
                                          </p:val>
                                        </p:tav>
                                        <p:tav tm="100000">
                                          <p:val>
                                            <p:fltVal val="0"/>
                                          </p:val>
                                        </p:tav>
                                      </p:tavLst>
                                    </p:anim>
                                    <p:anim calcmode="lin" valueType="num">
                                      <p:cBhvr>
                                        <p:cTn id="61" dur="1000"/>
                                        <p:tgtEl>
                                          <p:spTgt spid="6150"/>
                                        </p:tgtEl>
                                        <p:attrNameLst>
                                          <p:attrName>ppt_h</p:attrName>
                                        </p:attrNameLst>
                                      </p:cBhvr>
                                      <p:tavLst>
                                        <p:tav tm="0">
                                          <p:val>
                                            <p:strVal val="ppt_h"/>
                                          </p:val>
                                        </p:tav>
                                        <p:tav tm="100000">
                                          <p:val>
                                            <p:fltVal val="0"/>
                                          </p:val>
                                        </p:tav>
                                      </p:tavLst>
                                    </p:anim>
                                    <p:anim calcmode="lin" valueType="num">
                                      <p:cBhvr>
                                        <p:cTn id="62" dur="1000"/>
                                        <p:tgtEl>
                                          <p:spTgt spid="6150"/>
                                        </p:tgtEl>
                                        <p:attrNameLst>
                                          <p:attrName>style.rotation</p:attrName>
                                        </p:attrNameLst>
                                      </p:cBhvr>
                                      <p:tavLst>
                                        <p:tav tm="0">
                                          <p:val>
                                            <p:fltVal val="0"/>
                                          </p:val>
                                        </p:tav>
                                        <p:tav tm="100000">
                                          <p:val>
                                            <p:fltVal val="90"/>
                                          </p:val>
                                        </p:tav>
                                      </p:tavLst>
                                    </p:anim>
                                    <p:animEffect transition="out" filter="fade">
                                      <p:cBhvr>
                                        <p:cTn id="63" dur="1000"/>
                                        <p:tgtEl>
                                          <p:spTgt spid="6150"/>
                                        </p:tgtEl>
                                      </p:cBhvr>
                                    </p:animEffect>
                                    <p:set>
                                      <p:cBhvr>
                                        <p:cTn id="64" dur="1" fill="hold">
                                          <p:stCondLst>
                                            <p:cond delay="999"/>
                                          </p:stCondLst>
                                        </p:cTn>
                                        <p:tgtEl>
                                          <p:spTgt spid="6150"/>
                                        </p:tgtEl>
                                        <p:attrNameLst>
                                          <p:attrName>style.visibility</p:attrName>
                                        </p:attrNameLst>
                                      </p:cBhvr>
                                      <p:to>
                                        <p:strVal val="hidden"/>
                                      </p:to>
                                    </p:set>
                                  </p:childTnLst>
                                </p:cTn>
                              </p:par>
                            </p:childTnLst>
                          </p:cTn>
                        </p:par>
                      </p:childTnLst>
                    </p:cTn>
                  </p:par>
                </p:childTnLst>
              </p:cTn>
              <p:nextCondLst>
                <p:cond evt="onClick" delay="0">
                  <p:tgtEl>
                    <p:spTgt spid="6150"/>
                  </p:tgtEl>
                </p:cond>
              </p:nextCondLst>
            </p:seq>
            <p:seq concurrent="1" nextAc="seek">
              <p:cTn id="65" restart="whenNotActive" fill="hold" evtFilter="cancelBubble" nodeType="interactiveSeq">
                <p:stCondLst>
                  <p:cond evt="onClick" delay="0">
                    <p:tgtEl>
                      <p:spTgt spid="6148"/>
                    </p:tgtEl>
                  </p:cond>
                </p:stCondLst>
                <p:endSync evt="end" delay="0">
                  <p:rtn val="all"/>
                </p:endSync>
                <p:childTnLst>
                  <p:par>
                    <p:cTn id="66" fill="hold">
                      <p:stCondLst>
                        <p:cond delay="0"/>
                      </p:stCondLst>
                      <p:childTnLst>
                        <p:par>
                          <p:cTn id="67" fill="hold">
                            <p:stCondLst>
                              <p:cond delay="0"/>
                            </p:stCondLst>
                            <p:childTnLst>
                              <p:par>
                                <p:cTn id="68" presetID="31" presetClass="exit" presetSubtype="0" fill="hold" nodeType="clickEffect">
                                  <p:stCondLst>
                                    <p:cond delay="0"/>
                                  </p:stCondLst>
                                  <p:childTnLst>
                                    <p:anim calcmode="lin" valueType="num">
                                      <p:cBhvr>
                                        <p:cTn id="69" dur="1000"/>
                                        <p:tgtEl>
                                          <p:spTgt spid="6148"/>
                                        </p:tgtEl>
                                        <p:attrNameLst>
                                          <p:attrName>ppt_w</p:attrName>
                                        </p:attrNameLst>
                                      </p:cBhvr>
                                      <p:tavLst>
                                        <p:tav tm="0">
                                          <p:val>
                                            <p:strVal val="ppt_w"/>
                                          </p:val>
                                        </p:tav>
                                        <p:tav tm="100000">
                                          <p:val>
                                            <p:fltVal val="0"/>
                                          </p:val>
                                        </p:tav>
                                      </p:tavLst>
                                    </p:anim>
                                    <p:anim calcmode="lin" valueType="num">
                                      <p:cBhvr>
                                        <p:cTn id="70" dur="1000"/>
                                        <p:tgtEl>
                                          <p:spTgt spid="6148"/>
                                        </p:tgtEl>
                                        <p:attrNameLst>
                                          <p:attrName>ppt_h</p:attrName>
                                        </p:attrNameLst>
                                      </p:cBhvr>
                                      <p:tavLst>
                                        <p:tav tm="0">
                                          <p:val>
                                            <p:strVal val="ppt_h"/>
                                          </p:val>
                                        </p:tav>
                                        <p:tav tm="100000">
                                          <p:val>
                                            <p:fltVal val="0"/>
                                          </p:val>
                                        </p:tav>
                                      </p:tavLst>
                                    </p:anim>
                                    <p:anim calcmode="lin" valueType="num">
                                      <p:cBhvr>
                                        <p:cTn id="71" dur="1000"/>
                                        <p:tgtEl>
                                          <p:spTgt spid="6148"/>
                                        </p:tgtEl>
                                        <p:attrNameLst>
                                          <p:attrName>style.rotation</p:attrName>
                                        </p:attrNameLst>
                                      </p:cBhvr>
                                      <p:tavLst>
                                        <p:tav tm="0">
                                          <p:val>
                                            <p:fltVal val="0"/>
                                          </p:val>
                                        </p:tav>
                                        <p:tav tm="100000">
                                          <p:val>
                                            <p:fltVal val="90"/>
                                          </p:val>
                                        </p:tav>
                                      </p:tavLst>
                                    </p:anim>
                                    <p:animEffect transition="out" filter="fade">
                                      <p:cBhvr>
                                        <p:cTn id="72" dur="1000"/>
                                        <p:tgtEl>
                                          <p:spTgt spid="6148"/>
                                        </p:tgtEl>
                                      </p:cBhvr>
                                    </p:animEffect>
                                    <p:set>
                                      <p:cBhvr>
                                        <p:cTn id="73" dur="1" fill="hold">
                                          <p:stCondLst>
                                            <p:cond delay="999"/>
                                          </p:stCondLst>
                                        </p:cTn>
                                        <p:tgtEl>
                                          <p:spTgt spid="6148"/>
                                        </p:tgtEl>
                                        <p:attrNameLst>
                                          <p:attrName>style.visibility</p:attrName>
                                        </p:attrNameLst>
                                      </p:cBhvr>
                                      <p:to>
                                        <p:strVal val="hidden"/>
                                      </p:to>
                                    </p:set>
                                  </p:childTnLst>
                                </p:cTn>
                              </p:par>
                            </p:childTnLst>
                          </p:cTn>
                        </p:par>
                      </p:childTnLst>
                    </p:cTn>
                  </p:par>
                </p:childTnLst>
              </p:cTn>
              <p:nextCondLst>
                <p:cond evt="onClick" delay="0">
                  <p:tgtEl>
                    <p:spTgt spid="614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631682" y="1628800"/>
            <a:ext cx="6612726" cy="923330"/>
          </a:xfrm>
          <a:prstGeom prst="rect">
            <a:avLst/>
          </a:prstGeom>
        </p:spPr>
        <p:txBody>
          <a:bodyPr wrap="square">
            <a:spAutoFit/>
          </a:bodyPr>
          <a:lstStyle/>
          <a:p>
            <a:r>
              <a:rPr lang="cs-CZ" dirty="0"/>
              <a:t>http://office.microsoft.com/cs-cz/images/results.aspx?qu=veverka&amp;ex=1&amp;origin=FX010132103#ai:MP900180711|</a:t>
            </a:r>
          </a:p>
        </p:txBody>
      </p:sp>
      <p:sp>
        <p:nvSpPr>
          <p:cNvPr id="3" name="TextovéPole 2"/>
          <p:cNvSpPr txBox="1"/>
          <p:nvPr/>
        </p:nvSpPr>
        <p:spPr>
          <a:xfrm>
            <a:off x="513268" y="1628800"/>
            <a:ext cx="1152128" cy="369332"/>
          </a:xfrm>
          <a:prstGeom prst="rect">
            <a:avLst/>
          </a:prstGeom>
          <a:noFill/>
        </p:spPr>
        <p:txBody>
          <a:bodyPr wrap="square" rtlCol="0">
            <a:spAutoFit/>
          </a:bodyPr>
          <a:lstStyle/>
          <a:p>
            <a:r>
              <a:rPr lang="cs-CZ" dirty="0" smtClean="0"/>
              <a:t>veverka</a:t>
            </a:r>
            <a:endParaRPr lang="cs-CZ" dirty="0"/>
          </a:p>
        </p:txBody>
      </p:sp>
      <p:sp>
        <p:nvSpPr>
          <p:cNvPr id="4" name="Obdélník 3"/>
          <p:cNvSpPr/>
          <p:nvPr/>
        </p:nvSpPr>
        <p:spPr>
          <a:xfrm>
            <a:off x="1828559" y="3806437"/>
            <a:ext cx="6218972" cy="646331"/>
          </a:xfrm>
          <a:prstGeom prst="rect">
            <a:avLst/>
          </a:prstGeom>
        </p:spPr>
        <p:txBody>
          <a:bodyPr wrap="square">
            <a:spAutoFit/>
          </a:bodyPr>
          <a:lstStyle/>
          <a:p>
            <a:r>
              <a:rPr lang="cs-CZ" dirty="0"/>
              <a:t>http://office.microsoft.com/cs-cz/images/results.aspx?qu=les&amp;ex=1#ai:MP900401621|</a:t>
            </a:r>
          </a:p>
        </p:txBody>
      </p:sp>
      <p:sp>
        <p:nvSpPr>
          <p:cNvPr id="5" name="TextovéPole 4"/>
          <p:cNvSpPr txBox="1"/>
          <p:nvPr/>
        </p:nvSpPr>
        <p:spPr>
          <a:xfrm>
            <a:off x="680146" y="3944936"/>
            <a:ext cx="576064" cy="369332"/>
          </a:xfrm>
          <a:prstGeom prst="rect">
            <a:avLst/>
          </a:prstGeom>
          <a:noFill/>
        </p:spPr>
        <p:txBody>
          <a:bodyPr wrap="square" rtlCol="0">
            <a:spAutoFit/>
          </a:bodyPr>
          <a:lstStyle/>
          <a:p>
            <a:r>
              <a:rPr lang="cs-CZ" dirty="0" smtClean="0"/>
              <a:t>les</a:t>
            </a:r>
            <a:endParaRPr lang="cs-CZ" dirty="0"/>
          </a:p>
        </p:txBody>
      </p:sp>
      <p:sp>
        <p:nvSpPr>
          <p:cNvPr id="6" name="Obdélník 5"/>
          <p:cNvSpPr/>
          <p:nvPr/>
        </p:nvSpPr>
        <p:spPr>
          <a:xfrm>
            <a:off x="1860758" y="5703128"/>
            <a:ext cx="6743689" cy="646331"/>
          </a:xfrm>
          <a:prstGeom prst="rect">
            <a:avLst/>
          </a:prstGeom>
        </p:spPr>
        <p:txBody>
          <a:bodyPr wrap="square">
            <a:spAutoFit/>
          </a:bodyPr>
          <a:lstStyle/>
          <a:p>
            <a:r>
              <a:rPr lang="cs-CZ" dirty="0"/>
              <a:t>http://office.microsoft.com/cs-cz/images/results.aspx?qu=maliny&amp;ex=1#ai:MP900313732|</a:t>
            </a:r>
          </a:p>
        </p:txBody>
      </p:sp>
      <p:sp>
        <p:nvSpPr>
          <p:cNvPr id="7" name="TextovéPole 6"/>
          <p:cNvSpPr txBox="1"/>
          <p:nvPr/>
        </p:nvSpPr>
        <p:spPr>
          <a:xfrm>
            <a:off x="513268" y="2698441"/>
            <a:ext cx="2474556" cy="369332"/>
          </a:xfrm>
          <a:prstGeom prst="rect">
            <a:avLst/>
          </a:prstGeom>
          <a:noFill/>
        </p:spPr>
        <p:txBody>
          <a:bodyPr wrap="square" rtlCol="0">
            <a:spAutoFit/>
          </a:bodyPr>
          <a:lstStyle/>
          <a:p>
            <a:r>
              <a:rPr lang="cs-CZ" dirty="0"/>
              <a:t>m</a:t>
            </a:r>
            <a:r>
              <a:rPr lang="cs-CZ" dirty="0" smtClean="0"/>
              <a:t>aliny s ostružinami</a:t>
            </a:r>
            <a:endParaRPr lang="cs-CZ" dirty="0"/>
          </a:p>
        </p:txBody>
      </p:sp>
      <p:sp>
        <p:nvSpPr>
          <p:cNvPr id="8" name="Obdélník 7"/>
          <p:cNvSpPr/>
          <p:nvPr/>
        </p:nvSpPr>
        <p:spPr>
          <a:xfrm>
            <a:off x="1832513" y="4634509"/>
            <a:ext cx="6690205" cy="923330"/>
          </a:xfrm>
          <a:prstGeom prst="rect">
            <a:avLst/>
          </a:prstGeom>
        </p:spPr>
        <p:txBody>
          <a:bodyPr wrap="square">
            <a:spAutoFit/>
          </a:bodyPr>
          <a:lstStyle/>
          <a:p>
            <a:r>
              <a:rPr lang="cs-CZ" dirty="0"/>
              <a:t>http://office.microsoft.com/cs-cz/images/results.aspx?qu=kuku%C5%99ice&amp;CTT=1#ai:MP900400580|mt:2|</a:t>
            </a:r>
          </a:p>
        </p:txBody>
      </p:sp>
      <p:sp>
        <p:nvSpPr>
          <p:cNvPr id="9" name="TextovéPole 8"/>
          <p:cNvSpPr txBox="1"/>
          <p:nvPr/>
        </p:nvSpPr>
        <p:spPr>
          <a:xfrm>
            <a:off x="632132" y="4726842"/>
            <a:ext cx="1118414" cy="369332"/>
          </a:xfrm>
          <a:prstGeom prst="rect">
            <a:avLst/>
          </a:prstGeom>
          <a:noFill/>
        </p:spPr>
        <p:txBody>
          <a:bodyPr wrap="square" rtlCol="0">
            <a:spAutoFit/>
          </a:bodyPr>
          <a:lstStyle/>
          <a:p>
            <a:r>
              <a:rPr lang="cs-CZ" dirty="0" smtClean="0"/>
              <a:t>kukuřice</a:t>
            </a:r>
            <a:endParaRPr lang="cs-CZ" dirty="0"/>
          </a:p>
        </p:txBody>
      </p:sp>
      <p:sp>
        <p:nvSpPr>
          <p:cNvPr id="10" name="Obdélník 9"/>
          <p:cNvSpPr/>
          <p:nvPr/>
        </p:nvSpPr>
        <p:spPr>
          <a:xfrm>
            <a:off x="2784228" y="2699803"/>
            <a:ext cx="5964235" cy="923330"/>
          </a:xfrm>
          <a:prstGeom prst="rect">
            <a:avLst/>
          </a:prstGeom>
        </p:spPr>
        <p:txBody>
          <a:bodyPr wrap="square">
            <a:spAutoFit/>
          </a:bodyPr>
          <a:lstStyle/>
          <a:p>
            <a:r>
              <a:rPr lang="cs-CZ" dirty="0"/>
              <a:t>http://office.microsoft.com/cs-cz/images/results.aspx?qu=kombajn&amp;ex=1#ai:MP900227702|mt:0|</a:t>
            </a:r>
          </a:p>
        </p:txBody>
      </p:sp>
      <p:sp>
        <p:nvSpPr>
          <p:cNvPr id="11" name="TextovéPole 10"/>
          <p:cNvSpPr txBox="1"/>
          <p:nvPr/>
        </p:nvSpPr>
        <p:spPr>
          <a:xfrm>
            <a:off x="680146" y="5703128"/>
            <a:ext cx="1070400" cy="369332"/>
          </a:xfrm>
          <a:prstGeom prst="rect">
            <a:avLst/>
          </a:prstGeom>
          <a:noFill/>
        </p:spPr>
        <p:txBody>
          <a:bodyPr wrap="square" rtlCol="0">
            <a:spAutoFit/>
          </a:bodyPr>
          <a:lstStyle/>
          <a:p>
            <a:r>
              <a:rPr lang="cs-CZ" dirty="0" smtClean="0"/>
              <a:t>kombajn</a:t>
            </a:r>
            <a:endParaRPr lang="cs-CZ" dirty="0"/>
          </a:p>
        </p:txBody>
      </p:sp>
      <p:sp>
        <p:nvSpPr>
          <p:cNvPr id="12" name="TextovéPole 11"/>
          <p:cNvSpPr txBox="1"/>
          <p:nvPr/>
        </p:nvSpPr>
        <p:spPr>
          <a:xfrm>
            <a:off x="632131" y="476672"/>
            <a:ext cx="8116331" cy="646331"/>
          </a:xfrm>
          <a:prstGeom prst="rect">
            <a:avLst/>
          </a:prstGeom>
          <a:noFill/>
        </p:spPr>
        <p:txBody>
          <a:bodyPr wrap="square" rtlCol="0">
            <a:spAutoFit/>
          </a:bodyPr>
          <a:lstStyle/>
          <a:p>
            <a:r>
              <a:rPr lang="cs-CZ" dirty="0" smtClean="0"/>
              <a:t>Všechny uveřejněné odkazy (cit. 2011- 04 – 06). </a:t>
            </a:r>
            <a:r>
              <a:rPr lang="cs-CZ" smtClean="0"/>
              <a:t>Dostupné </a:t>
            </a:r>
            <a:r>
              <a:rPr lang="cs-CZ" dirty="0" smtClean="0"/>
              <a:t>pod licencí Public </a:t>
            </a:r>
            <a:r>
              <a:rPr lang="cs-CZ" dirty="0" err="1" smtClean="0"/>
              <a:t>domain</a:t>
            </a:r>
            <a:r>
              <a:rPr lang="cs-CZ" dirty="0" smtClean="0"/>
              <a:t> na WWW:</a:t>
            </a:r>
            <a:endParaRPr lang="cs-CZ" dirty="0"/>
          </a:p>
        </p:txBody>
      </p:sp>
    </p:spTree>
    <p:extLst>
      <p:ext uri="{BB962C8B-B14F-4D97-AF65-F5344CB8AC3E}">
        <p14:creationId xmlns:p14="http://schemas.microsoft.com/office/powerpoint/2010/main" val="1299168567"/>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956850" y="328072"/>
            <a:ext cx="6624736" cy="646331"/>
          </a:xfrm>
          <a:prstGeom prst="rect">
            <a:avLst/>
          </a:prstGeom>
        </p:spPr>
        <p:txBody>
          <a:bodyPr wrap="square">
            <a:spAutoFit/>
          </a:bodyPr>
          <a:lstStyle/>
          <a:p>
            <a:r>
              <a:rPr lang="cs-CZ" dirty="0" smtClean="0"/>
              <a:t>http://office.microsoft.com/cs-cz/images/zvirata-CM079001902.aspx?qu=kanec%C2%A8&amp;ex=1#ai:MC900111378|</a:t>
            </a:r>
            <a:endParaRPr lang="cs-CZ" dirty="0"/>
          </a:p>
        </p:txBody>
      </p:sp>
      <p:sp>
        <p:nvSpPr>
          <p:cNvPr id="3" name="TextovéPole 2"/>
          <p:cNvSpPr txBox="1"/>
          <p:nvPr/>
        </p:nvSpPr>
        <p:spPr>
          <a:xfrm>
            <a:off x="313808" y="323364"/>
            <a:ext cx="1643042" cy="369332"/>
          </a:xfrm>
          <a:prstGeom prst="rect">
            <a:avLst/>
          </a:prstGeom>
          <a:noFill/>
        </p:spPr>
        <p:txBody>
          <a:bodyPr wrap="square" rtlCol="0">
            <a:spAutoFit/>
          </a:bodyPr>
          <a:lstStyle/>
          <a:p>
            <a:r>
              <a:rPr lang="cs-CZ" dirty="0"/>
              <a:t>d</a:t>
            </a:r>
            <a:r>
              <a:rPr lang="cs-CZ" dirty="0" smtClean="0"/>
              <a:t>ivoké prase</a:t>
            </a:r>
            <a:endParaRPr lang="cs-CZ" dirty="0"/>
          </a:p>
        </p:txBody>
      </p:sp>
      <p:sp>
        <p:nvSpPr>
          <p:cNvPr id="4" name="Obdélník 3"/>
          <p:cNvSpPr/>
          <p:nvPr/>
        </p:nvSpPr>
        <p:spPr>
          <a:xfrm>
            <a:off x="2182594" y="3244334"/>
            <a:ext cx="5238328" cy="646331"/>
          </a:xfrm>
          <a:prstGeom prst="rect">
            <a:avLst/>
          </a:prstGeom>
        </p:spPr>
        <p:txBody>
          <a:bodyPr wrap="square">
            <a:spAutoFit/>
          </a:bodyPr>
          <a:lstStyle/>
          <a:p>
            <a:r>
              <a:rPr lang="cs-CZ" dirty="0" smtClean="0"/>
              <a:t>http://upload.wikimedia.org/wikipedia/commons/9/98/Boletus_edulis_%282%29.jpg</a:t>
            </a:r>
            <a:endParaRPr lang="cs-CZ" dirty="0"/>
          </a:p>
        </p:txBody>
      </p:sp>
      <p:sp>
        <p:nvSpPr>
          <p:cNvPr id="5" name="Obdélník 4"/>
          <p:cNvSpPr/>
          <p:nvPr/>
        </p:nvSpPr>
        <p:spPr>
          <a:xfrm>
            <a:off x="1330033" y="4166422"/>
            <a:ext cx="6880954" cy="923330"/>
          </a:xfrm>
          <a:prstGeom prst="rect">
            <a:avLst/>
          </a:prstGeom>
        </p:spPr>
        <p:txBody>
          <a:bodyPr wrap="square">
            <a:spAutoFit/>
          </a:bodyPr>
          <a:lstStyle/>
          <a:p>
            <a:r>
              <a:rPr lang="cs-CZ" dirty="0"/>
              <a:t>http://office.microsoft.com/cs-cz/images/results.aspx?qu=vosa&amp;ex=1&amp;origin=FX010132103#ai:MC900438019|</a:t>
            </a:r>
          </a:p>
        </p:txBody>
      </p:sp>
      <p:sp>
        <p:nvSpPr>
          <p:cNvPr id="6" name="TextovéPole 5"/>
          <p:cNvSpPr txBox="1"/>
          <p:nvPr/>
        </p:nvSpPr>
        <p:spPr>
          <a:xfrm>
            <a:off x="488832" y="4149080"/>
            <a:ext cx="845781" cy="369332"/>
          </a:xfrm>
          <a:prstGeom prst="rect">
            <a:avLst/>
          </a:prstGeom>
          <a:noFill/>
        </p:spPr>
        <p:txBody>
          <a:bodyPr wrap="square" rtlCol="0">
            <a:spAutoFit/>
          </a:bodyPr>
          <a:lstStyle/>
          <a:p>
            <a:r>
              <a:rPr lang="cs-CZ" dirty="0" smtClean="0"/>
              <a:t>vosa</a:t>
            </a:r>
            <a:endParaRPr lang="cs-CZ" dirty="0"/>
          </a:p>
        </p:txBody>
      </p:sp>
      <p:sp>
        <p:nvSpPr>
          <p:cNvPr id="7" name="Obdélník 6"/>
          <p:cNvSpPr/>
          <p:nvPr/>
        </p:nvSpPr>
        <p:spPr>
          <a:xfrm>
            <a:off x="1387949" y="1857841"/>
            <a:ext cx="6827618" cy="646331"/>
          </a:xfrm>
          <a:prstGeom prst="rect">
            <a:avLst/>
          </a:prstGeom>
        </p:spPr>
        <p:txBody>
          <a:bodyPr wrap="square">
            <a:spAutoFit/>
          </a:bodyPr>
          <a:lstStyle/>
          <a:p>
            <a:r>
              <a:rPr lang="cs-CZ" dirty="0"/>
              <a:t>http://office.microsoft.com/cs-cz/images/results.aspx?qu=v%C4%8Dela&amp;ex=1#ai:MP900316871|</a:t>
            </a:r>
          </a:p>
        </p:txBody>
      </p:sp>
      <p:sp>
        <p:nvSpPr>
          <p:cNvPr id="8" name="TextovéPole 7"/>
          <p:cNvSpPr txBox="1"/>
          <p:nvPr/>
        </p:nvSpPr>
        <p:spPr>
          <a:xfrm>
            <a:off x="445661" y="1875655"/>
            <a:ext cx="1165270" cy="369332"/>
          </a:xfrm>
          <a:prstGeom prst="rect">
            <a:avLst/>
          </a:prstGeom>
          <a:noFill/>
        </p:spPr>
        <p:txBody>
          <a:bodyPr wrap="square" rtlCol="0">
            <a:spAutoFit/>
          </a:bodyPr>
          <a:lstStyle/>
          <a:p>
            <a:r>
              <a:rPr lang="cs-CZ" dirty="0"/>
              <a:t>v</a:t>
            </a:r>
            <a:r>
              <a:rPr lang="cs-CZ" dirty="0" smtClean="0"/>
              <a:t>čela</a:t>
            </a:r>
          </a:p>
        </p:txBody>
      </p:sp>
      <p:sp>
        <p:nvSpPr>
          <p:cNvPr id="9" name="TextovéPole 8"/>
          <p:cNvSpPr txBox="1"/>
          <p:nvPr/>
        </p:nvSpPr>
        <p:spPr>
          <a:xfrm>
            <a:off x="488832" y="3244334"/>
            <a:ext cx="1706904" cy="369332"/>
          </a:xfrm>
          <a:prstGeom prst="rect">
            <a:avLst/>
          </a:prstGeom>
          <a:noFill/>
        </p:spPr>
        <p:txBody>
          <a:bodyPr wrap="square" rtlCol="0">
            <a:spAutoFit/>
          </a:bodyPr>
          <a:lstStyle/>
          <a:p>
            <a:r>
              <a:rPr lang="cs-CZ" dirty="0" smtClean="0"/>
              <a:t>hřib smrkový</a:t>
            </a:r>
            <a:endParaRPr lang="cs-CZ" dirty="0"/>
          </a:p>
        </p:txBody>
      </p:sp>
      <p:sp>
        <p:nvSpPr>
          <p:cNvPr id="10" name="TextovéPole 9"/>
          <p:cNvSpPr txBox="1"/>
          <p:nvPr/>
        </p:nvSpPr>
        <p:spPr>
          <a:xfrm>
            <a:off x="596571" y="5398577"/>
            <a:ext cx="630301" cy="369332"/>
          </a:xfrm>
          <a:prstGeom prst="rect">
            <a:avLst/>
          </a:prstGeom>
          <a:noFill/>
        </p:spPr>
        <p:txBody>
          <a:bodyPr wrap="none" rtlCol="0">
            <a:spAutoFit/>
          </a:bodyPr>
          <a:lstStyle/>
          <a:p>
            <a:r>
              <a:rPr lang="cs-CZ" dirty="0" smtClean="0"/>
              <a:t>pole</a:t>
            </a:r>
            <a:endParaRPr lang="cs-CZ" dirty="0"/>
          </a:p>
        </p:txBody>
      </p:sp>
      <p:sp>
        <p:nvSpPr>
          <p:cNvPr id="11" name="Obdélník 10"/>
          <p:cNvSpPr/>
          <p:nvPr/>
        </p:nvSpPr>
        <p:spPr>
          <a:xfrm>
            <a:off x="1330033" y="5414894"/>
            <a:ext cx="6885534" cy="646331"/>
          </a:xfrm>
          <a:prstGeom prst="rect">
            <a:avLst/>
          </a:prstGeom>
        </p:spPr>
        <p:txBody>
          <a:bodyPr wrap="square">
            <a:spAutoFit/>
          </a:bodyPr>
          <a:lstStyle/>
          <a:p>
            <a:r>
              <a:rPr lang="cs-CZ" dirty="0"/>
              <a:t>http://office.microsoft.com/cs-cz/images/results.aspx?qu=pole&amp;ex=1#ai:MP900400541|</a:t>
            </a:r>
          </a:p>
        </p:txBody>
      </p:sp>
    </p:spTree>
    <p:extLst>
      <p:ext uri="{BB962C8B-B14F-4D97-AF65-F5344CB8AC3E}">
        <p14:creationId xmlns:p14="http://schemas.microsoft.com/office/powerpoint/2010/main" val="2536041753"/>
      </p:ext>
    </p:extLst>
  </p:cSld>
  <p:clrMapOvr>
    <a:masterClrMapping/>
  </p:clrMapOvr>
  <mc:AlternateContent xmlns:mc="http://schemas.openxmlformats.org/markup-compatibility/2006" xmlns:p14="http://schemas.microsoft.com/office/powerpoint/2010/main">
    <mc:Choice Requires="p14">
      <p:transition spd="slow" p14:dur="1500">
        <p:split/>
      </p:transition>
    </mc:Choice>
    <mc:Fallback xmlns="">
      <p:transition spd="slow">
        <p:split/>
      </p:transition>
    </mc:Fallback>
  </mc:AlternateContent>
  <p:timing>
    <p:tnLst>
      <p:par>
        <p:cTn id="1" dur="indefinite" restart="never" nodeType="tmRoot"/>
      </p:par>
    </p:tnLst>
  </p:timing>
</p:sld>
</file>

<file path=ppt/theme/theme1.xml><?xml version="1.0" encoding="utf-8"?>
<a:theme xmlns:a="http://schemas.openxmlformats.org/drawingml/2006/main" name="Aerodynamika">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144</TotalTime>
  <Words>166</Words>
  <Application>Microsoft Office PowerPoint</Application>
  <PresentationFormat>Předvádění na obrazovce (4:3)</PresentationFormat>
  <Paragraphs>29</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Aerodynamika</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1Sl1</dc:creator>
  <cp:lastModifiedBy>ucitel</cp:lastModifiedBy>
  <cp:revision>38</cp:revision>
  <dcterms:created xsi:type="dcterms:W3CDTF">2011-04-28T07:55:10Z</dcterms:created>
  <dcterms:modified xsi:type="dcterms:W3CDTF">2011-09-21T05:08:45Z</dcterms:modified>
</cp:coreProperties>
</file>