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131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363555-AE39-4756-B923-D715DB50DC6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6D124D-83EA-49D7-9D11-285D02B7A0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recko" TargetMode="External"/><Relationship Id="rId2" Type="http://schemas.openxmlformats.org/officeDocument/2006/relationships/hyperlink" Target="http://www.google.cz/imgres?q=TURECKO+BOSPOR&amp;hl=cs&amp;tbm=isch&amp;tbnid=3n42NRhRh5d2jM:&amp;imgrefurl=http://www.kompas.estranky.cz/clanky/clanky---asie/zemepisne-rekordy-asie-clenitost-povrch.html&amp;docid=w0KpE18wfytLSM&amp;w=500&amp;h=375&amp;ei=Cw1iTrqdKYfi4QSU4fiaCg&amp;zoom=1&amp;iact=rc&amp;dur=198&amp;page=4&amp;tbnh=127&amp;tbnw=203&amp;start=45&amp;ndsp=16&amp;ved=1t:429,r:1,s:45&amp;tx=152&amp;ty=58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64729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VY_52_INOVACE_33_Turecko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9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714488"/>
            <a:ext cx="8686800" cy="841248"/>
          </a:xfrm>
        </p:spPr>
        <p:txBody>
          <a:bodyPr>
            <a:noAutofit/>
          </a:bodyPr>
          <a:lstStyle/>
          <a:p>
            <a:pPr algn="r"/>
            <a:r>
              <a:rPr lang="cs-CZ" sz="6600" dirty="0" smtClean="0">
                <a:latin typeface="Snap ITC" pitchFamily="82" charset="0"/>
              </a:rPr>
              <a:t>Turecko</a:t>
            </a:r>
            <a:endParaRPr lang="cs-CZ" sz="6600" dirty="0">
              <a:latin typeface="Snap ITC" pitchFamily="82" charset="0"/>
            </a:endParaRPr>
          </a:p>
        </p:txBody>
      </p:sp>
      <p:pic>
        <p:nvPicPr>
          <p:cNvPr id="1026" name="Picture 2" descr="C:\Users\user1\Pictures\mapa-tureck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714752"/>
            <a:ext cx="5874901" cy="300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user1\Pictures\turecko vlajk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500042"/>
            <a:ext cx="4000528" cy="3093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Users\user1\Pictures\turecko zn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643314"/>
            <a:ext cx="2286016" cy="29409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Snap ITC" pitchFamily="82" charset="0"/>
              </a:rPr>
              <a:t>ZÁKLADNÍ ÚDAJE</a:t>
            </a:r>
            <a:endParaRPr lang="cs-CZ" sz="4800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ROZLOHA: </a:t>
            </a:r>
            <a:r>
              <a:rPr lang="cs-CZ" dirty="0" smtClean="0"/>
              <a:t>779 450 km</a:t>
            </a:r>
            <a:r>
              <a:rPr lang="cs-CZ" baseline="30000" dirty="0" smtClean="0"/>
              <a:t>2</a:t>
            </a:r>
            <a:endParaRPr lang="cs-CZ" baseline="30000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POČET OBYVATEL: </a:t>
            </a:r>
            <a:r>
              <a:rPr lang="cs-CZ" dirty="0" smtClean="0"/>
              <a:t>63 230 000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HLAVNÍ MĚSTO: </a:t>
            </a:r>
            <a:r>
              <a:rPr lang="cs-CZ" dirty="0" smtClean="0"/>
              <a:t>Ankara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DALŠÍ MĚSTA: </a:t>
            </a:r>
            <a:r>
              <a:rPr lang="cs-CZ" dirty="0" smtClean="0"/>
              <a:t>Istanbul, </a:t>
            </a:r>
            <a:r>
              <a:rPr lang="cs-CZ" dirty="0" err="1" smtClean="0"/>
              <a:t>Izmir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ÚŘEDNÍ JAZYK: </a:t>
            </a:r>
            <a:r>
              <a:rPr lang="cs-CZ" dirty="0" smtClean="0"/>
              <a:t>turečtina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NÁBOŽENSTVÍ: </a:t>
            </a:r>
            <a:r>
              <a:rPr lang="cs-CZ" dirty="0" smtClean="0"/>
              <a:t>islám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MĚNA: </a:t>
            </a:r>
            <a:r>
              <a:rPr lang="cs-CZ" dirty="0" smtClean="0"/>
              <a:t>turecká lira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HLAVNÍ VÝVOZNÍ POLOŽKY: </a:t>
            </a:r>
            <a:r>
              <a:rPr lang="cs-CZ" dirty="0" smtClean="0"/>
              <a:t>textil, železo, </a:t>
            </a:r>
          </a:p>
          <a:p>
            <a:pPr>
              <a:buNone/>
            </a:pPr>
            <a:r>
              <a:rPr lang="cs-CZ" smtClean="0"/>
              <a:t>                                                                           tabák</a:t>
            </a:r>
            <a:r>
              <a:rPr lang="cs-CZ" dirty="0" smtClean="0"/>
              <a:t>, ovoce    </a:t>
            </a:r>
            <a:r>
              <a:rPr lang="cs-CZ" dirty="0" smtClean="0">
                <a:latin typeface="Snap ITC" pitchFamily="82" charset="0"/>
              </a:rPr>
              <a:t>                         </a:t>
            </a: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STÁTNÍ ZŘÍZENÍ: </a:t>
            </a:r>
            <a:r>
              <a:rPr lang="cs-CZ" dirty="0" smtClean="0"/>
              <a:t>republika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Snap ITC" pitchFamily="82" charset="0"/>
              </a:rPr>
              <a:t>Ukázka turečtiny</a:t>
            </a:r>
            <a:endParaRPr lang="cs-CZ" sz="4800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Ahoj</a:t>
            </a:r>
            <a:r>
              <a:rPr lang="cs-CZ" dirty="0" smtClean="0">
                <a:latin typeface="Snap ITC" pitchFamily="82" charset="0"/>
              </a:rPr>
              <a:t>- </a:t>
            </a:r>
            <a:r>
              <a:rPr lang="cs-CZ" dirty="0" smtClean="0"/>
              <a:t>MERHABA  </a:t>
            </a:r>
            <a:r>
              <a:rPr lang="en-US" dirty="0" smtClean="0"/>
              <a:t>[</a:t>
            </a:r>
            <a:r>
              <a:rPr lang="cs-CZ" dirty="0" smtClean="0"/>
              <a:t> </a:t>
            </a:r>
            <a:r>
              <a:rPr lang="en-US" dirty="0" err="1" smtClean="0"/>
              <a:t>mer</a:t>
            </a:r>
            <a:r>
              <a:rPr lang="cs-CZ" dirty="0" smtClean="0"/>
              <a:t>-ha-ba </a:t>
            </a:r>
            <a:r>
              <a:rPr lang="en-US" dirty="0" smtClean="0"/>
              <a:t>]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Prosím</a:t>
            </a:r>
            <a:r>
              <a:rPr lang="cs-CZ" dirty="0" smtClean="0">
                <a:latin typeface="Snap ITC" pitchFamily="82" charset="0"/>
              </a:rPr>
              <a:t>- </a:t>
            </a:r>
            <a:r>
              <a:rPr lang="cs-CZ" dirty="0" smtClean="0"/>
              <a:t>LÜTFEN</a:t>
            </a:r>
            <a:r>
              <a:rPr lang="en-US" dirty="0" smtClean="0"/>
              <a:t> [</a:t>
            </a:r>
            <a:r>
              <a:rPr lang="cs-CZ" dirty="0" smtClean="0"/>
              <a:t> lit-fen </a:t>
            </a:r>
            <a:r>
              <a:rPr lang="en-US" dirty="0" smtClean="0"/>
              <a:t>]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Ano</a:t>
            </a:r>
            <a:r>
              <a:rPr lang="cs-CZ" dirty="0" smtClean="0">
                <a:latin typeface="Snap ITC" pitchFamily="82" charset="0"/>
              </a:rPr>
              <a:t>- </a:t>
            </a:r>
            <a:r>
              <a:rPr lang="cs-CZ" dirty="0" smtClean="0"/>
              <a:t>EVET</a:t>
            </a:r>
            <a:r>
              <a:rPr lang="en-US" dirty="0" smtClean="0"/>
              <a:t> [</a:t>
            </a:r>
            <a:r>
              <a:rPr lang="cs-CZ" dirty="0" smtClean="0"/>
              <a:t> e-vet </a:t>
            </a:r>
            <a:r>
              <a:rPr lang="en-US" dirty="0" smtClean="0"/>
              <a:t>]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Snap ITC" pitchFamily="82" charset="0"/>
              </a:rPr>
              <a:t>Ne</a:t>
            </a:r>
            <a:r>
              <a:rPr lang="cs-CZ" dirty="0" smtClean="0">
                <a:latin typeface="Snap ITC" pitchFamily="82" charset="0"/>
              </a:rPr>
              <a:t>- </a:t>
            </a:r>
            <a:r>
              <a:rPr lang="cs-CZ" dirty="0" smtClean="0"/>
              <a:t>HAYIR </a:t>
            </a:r>
            <a:r>
              <a:rPr lang="en-US" dirty="0" smtClean="0"/>
              <a:t>[</a:t>
            </a:r>
            <a:r>
              <a:rPr lang="cs-CZ" dirty="0" smtClean="0"/>
              <a:t> ha-</a:t>
            </a:r>
            <a:r>
              <a:rPr lang="cs-CZ" dirty="0" err="1" smtClean="0"/>
              <a:t>jyr</a:t>
            </a:r>
            <a:r>
              <a:rPr lang="cs-CZ" dirty="0" smtClean="0"/>
              <a:t> </a:t>
            </a:r>
            <a:r>
              <a:rPr lang="en-US" dirty="0" smtClean="0"/>
              <a:t>]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err="1" smtClean="0">
                <a:latin typeface="Snap ITC" pitchFamily="82" charset="0"/>
              </a:rPr>
              <a:t>fotogalerie</a:t>
            </a:r>
            <a:endParaRPr lang="cs-CZ" sz="4800" dirty="0">
              <a:latin typeface="Snap ITC" pitchFamily="82" charset="0"/>
            </a:endParaRPr>
          </a:p>
        </p:txBody>
      </p:sp>
      <p:pic>
        <p:nvPicPr>
          <p:cNvPr id="2050" name="Picture 2" descr="C:\Users\user1\Pictures\turecko-istanbul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8"/>
            <a:ext cx="4357718" cy="2786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357158" y="150017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stanbul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user1\Pictures\istanbul-bospor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286256"/>
            <a:ext cx="4357718" cy="2409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285720" y="4429132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Bospor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 descr="C:\Users\user1\Pictures\hagia-sofia-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3643314"/>
            <a:ext cx="4143404" cy="3016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3" name="Picture 5" descr="C:\Users\user1\Pictures\jezero van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1357298"/>
            <a:ext cx="4286280" cy="2018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000628" y="1500174"/>
            <a:ext cx="118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j</a:t>
            </a:r>
            <a:r>
              <a:rPr lang="cs-CZ" dirty="0" smtClean="0">
                <a:solidFill>
                  <a:schemeClr val="bg1"/>
                </a:solidFill>
              </a:rPr>
              <a:t>ezero Van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86446" y="3643314"/>
            <a:ext cx="1298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Hagia</a:t>
            </a:r>
            <a:r>
              <a:rPr lang="cs-CZ" dirty="0" smtClean="0">
                <a:solidFill>
                  <a:schemeClr val="bg1"/>
                </a:solidFill>
              </a:rPr>
              <a:t> Sofia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err="1" smtClean="0">
                <a:latin typeface="Snap ITC" pitchFamily="82" charset="0"/>
              </a:rPr>
              <a:t>fotogalerie</a:t>
            </a:r>
            <a:endParaRPr lang="cs-CZ" sz="4800" dirty="0">
              <a:latin typeface="Snap ITC" pitchFamily="82" charset="0"/>
            </a:endParaRPr>
          </a:p>
        </p:txBody>
      </p:sp>
      <p:pic>
        <p:nvPicPr>
          <p:cNvPr id="3074" name="Picture 2" descr="C:\Users\user1\Pictures\turecko-kappadokia-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357298"/>
            <a:ext cx="3143272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0" y="6488668"/>
            <a:ext cx="135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Kappadokia</a:t>
            </a:r>
            <a:endParaRPr lang="cs-CZ" dirty="0"/>
          </a:p>
        </p:txBody>
      </p:sp>
      <p:pic>
        <p:nvPicPr>
          <p:cNvPr id="3075" name="Picture 3" descr="C:\Users\user1\Pictures\derviš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4286256"/>
            <a:ext cx="2928958" cy="21876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3428992" y="6286520"/>
            <a:ext cx="828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derviši</a:t>
            </a:r>
            <a:endParaRPr lang="cs-CZ" dirty="0"/>
          </a:p>
        </p:txBody>
      </p:sp>
      <p:pic>
        <p:nvPicPr>
          <p:cNvPr id="3076" name="Picture 4" descr="C:\Users\user1\Pictures\turecký zácho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4286256"/>
            <a:ext cx="2571800" cy="21733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 descr="C:\Users\user1\Pictures\turecké ženy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1357298"/>
            <a:ext cx="4286280" cy="26654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6429388" y="6286520"/>
            <a:ext cx="1649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urecký záchod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86710" y="1428736"/>
            <a:ext cx="1214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urecké ženy</a:t>
            </a:r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Snap ITC" pitchFamily="82" charset="0"/>
              </a:rPr>
              <a:t>otázky</a:t>
            </a:r>
            <a:endParaRPr lang="cs-CZ" sz="4800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Turecka?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Povrch Turecka?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kterých světadílech se nachází?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Proč Turecko navštěvují turisté?</a:t>
            </a:r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Snap ITC" pitchFamily="82" charset="0"/>
              </a:rPr>
              <a:t>Otázky a odpovědi</a:t>
            </a:r>
            <a:endParaRPr lang="cs-CZ" sz="4800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54162"/>
            <a:ext cx="900115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 Turecka? </a:t>
            </a:r>
            <a:r>
              <a:rPr lang="cs-CZ" dirty="0" smtClean="0">
                <a:solidFill>
                  <a:srgbClr val="C00000"/>
                </a:solidFill>
              </a:rPr>
              <a:t>ANKARA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Povrch Turecka? </a:t>
            </a:r>
            <a:r>
              <a:rPr lang="cs-CZ" smtClean="0">
                <a:solidFill>
                  <a:srgbClr val="C00000"/>
                </a:solidFill>
              </a:rPr>
              <a:t>HORNATÝ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kterých světadílech se nachází? </a:t>
            </a:r>
            <a:r>
              <a:rPr lang="cs-CZ" dirty="0" smtClean="0">
                <a:solidFill>
                  <a:srgbClr val="C00000"/>
                </a:solidFill>
              </a:rPr>
              <a:t>ASIE, EVROPA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Proč Turecko navštěvují turisté? </a:t>
            </a:r>
            <a:r>
              <a:rPr lang="cs-CZ" dirty="0" smtClean="0">
                <a:solidFill>
                  <a:srgbClr val="C00000"/>
                </a:solidFill>
              </a:rPr>
              <a:t>MOŘE, PAMÁTKY</a:t>
            </a:r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Snap ITC" pitchFamily="82" charset="0"/>
              </a:rPr>
              <a:t>ZDROJE: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http://www.google.cz/imgres?q=TURECKO+BOSPOR&amp;hl=cs&amp;tbm=isch&amp;tbnid=3n42NRhRh5d2jM:&amp;imgrefurl=http://www.kompas.estranky.cz/clanky/clanky---</a:t>
            </a:r>
            <a:r>
              <a:rPr lang="cs-CZ" dirty="0" smtClean="0">
                <a:hlinkClick r:id="rId2"/>
              </a:rPr>
              <a:t>asie/zemepisne-rekordy-asie-clenitost-povrch.html&amp;docid=w0KpE18wfytLSM&amp;w=500&amp;h=375&amp;ei=Cw1iTrqdKYfi4QSU4fiaCg&amp;zoom=1&amp;iact=rc&amp;dur=198&amp;page=4&amp;tbnh=127&amp;tbnw=203&amp;start=45&amp;ndsp=16&amp;ved=1t:429,r:1,s:45&amp;tx=152&amp;ty=58&amp;biw=1191&amp;bih=599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http://cs.wikipedia.org/wiki/Turecko</a:t>
            </a:r>
            <a:endParaRPr lang="cs-CZ" dirty="0" smtClean="0"/>
          </a:p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56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</TotalTime>
  <Words>167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Turecko</vt:lpstr>
      <vt:lpstr>ZÁKLADNÍ ÚDAJE</vt:lpstr>
      <vt:lpstr>Ukázka turečtiny</vt:lpstr>
      <vt:lpstr>fotogalerie</vt:lpstr>
      <vt:lpstr>fotogalerie</vt:lpstr>
      <vt:lpstr>otázky</vt:lpstr>
      <vt:lpstr>Otázky a 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OEM</cp:lastModifiedBy>
  <cp:revision>11</cp:revision>
  <dcterms:created xsi:type="dcterms:W3CDTF">2011-08-29T16:04:43Z</dcterms:created>
  <dcterms:modified xsi:type="dcterms:W3CDTF">2011-09-03T17:46:51Z</dcterms:modified>
</cp:coreProperties>
</file>