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2" r:id="rId5"/>
    <p:sldId id="261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540801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08876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25916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37337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698661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17297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48314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330755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9253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01429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34610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0AB20-C694-492C-8A5C-94E481A9AB67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0EE441-BBBE-41FB-BD48-200B182472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2850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14" name="click.wav"/>
          </p:stSnd>
        </p:sndAc>
      </p:transition>
    </mc:Choice>
    <mc:Fallback>
      <p:transition spd="slow">
        <p:sndAc>
          <p:stSnd>
            <p:snd r:embed="rId13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1.jpeg"/><Relationship Id="rId7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10" Type="http://schemas.openxmlformats.org/officeDocument/2006/relationships/audio" Target="../media/audio11.wav"/><Relationship Id="rId4" Type="http://schemas.openxmlformats.org/officeDocument/2006/relationships/image" Target="../media/image3.gif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1.jpeg"/><Relationship Id="rId7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10" Type="http://schemas.openxmlformats.org/officeDocument/2006/relationships/audio" Target="../media/audio11.wav"/><Relationship Id="rId4" Type="http://schemas.openxmlformats.org/officeDocument/2006/relationships/image" Target="../media/image3.gi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1.jpeg"/><Relationship Id="rId7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10" Type="http://schemas.openxmlformats.org/officeDocument/2006/relationships/audio" Target="../media/audio11.wav"/><Relationship Id="rId4" Type="http://schemas.openxmlformats.org/officeDocument/2006/relationships/image" Target="../media/image3.gi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1.jpeg"/><Relationship Id="rId7" Type="http://schemas.openxmlformats.org/officeDocument/2006/relationships/image" Target="../media/image6.wmf"/><Relationship Id="rId12" Type="http://schemas.openxmlformats.org/officeDocument/2006/relationships/image" Target="../media/image10.png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slide" Target="slide7.xml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gi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.jpeg"/><Relationship Id="rId7" Type="http://schemas.openxmlformats.org/officeDocument/2006/relationships/image" Target="../media/image1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slide" Target="slide5.xml"/><Relationship Id="rId5" Type="http://schemas.openxmlformats.org/officeDocument/2006/relationships/image" Target="../media/image12.png"/><Relationship Id="rId10" Type="http://schemas.openxmlformats.org/officeDocument/2006/relationships/audio" Target="../media/audio21.wav"/><Relationship Id="rId4" Type="http://schemas.openxmlformats.org/officeDocument/2006/relationships/image" Target="../media/image11.png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31.wav"/><Relationship Id="rId4" Type="http://schemas.openxmlformats.org/officeDocument/2006/relationships/image" Target="../media/image15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SAFH5PJD\MP900401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06" y="620688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43786" y="2601081"/>
            <a:ext cx="7200800" cy="16558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VY_32_INOVACE_17_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MAGIC SKY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38920" y="4797152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Doporučeno pro: </a:t>
            </a: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0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3. ročník </a:t>
            </a: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</a:t>
            </a:r>
          </a:p>
          <a:p>
            <a:pPr lvl="0"/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</p:spTree>
    <p:extLst>
      <p:ext uri="{BB962C8B-B14F-4D97-AF65-F5344CB8AC3E}">
        <p14:creationId xmlns="" xmlns:p14="http://schemas.microsoft.com/office/powerpoint/2010/main" val="39653117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5" name="click.wav"/>
          </p:stSnd>
        </p:sndAc>
      </p:transition>
    </mc:Choice>
    <mc:Fallback>
      <p:transition spd="slow"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SAFH5PJD\MP900401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4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 rot="1561344">
            <a:off x="2326066" y="2828836"/>
            <a:ext cx="4491872" cy="1200329"/>
          </a:xfrm>
          <a:prstGeom prst="rect">
            <a:avLst/>
          </a:prstGeom>
          <a:noFill/>
          <a:scene3d>
            <a:camera prst="orthographicFront"/>
            <a:lightRig rig="flat" dir="tl">
              <a:rot lat="0" lon="0" rev="6600000"/>
            </a:lightRig>
          </a:scene3d>
          <a:sp3d>
            <a:bevelT/>
          </a:sp3d>
        </p:spPr>
        <p:txBody>
          <a:bodyPr wrap="none" lIns="91440" tIns="45720" rIns="91440" bIns="45720">
            <a:spAutoFit/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55000" endA="50" endPos="85000" dist="60007" dir="5400000" sy="-100000" algn="bl" rotWithShape="0"/>
                </a:effectLst>
              </a:rPr>
              <a:t>MAGIC SKY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994" y="447055"/>
            <a:ext cx="27655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p</a:t>
            </a:r>
            <a:r>
              <a:rPr lang="cs-CZ" sz="5400" dirty="0" smtClean="0"/>
              <a:t> l a n e t</a:t>
            </a:r>
            <a:endParaRPr lang="cs-CZ" sz="5400" dirty="0"/>
          </a:p>
        </p:txBody>
      </p:sp>
      <p:sp>
        <p:nvSpPr>
          <p:cNvPr id="9" name="Obdélník 8"/>
          <p:cNvSpPr/>
          <p:nvPr/>
        </p:nvSpPr>
        <p:spPr>
          <a:xfrm rot="20499223">
            <a:off x="3089090" y="4622728"/>
            <a:ext cx="173316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/>
              <a:t>s</a:t>
            </a:r>
            <a:r>
              <a:rPr lang="cs-CZ" sz="5400" dirty="0" smtClean="0"/>
              <a:t> t a r</a:t>
            </a:r>
            <a:endParaRPr lang="cs-CZ" sz="5400" dirty="0"/>
          </a:p>
        </p:txBody>
      </p:sp>
      <p:sp>
        <p:nvSpPr>
          <p:cNvPr id="10" name="Obdélník 9"/>
          <p:cNvSpPr/>
          <p:nvPr/>
        </p:nvSpPr>
        <p:spPr>
          <a:xfrm>
            <a:off x="6465017" y="1458228"/>
            <a:ext cx="230383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m o </a:t>
            </a:r>
            <a:r>
              <a:rPr lang="cs-CZ" sz="5400" dirty="0" err="1" smtClean="0">
                <a:solidFill>
                  <a:prstClr val="black"/>
                </a:solidFill>
              </a:rPr>
              <a:t>o</a:t>
            </a:r>
            <a:r>
              <a:rPr lang="cs-CZ" sz="5400" dirty="0" smtClean="0">
                <a:solidFill>
                  <a:prstClr val="black"/>
                </a:solidFill>
              </a:rPr>
              <a:t> 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rot="514284">
            <a:off x="4386750" y="399561"/>
            <a:ext cx="14975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>
                <a:solidFill>
                  <a:prstClr val="black"/>
                </a:solidFill>
              </a:rPr>
              <a:t>s </a:t>
            </a:r>
            <a:r>
              <a:rPr lang="cs-CZ" sz="5400" dirty="0" smtClean="0">
                <a:solidFill>
                  <a:prstClr val="black"/>
                </a:solidFill>
              </a:rPr>
              <a:t>u 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20390" y="4741300"/>
            <a:ext cx="314380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     c l o u d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0555" y="3319370"/>
            <a:ext cx="344838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>
                <a:solidFill>
                  <a:prstClr val="black"/>
                </a:solidFill>
              </a:rPr>
              <a:t>r</a:t>
            </a:r>
            <a:r>
              <a:rPr lang="cs-CZ" sz="5400" dirty="0" smtClean="0">
                <a:solidFill>
                  <a:prstClr val="black"/>
                </a:solidFill>
              </a:rPr>
              <a:t> a i n b o w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QZW61W2X\MM900336936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400" y="1187508"/>
            <a:ext cx="1433655" cy="1433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SAFH5PJD\MC9003893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95088">
            <a:off x="7018330" y="2416644"/>
            <a:ext cx="1213608" cy="11966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SAFH5PJD\MC90044040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209" y="4065595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CV5OCTNX\MC9002127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06846">
            <a:off x="3753464" y="5266517"/>
            <a:ext cx="1223405" cy="12644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SAFH5PJD\MM90028347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600" y="5517232"/>
            <a:ext cx="1713554" cy="18259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MHOO0ZBM\MC9004124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0507">
            <a:off x="4158128" y="1134204"/>
            <a:ext cx="1530791" cy="15036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749312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10" name="click.wav"/>
          </p:stSnd>
        </p:sndAc>
      </p:transition>
    </mc:Choice>
    <mc:Fallback>
      <p:transition spd="slow"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SAFH5PJD\MP900401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4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851839" y="4075978"/>
            <a:ext cx="124566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/>
              <a:t>star</a:t>
            </a:r>
            <a:endParaRPr lang="cs-CZ" sz="5400" dirty="0"/>
          </a:p>
        </p:txBody>
      </p:sp>
      <p:sp>
        <p:nvSpPr>
          <p:cNvPr id="10" name="Obdélník 9"/>
          <p:cNvSpPr/>
          <p:nvPr/>
        </p:nvSpPr>
        <p:spPr>
          <a:xfrm>
            <a:off x="6623279" y="4076404"/>
            <a:ext cx="183255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moon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60742" y="5301208"/>
            <a:ext cx="22904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 planet</a:t>
            </a:r>
            <a:endParaRPr lang="cs-CZ" sz="5400" dirty="0"/>
          </a:p>
        </p:txBody>
      </p:sp>
      <p:sp>
        <p:nvSpPr>
          <p:cNvPr id="11" name="Obdélník 10">
            <a:hlinkHover r:id="" action="ppaction://noaction" highlightClick="1"/>
          </p:cNvPr>
          <p:cNvSpPr/>
          <p:nvPr/>
        </p:nvSpPr>
        <p:spPr>
          <a:xfrm>
            <a:off x="2286617" y="5934670"/>
            <a:ext cx="14975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  sun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3933" y="5927432"/>
            <a:ext cx="20441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  </a:t>
            </a:r>
            <a:r>
              <a:rPr lang="cs-CZ" sz="5400" dirty="0" err="1" smtClean="0">
                <a:solidFill>
                  <a:prstClr val="black"/>
                </a:solidFill>
              </a:rPr>
              <a:t>cloud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23279" y="5941166"/>
            <a:ext cx="248895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rainbow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QZW61W2X\MM900336936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39" y="270783"/>
            <a:ext cx="1433655" cy="1433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SAFH5PJD\MC9003893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4169">
            <a:off x="6931460" y="3183077"/>
            <a:ext cx="1213608" cy="11966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SAFH5PJD\MC90044040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559" y="302019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CV5OCTNX\MC9002127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20645">
            <a:off x="965833" y="3098450"/>
            <a:ext cx="1223405" cy="12644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SAFH5PJD\MM90028347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662" y="3163019"/>
            <a:ext cx="1713554" cy="18259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MHOO0ZBM\MC9004124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144" y="208902"/>
            <a:ext cx="1530791" cy="15036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234886" y="1762811"/>
            <a:ext cx="248895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rainbow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37053" y="1712532"/>
            <a:ext cx="118333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sun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0511" y="1704438"/>
            <a:ext cx="197631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planet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330557" y="5934670"/>
            <a:ext cx="140275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star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49923" y="4075978"/>
            <a:ext cx="172996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>
                <a:solidFill>
                  <a:prstClr val="black"/>
                </a:solidFill>
              </a:rPr>
              <a:t>cloud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864294" y="5301208"/>
            <a:ext cx="183255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>
                <a:solidFill>
                  <a:prstClr val="black"/>
                </a:solidFill>
              </a:rPr>
              <a:t>moon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95536" y="1762811"/>
            <a:ext cx="2808312" cy="73008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482718" y="1775822"/>
            <a:ext cx="2684963" cy="73008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372200" y="1775822"/>
            <a:ext cx="2592288" cy="73008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580511" y="4293096"/>
            <a:ext cx="2623337" cy="7066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482718" y="4293096"/>
            <a:ext cx="2529442" cy="6958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234886" y="4293096"/>
            <a:ext cx="2585586" cy="6958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3026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10" name="click.wav"/>
          </p:stSnd>
        </p:sndAc>
      </p:transition>
    </mc:Choice>
    <mc:Fallback>
      <p:transition spd="slow"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decel="100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decel="100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decel="100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decel="100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decel="100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" decel="100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" decel="100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" decel="100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SAFH5PJD\MP900401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4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952567" y="5050442"/>
            <a:ext cx="140275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/>
              <a:t> </a:t>
            </a:r>
            <a:r>
              <a:rPr lang="cs-CZ" sz="5400" dirty="0" err="1" smtClean="0"/>
              <a:t>star</a:t>
            </a:r>
            <a:endParaRPr lang="cs-CZ" sz="5400" dirty="0"/>
          </a:p>
        </p:txBody>
      </p:sp>
      <p:sp>
        <p:nvSpPr>
          <p:cNvPr id="10" name="Obdélník 9"/>
          <p:cNvSpPr/>
          <p:nvPr/>
        </p:nvSpPr>
        <p:spPr>
          <a:xfrm>
            <a:off x="6864667" y="5060813"/>
            <a:ext cx="183255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moon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2542" y="2491796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err="1" smtClean="0"/>
              <a:t>p____t</a:t>
            </a:r>
            <a:endParaRPr lang="cs-CZ" sz="5400" dirty="0"/>
          </a:p>
        </p:txBody>
      </p:sp>
      <p:sp>
        <p:nvSpPr>
          <p:cNvPr id="11" name="Obdélník 10">
            <a:hlinkHover r:id="" action="ppaction://noaction" highlightClick="1"/>
          </p:cNvPr>
          <p:cNvSpPr/>
          <p:nvPr/>
        </p:nvSpPr>
        <p:spPr>
          <a:xfrm>
            <a:off x="3812296" y="2556914"/>
            <a:ext cx="132119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s_n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7404" y="5723245"/>
            <a:ext cx="187583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c___d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34886" y="2556914"/>
            <a:ext cx="264527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r_____w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QZW61W2X\MM900336936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39" y="270783"/>
            <a:ext cx="1433655" cy="1433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SAFH5PJD\MC9003893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4169">
            <a:off x="6995386" y="3925641"/>
            <a:ext cx="1213608" cy="11966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SAFH5PJD\MC90044040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559" y="302019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CV5OCTNX\MC9002127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20645">
            <a:off x="1180285" y="3872254"/>
            <a:ext cx="1223405" cy="12644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SAFH5PJD\MM90028347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404" y="4147854"/>
            <a:ext cx="1713554" cy="18259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MHOO0ZBM\MC9004124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144" y="208902"/>
            <a:ext cx="1530791" cy="15036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234886" y="1762811"/>
            <a:ext cx="248895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rainbow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37053" y="1712532"/>
            <a:ext cx="118333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sun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0511" y="1704438"/>
            <a:ext cx="197631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planet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98313" y="5723245"/>
            <a:ext cx="13869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s__r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40997" y="5050442"/>
            <a:ext cx="172996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>
                <a:solidFill>
                  <a:prstClr val="black"/>
                </a:solidFill>
              </a:rPr>
              <a:t>cloud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42804" y="5723245"/>
            <a:ext cx="179087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m__n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64510" y="1809154"/>
            <a:ext cx="2808312" cy="73008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428801" y="1797416"/>
            <a:ext cx="2684963" cy="73008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345152" y="1761711"/>
            <a:ext cx="2592288" cy="73008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423105" y="5158788"/>
            <a:ext cx="2623337" cy="7066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584322" y="5152273"/>
            <a:ext cx="2529442" cy="6958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488150" y="5152274"/>
            <a:ext cx="2585586" cy="6958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59142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10" name="click.wav"/>
          </p:stSnd>
        </p:sndAc>
      </p:transition>
    </mc:Choice>
    <mc:Fallback>
      <p:transition spd="slow"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decel="100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decel="100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decel="100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decel="100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decel="100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decel="100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" decel="100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" decel="100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" decel="100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SAFH5PJD\MP900401198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542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412422" y="2236014"/>
            <a:ext cx="10847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/>
              <a:t> </a:t>
            </a:r>
            <a:r>
              <a:rPr lang="cs-CZ" sz="4000" dirty="0" err="1" smtClean="0"/>
              <a:t>star</a:t>
            </a:r>
            <a:endParaRPr lang="cs-CZ" sz="4000" dirty="0"/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2393781" y="2610739"/>
            <a:ext cx="17524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   </a:t>
            </a:r>
            <a:r>
              <a:rPr lang="cs-CZ" sz="4000" dirty="0" err="1" smtClean="0">
                <a:solidFill>
                  <a:prstClr val="black"/>
                </a:solidFill>
              </a:rPr>
              <a:t>moon</a:t>
            </a:r>
            <a:endParaRPr lang="cs-CZ" sz="4000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QZW61W2X\MM900336936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132" y="3421138"/>
            <a:ext cx="1433655" cy="14336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SAFH5PJD\MC9003893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4169">
            <a:off x="7219493" y="736683"/>
            <a:ext cx="1213608" cy="11966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SAFH5PJD\MC90044040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28133"/>
            <a:ext cx="1361269" cy="136126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CV5OCTNX\MC9002127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20645">
            <a:off x="519662" y="3412270"/>
            <a:ext cx="1223405" cy="12644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SAFH5PJD\MM90028347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1037" y="850935"/>
            <a:ext cx="1713554" cy="18259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MHOO0ZBM\MC9004124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70" y="662473"/>
            <a:ext cx="1530791" cy="15036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923169" y="1870291"/>
            <a:ext cx="24676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     </a:t>
            </a:r>
            <a:r>
              <a:rPr lang="cs-CZ" sz="4000" dirty="0" err="1" smtClean="0">
                <a:solidFill>
                  <a:prstClr val="black"/>
                </a:solidFill>
              </a:rPr>
              <a:t>rainbow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8075" y="2610739"/>
            <a:ext cx="10390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 sun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142476" y="1871035"/>
            <a:ext cx="17400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  planet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140206" y="2236014"/>
            <a:ext cx="190468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     </a:t>
            </a:r>
            <a:r>
              <a:rPr lang="cs-CZ" sz="4000" dirty="0" err="1" smtClean="0">
                <a:solidFill>
                  <a:prstClr val="black"/>
                </a:solidFill>
              </a:rPr>
              <a:t>cloud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1838" y="167565"/>
            <a:ext cx="847268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3200" b="1" kern="0" dirty="0">
                <a:solidFill>
                  <a:srgbClr val="002060"/>
                </a:solidFill>
              </a:rPr>
              <a:t> </a:t>
            </a:r>
            <a:r>
              <a:rPr lang="cs-CZ" sz="3200" b="1" kern="0" dirty="0" smtClean="0">
                <a:solidFill>
                  <a:srgbClr val="002060"/>
                </a:solidFill>
              </a:rPr>
              <a:t>                        </a:t>
            </a:r>
            <a:r>
              <a:rPr lang="cs-CZ" sz="3200" b="1" kern="0" dirty="0" err="1" smtClean="0">
                <a:solidFill>
                  <a:schemeClr val="bg1"/>
                </a:solidFill>
              </a:rPr>
              <a:t>What</a:t>
            </a:r>
            <a:r>
              <a:rPr lang="cs-CZ" sz="3200" b="1" kern="0" dirty="0" smtClean="0">
                <a:solidFill>
                  <a:schemeClr val="bg1"/>
                </a:solidFill>
              </a:rPr>
              <a:t> </a:t>
            </a:r>
            <a:r>
              <a:rPr lang="cs-CZ" sz="3200" b="1" kern="0" dirty="0" err="1" smtClean="0">
                <a:solidFill>
                  <a:schemeClr val="bg1"/>
                </a:solidFill>
              </a:rPr>
              <a:t>is</a:t>
            </a:r>
            <a:r>
              <a:rPr lang="cs-CZ" sz="3200" b="1" kern="0" dirty="0" smtClean="0">
                <a:solidFill>
                  <a:schemeClr val="bg1"/>
                </a:solidFill>
              </a:rPr>
              <a:t> </a:t>
            </a:r>
            <a:r>
              <a:rPr lang="cs-CZ" sz="3200" b="1" kern="0" dirty="0" err="1" smtClean="0">
                <a:solidFill>
                  <a:schemeClr val="bg1"/>
                </a:solidFill>
              </a:rPr>
              <a:t>right</a:t>
            </a:r>
            <a:r>
              <a:rPr lang="cs-CZ" sz="3200" b="1" kern="0" smtClean="0">
                <a:solidFill>
                  <a:schemeClr val="bg1"/>
                </a:solidFill>
              </a:rPr>
              <a:t>?</a:t>
            </a:r>
            <a:endParaRPr lang="cs-CZ" sz="3200" b="1" kern="0" dirty="0">
              <a:solidFill>
                <a:schemeClr val="bg1"/>
              </a:solidFill>
            </a:endParaRPr>
          </a:p>
        </p:txBody>
      </p:sp>
      <p:pic>
        <p:nvPicPr>
          <p:cNvPr id="18" name="Picture 2" descr="C:\Users\uživatel\AppData\Local\Microsoft\Windows\Temporary Internet Files\Content.IE5\900VVYZS\MC90029560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006" y="3469630"/>
            <a:ext cx="4824536" cy="30740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4762288" y="1870291"/>
            <a:ext cx="18905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</a:rPr>
              <a:t>rainbow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25" name="Obdélník 24">
            <a:hlinkClick r:id="rId2" action="ppaction://hlinksldjump"/>
          </p:cNvPr>
          <p:cNvSpPr/>
          <p:nvPr/>
        </p:nvSpPr>
        <p:spPr>
          <a:xfrm>
            <a:off x="4952981" y="2271303"/>
            <a:ext cx="150919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planet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26" name="Obdélník 25">
            <a:hlinkClick r:id="rId2" action="ppaction://hlinksldjump"/>
          </p:cNvPr>
          <p:cNvSpPr/>
          <p:nvPr/>
        </p:nvSpPr>
        <p:spPr>
          <a:xfrm>
            <a:off x="5178930" y="2625246"/>
            <a:ext cx="9693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</a:rPr>
              <a:t>star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27" name="Obdélník 26">
            <a:hlinkClick r:id="rId2" action="ppaction://hlinksldjump"/>
          </p:cNvPr>
          <p:cNvSpPr/>
          <p:nvPr/>
        </p:nvSpPr>
        <p:spPr>
          <a:xfrm>
            <a:off x="7160698" y="1899157"/>
            <a:ext cx="13276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</a:rPr>
              <a:t>cloud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063716" y="2271303"/>
            <a:ext cx="152157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dirty="0" err="1">
                <a:solidFill>
                  <a:prstClr val="black"/>
                </a:solidFill>
              </a:rPr>
              <a:t>moon</a:t>
            </a:r>
            <a:endParaRPr lang="cs-CZ" dirty="0"/>
          </a:p>
        </p:txBody>
      </p:sp>
      <p:sp>
        <p:nvSpPr>
          <p:cNvPr id="29" name="Obdélník 28">
            <a:hlinkClick r:id="rId2" action="ppaction://hlinksldjump"/>
          </p:cNvPr>
          <p:cNvSpPr/>
          <p:nvPr/>
        </p:nvSpPr>
        <p:spPr>
          <a:xfrm>
            <a:off x="7362676" y="2625246"/>
            <a:ext cx="9236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sun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527838" y="4743321"/>
            <a:ext cx="9693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</a:rPr>
              <a:t>star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191114" y="5097264"/>
            <a:ext cx="18905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</a:rPr>
              <a:t>rainbow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365970" y="5451207"/>
            <a:ext cx="160546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planet</a:t>
            </a:r>
          </a:p>
        </p:txBody>
      </p:sp>
      <p:sp>
        <p:nvSpPr>
          <p:cNvPr id="12" name="Obdélník 11">
            <a:hlinkClick r:id="rId2" action="ppaction://hlinksldjump"/>
          </p:cNvPr>
          <p:cNvSpPr/>
          <p:nvPr/>
        </p:nvSpPr>
        <p:spPr>
          <a:xfrm>
            <a:off x="7179132" y="4730119"/>
            <a:ext cx="140615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</a:rPr>
              <a:t>moon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7452320" y="5097916"/>
            <a:ext cx="9236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sun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127611" y="5451859"/>
            <a:ext cx="150919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planet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140206" y="3469630"/>
            <a:ext cx="2005978" cy="10394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146184" y="3469630"/>
            <a:ext cx="1322474" cy="5748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468658" y="3469630"/>
            <a:ext cx="1491884" cy="1385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146184" y="4044501"/>
            <a:ext cx="1322474" cy="24992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468658" y="4854793"/>
            <a:ext cx="1491884" cy="16889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40206" y="4509120"/>
            <a:ext cx="2005978" cy="20345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2" descr="C:\Users\uživatel\AppData\Local\Microsoft\Windows\Temporary Internet Files\Content.IE5\G1O8T4R9\MC900432679[1].png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6419" y="6054226"/>
            <a:ext cx="803774" cy="8037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68286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SAFH5PJD\MP900401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29122" y="3212976"/>
            <a:ext cx="71287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9600" b="1" kern="0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No, no…</a:t>
            </a:r>
            <a:endParaRPr lang="cs-CZ" sz="9600" kern="0" dirty="0">
              <a:solidFill>
                <a:schemeClr val="bg1"/>
              </a:solidFill>
              <a:latin typeface="Verdana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763809"/>
            <a:ext cx="2828925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6672"/>
            <a:ext cx="1594482" cy="1054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uživatel\AppData\Local\Microsoft\Windows\Temporary Internet Files\Content.IE5\G1O8T4R9\MC900432679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245" y="436510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909" y="258875"/>
            <a:ext cx="1126430" cy="745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456" y="2032246"/>
            <a:ext cx="2088618" cy="1381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81" y="4668838"/>
            <a:ext cx="2828925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645" y="3125817"/>
            <a:ext cx="871479" cy="576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1596483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10" name="explode.wav"/>
          </p:stSnd>
        </p:sndAc>
      </p:transition>
    </mc:Choice>
    <mc:Fallback>
      <p:transition spd="slow">
        <p:sndAc>
          <p:stSnd>
            <p:snd r:embed="rId2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SAFH5PJD\MP900401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 rot="19985189">
            <a:off x="988900" y="1145890"/>
            <a:ext cx="37099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Well</a:t>
            </a:r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done!!!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3068960"/>
            <a:ext cx="896448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0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Well</a:t>
            </a:r>
            <a:r>
              <a:rPr lang="cs-CZ" sz="10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done!!!</a:t>
            </a:r>
          </a:p>
        </p:txBody>
      </p:sp>
      <p:sp>
        <p:nvSpPr>
          <p:cNvPr id="8" name="Obdélník 7"/>
          <p:cNvSpPr/>
          <p:nvPr/>
        </p:nvSpPr>
        <p:spPr>
          <a:xfrm rot="402304">
            <a:off x="4968543" y="2204864"/>
            <a:ext cx="33214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400" dirty="0" err="1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Well</a:t>
            </a: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done!!!</a:t>
            </a:r>
          </a:p>
        </p:txBody>
      </p:sp>
      <p:sp>
        <p:nvSpPr>
          <p:cNvPr id="9" name="Obdélník 8"/>
          <p:cNvSpPr/>
          <p:nvPr/>
        </p:nvSpPr>
        <p:spPr>
          <a:xfrm rot="844929">
            <a:off x="1502772" y="5048890"/>
            <a:ext cx="27915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Well</a:t>
            </a:r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done!!!</a:t>
            </a:r>
          </a:p>
        </p:txBody>
      </p:sp>
      <p:sp>
        <p:nvSpPr>
          <p:cNvPr id="10" name="Obdélník 9"/>
          <p:cNvSpPr/>
          <p:nvPr/>
        </p:nvSpPr>
        <p:spPr>
          <a:xfrm rot="20569733">
            <a:off x="4760503" y="5246967"/>
            <a:ext cx="37099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dirty="0" err="1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Well</a:t>
            </a:r>
            <a:r>
              <a:rPr lang="cs-CZ" sz="5400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done!!!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952950" y="332656"/>
            <a:ext cx="37099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Well</a:t>
            </a:r>
            <a:r>
              <a:rPr lang="cs-CZ" sz="5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done!!!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699792" y="2327058"/>
            <a:ext cx="27915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Well</a:t>
            </a:r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done!!!</a:t>
            </a:r>
          </a:p>
        </p:txBody>
      </p:sp>
      <p:pic>
        <p:nvPicPr>
          <p:cNvPr id="3074" name="Picture 2" descr="C:\Users\uživatel\AppData\Local\Microsoft\Windows\Temporary Internet Files\Content.IE5\SAFH5PJD\MC9004382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2162"/>
            <a:ext cx="1656184" cy="16590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315753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5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166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notebook</cp:lastModifiedBy>
  <cp:revision>29</cp:revision>
  <dcterms:created xsi:type="dcterms:W3CDTF">2011-08-10T18:56:33Z</dcterms:created>
  <dcterms:modified xsi:type="dcterms:W3CDTF">2011-09-30T22:37:19Z</dcterms:modified>
</cp:coreProperties>
</file>