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8" r:id="rId2"/>
    <p:sldId id="28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63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84" r:id="rId32"/>
    <p:sldId id="285" r:id="rId33"/>
    <p:sldId id="289" r:id="rId34"/>
    <p:sldId id="287" r:id="rId3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737" autoAdjust="0"/>
    <p:restoredTop sz="90586" autoAdjust="0"/>
  </p:normalViewPr>
  <p:slideViewPr>
    <p:cSldViewPr>
      <p:cViewPr>
        <p:scale>
          <a:sx n="70" d="100"/>
          <a:sy n="70" d="100"/>
        </p:scale>
        <p:origin x="-1626" y="-1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977900" y="586739"/>
          <a:ext cx="8846185" cy="1075690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VY_32_INOVACE_02_Výrobky v obchodech – doplňování písmen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956315" y="0"/>
          <a:ext cx="8846185" cy="1955800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 Základní škola Hnátnice, </a:t>
          </a:r>
          <a:r>
            <a:rPr lang="cs-CZ" sz="20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okres Ústí nad Orlicí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977900" y="391159"/>
          <a:ext cx="8846185" cy="1369060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Veronika Jakubcová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977900" y="773895"/>
          <a:ext cx="8846185" cy="782319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TÉMA SADY: </a:t>
          </a:r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Prvouka pro 3. ročník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>
        <a:xfrm>
          <a:off x="977900" y="195579"/>
          <a:ext cx="8846185" cy="1662430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DATUM: leden 2012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977900" y="977900"/>
          <a:ext cx="8846185" cy="488949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  CZ.1.07/1.4.00/21.0026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>
        <a:xfrm>
          <a:off x="0" y="0"/>
          <a:ext cx="1955800" cy="19558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7663" custLinFactNeighborY="-8622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6"/>
      <dgm:spPr/>
    </dgm:pt>
    <dgm:pt modelId="{D5EA2712-68D0-4098-BDE6-B295C6AB6119}" type="pres">
      <dgm:prSet presAssocID="{4865AC3F-78E2-43BA-A56B-7C465B8FCF11}" presName="circle2" presStyleLbl="node1" presStyleIdx="1" presStyleCnt="6"/>
      <dgm:spPr>
        <a:xfrm>
          <a:off x="146684" y="195579"/>
          <a:ext cx="1662430" cy="1662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54F8D70D-FB57-4298-A600-D8F61B2A354A}" type="pres">
      <dgm:prSet presAssocID="{4865AC3F-78E2-43BA-A56B-7C465B8FCF11}" presName="rect2" presStyleLbl="alignAcc1" presStyleIdx="1" presStyleCnt="6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6"/>
      <dgm:spPr/>
    </dgm:pt>
    <dgm:pt modelId="{69684AB7-5B8D-45A5-BC2F-6AF80EB883EF}" type="pres">
      <dgm:prSet presAssocID="{D1B46980-6531-4606-95E6-44980827E919}" presName="circle3" presStyleLbl="node1" presStyleIdx="2" presStyleCnt="6"/>
      <dgm:spPr>
        <a:xfrm>
          <a:off x="293369" y="391159"/>
          <a:ext cx="1369060" cy="13690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004736B2-18D3-4D6D-AA18-DF3F81E9E312}" type="pres">
      <dgm:prSet presAssocID="{D1B46980-6531-4606-95E6-44980827E919}" presName="rect3" presStyleLbl="alignAcc1" presStyleIdx="2" presStyleCnt="6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6"/>
      <dgm:spPr/>
    </dgm:pt>
    <dgm:pt modelId="{0C4087F0-2DA9-4805-A823-C8C5404FEF67}" type="pres">
      <dgm:prSet presAssocID="{B651F6E3-6281-48DB-9319-2AEAFDAE7572}" presName="circle4" presStyleLbl="node1" presStyleIdx="3" presStyleCnt="6"/>
      <dgm:spPr>
        <a:xfrm>
          <a:off x="440054" y="586739"/>
          <a:ext cx="1075690" cy="107569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7145B55B-1B24-4B93-A1D4-B8021E4AC78C}" type="pres">
      <dgm:prSet presAssocID="{B651F6E3-6281-48DB-9319-2AEAFDAE7572}" presName="rect4" presStyleLbl="alignAcc1" presStyleIdx="3" presStyleCnt="6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6"/>
      <dgm:spPr/>
    </dgm:pt>
    <dgm:pt modelId="{19974A4C-782A-40F8-BDC1-A903A52CB5DC}" type="pres">
      <dgm:prSet presAssocID="{D8197B8C-B260-4A16-BDF4-0947B075E274}" presName="circle5" presStyleLbl="node1" presStyleIdx="4" presStyleCnt="6"/>
      <dgm:spPr>
        <a:xfrm>
          <a:off x="586740" y="782320"/>
          <a:ext cx="782319" cy="7823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0F7944D4-5DCA-4B9E-A896-D52854246E44}" type="pres">
      <dgm:prSet presAssocID="{D8197B8C-B260-4A16-BDF4-0947B075E274}" presName="rect5" presStyleLbl="alignAcc1" presStyleIdx="4" presStyleCnt="6" custScaleY="71811" custLinFactNeighborX="343" custLinFactNeighborY="-1077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6"/>
      <dgm:spPr/>
    </dgm:pt>
    <dgm:pt modelId="{EB210E99-FECE-49F2-86FD-20F903E541DE}" type="pres">
      <dgm:prSet presAssocID="{4C35D32F-0EAB-4CD7-82EE-45574DC2A586}" presName="circle6" presStyleLbl="node1" presStyleIdx="5" presStyleCnt="6"/>
      <dgm:spPr>
        <a:xfrm>
          <a:off x="733425" y="977900"/>
          <a:ext cx="488949" cy="48894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463512F-938D-4E07-9D5C-7B2E99ABD39E}" type="pres">
      <dgm:prSet presAssocID="{4C35D32F-0EAB-4CD7-82EE-45574DC2A586}" presName="rect6" presStyleLbl="alignAcc1" presStyleIdx="5" presStyleCnt="6" custScaleY="102806" custLinFactNeighborX="0" custLinFactNeighborY="31577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9FC8E85-F5DA-47FE-9810-1E716B0C9FD9}" type="presOf" srcId="{4865AC3F-78E2-43BA-A56B-7C465B8FCF11}" destId="{54F8D70D-FB57-4298-A600-D8F61B2A354A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5E712B36-7ADC-4A0F-97EC-3615E72CF036}" type="presOf" srcId="{B651F6E3-6281-48DB-9319-2AEAFDAE7572}" destId="{7145B55B-1B24-4B93-A1D4-B8021E4AC78C}" srcOrd="0" destOrd="0" presId="urn:microsoft.com/office/officeart/2005/8/layout/target3"/>
    <dgm:cxn modelId="{F25F3554-4EC9-4978-B091-E82D3333435E}" type="presOf" srcId="{D8197B8C-B260-4A16-BDF4-0947B075E274}" destId="{5C0D1B75-263C-4468-B985-565C95B9422B}" srcOrd="1" destOrd="0" presId="urn:microsoft.com/office/officeart/2005/8/layout/target3"/>
    <dgm:cxn modelId="{8A27BA03-98DA-43D2-8742-7F90886BD020}" type="presOf" srcId="{D1D4F407-5343-4D3F-B5B9-D407B03CAEB4}" destId="{D005CE8C-CC26-4C3E-AC11-E15060ECD759}" srcOrd="0" destOrd="0" presId="urn:microsoft.com/office/officeart/2005/8/layout/target3"/>
    <dgm:cxn modelId="{6EB5947E-1ACE-4D53-9ED4-F433898006C7}" type="presOf" srcId="{D1B46980-6531-4606-95E6-44980827E919}" destId="{004736B2-18D3-4D6D-AA18-DF3F81E9E312}" srcOrd="0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9CA926C7-7C89-426E-90E0-C0EE1584133E}" type="presOf" srcId="{D8197B8C-B260-4A16-BDF4-0947B075E274}" destId="{0F7944D4-5DCA-4B9E-A896-D52854246E44}" srcOrd="0" destOrd="0" presId="urn:microsoft.com/office/officeart/2005/8/layout/target3"/>
    <dgm:cxn modelId="{2E8EB3BC-FC1E-4E3C-AB09-8C8F89500FC2}" type="presOf" srcId="{D1B46980-6531-4606-95E6-44980827E919}" destId="{2CDFEC33-8C2A-49C6-B23B-FA3577B1DCE9}" srcOrd="1" destOrd="0" presId="urn:microsoft.com/office/officeart/2005/8/layout/target3"/>
    <dgm:cxn modelId="{D90463BB-D78C-46A3-B00B-A9A2BB2AB553}" type="presOf" srcId="{B651F6E3-6281-48DB-9319-2AEAFDAE7572}" destId="{70A198DD-41D2-4313-8B5B-1CF1BCF383FB}" srcOrd="1" destOrd="0" presId="urn:microsoft.com/office/officeart/2005/8/layout/target3"/>
    <dgm:cxn modelId="{99F476D8-20D2-47D3-A66F-DB7F3D0047F0}" type="presOf" srcId="{4C35D32F-0EAB-4CD7-82EE-45574DC2A586}" destId="{A02C1AC3-4F1B-47BC-9A88-D00EAE61D85A}" srcOrd="1" destOrd="0" presId="urn:microsoft.com/office/officeart/2005/8/layout/target3"/>
    <dgm:cxn modelId="{C825BEE8-71B2-40F3-9B80-73824AA68262}" type="presOf" srcId="{4C35D32F-0EAB-4CD7-82EE-45574DC2A586}" destId="{2463512F-938D-4E07-9D5C-7B2E99ABD39E}" srcOrd="0" destOrd="0" presId="urn:microsoft.com/office/officeart/2005/8/layout/target3"/>
    <dgm:cxn modelId="{BE1E4A78-0A2A-4511-A4B8-808FE985B73D}" type="presOf" srcId="{757F3AB3-0718-4624-B441-E567A8F0AB56}" destId="{333A1088-737F-45CB-B68E-254E46348037}" srcOrd="0" destOrd="0" presId="urn:microsoft.com/office/officeart/2005/8/layout/target3"/>
    <dgm:cxn modelId="{10C193F7-7E4F-418C-B789-536F29D91657}" type="presOf" srcId="{D1D4F407-5343-4D3F-B5B9-D407B03CAEB4}" destId="{AED2198E-93D5-4001-81B4-73124B309672}" srcOrd="1" destOrd="0" presId="urn:microsoft.com/office/officeart/2005/8/layout/target3"/>
    <dgm:cxn modelId="{6F90316A-6A48-4FC3-B7F9-97CC9A46035B}" type="presOf" srcId="{4865AC3F-78E2-43BA-A56B-7C465B8FCF11}" destId="{FC425D1D-3DF2-408E-A4F8-250CA94A450A}" srcOrd="1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E9A29C85-A2D7-4179-A571-CDDF634E81EB}" type="presParOf" srcId="{333A1088-737F-45CB-B68E-254E46348037}" destId="{F5ABB229-8D3B-4694-996A-96F23CF14429}" srcOrd="0" destOrd="0" presId="urn:microsoft.com/office/officeart/2005/8/layout/target3"/>
    <dgm:cxn modelId="{5051E380-6B1D-437E-9C07-C982796BC836}" type="presParOf" srcId="{333A1088-737F-45CB-B68E-254E46348037}" destId="{F41139FD-01EE-4571-8B17-4FB00FC51163}" srcOrd="1" destOrd="0" presId="urn:microsoft.com/office/officeart/2005/8/layout/target3"/>
    <dgm:cxn modelId="{7D1A2F76-9FBA-47C7-B784-8ABE53440DF3}" type="presParOf" srcId="{333A1088-737F-45CB-B68E-254E46348037}" destId="{D005CE8C-CC26-4C3E-AC11-E15060ECD759}" srcOrd="2" destOrd="0" presId="urn:microsoft.com/office/officeart/2005/8/layout/target3"/>
    <dgm:cxn modelId="{A4E16162-99BC-4BE7-81C8-8AE31FEA3855}" type="presParOf" srcId="{333A1088-737F-45CB-B68E-254E46348037}" destId="{E2699407-A48D-4333-A645-7FA48F1FE3B7}" srcOrd="3" destOrd="0" presId="urn:microsoft.com/office/officeart/2005/8/layout/target3"/>
    <dgm:cxn modelId="{25C8A46D-DCC9-4CE0-A3DC-249745949181}" type="presParOf" srcId="{333A1088-737F-45CB-B68E-254E46348037}" destId="{D5EA2712-68D0-4098-BDE6-B295C6AB6119}" srcOrd="4" destOrd="0" presId="urn:microsoft.com/office/officeart/2005/8/layout/target3"/>
    <dgm:cxn modelId="{89F3A3B8-A86E-4A21-AA9D-06E4E17E4FB3}" type="presParOf" srcId="{333A1088-737F-45CB-B68E-254E46348037}" destId="{54F8D70D-FB57-4298-A600-D8F61B2A354A}" srcOrd="5" destOrd="0" presId="urn:microsoft.com/office/officeart/2005/8/layout/target3"/>
    <dgm:cxn modelId="{428A8E5D-FF30-4FDB-BF9A-CBA57AFF5491}" type="presParOf" srcId="{333A1088-737F-45CB-B68E-254E46348037}" destId="{C616B022-AA0C-4D3B-BDBF-093D86622E86}" srcOrd="6" destOrd="0" presId="urn:microsoft.com/office/officeart/2005/8/layout/target3"/>
    <dgm:cxn modelId="{75018055-EF54-4D0D-837C-1402BA487D21}" type="presParOf" srcId="{333A1088-737F-45CB-B68E-254E46348037}" destId="{69684AB7-5B8D-45A5-BC2F-6AF80EB883EF}" srcOrd="7" destOrd="0" presId="urn:microsoft.com/office/officeart/2005/8/layout/target3"/>
    <dgm:cxn modelId="{C94346AB-0F77-489B-BD89-849C7D6E6980}" type="presParOf" srcId="{333A1088-737F-45CB-B68E-254E46348037}" destId="{004736B2-18D3-4D6D-AA18-DF3F81E9E312}" srcOrd="8" destOrd="0" presId="urn:microsoft.com/office/officeart/2005/8/layout/target3"/>
    <dgm:cxn modelId="{DE5C4EA6-71CB-44CF-8517-5F5E28AAC605}" type="presParOf" srcId="{333A1088-737F-45CB-B68E-254E46348037}" destId="{9CCAD005-8609-4003-9C1F-3AFC293FB9F9}" srcOrd="9" destOrd="0" presId="urn:microsoft.com/office/officeart/2005/8/layout/target3"/>
    <dgm:cxn modelId="{66C52901-DB3A-4A7B-9544-66C11C5796E2}" type="presParOf" srcId="{333A1088-737F-45CB-B68E-254E46348037}" destId="{0C4087F0-2DA9-4805-A823-C8C5404FEF67}" srcOrd="10" destOrd="0" presId="urn:microsoft.com/office/officeart/2005/8/layout/target3"/>
    <dgm:cxn modelId="{6A2255C2-6CD5-4F66-AAAE-6F82554DBB63}" type="presParOf" srcId="{333A1088-737F-45CB-B68E-254E46348037}" destId="{7145B55B-1B24-4B93-A1D4-B8021E4AC78C}" srcOrd="11" destOrd="0" presId="urn:microsoft.com/office/officeart/2005/8/layout/target3"/>
    <dgm:cxn modelId="{4B6D7725-F859-4FC3-ABF7-648ED2B0CF48}" type="presParOf" srcId="{333A1088-737F-45CB-B68E-254E46348037}" destId="{6919BCDB-3A39-4371-A415-42187620F612}" srcOrd="12" destOrd="0" presId="urn:microsoft.com/office/officeart/2005/8/layout/target3"/>
    <dgm:cxn modelId="{DB7C97F4-80B9-48C2-8A52-EA60C4CC1281}" type="presParOf" srcId="{333A1088-737F-45CB-B68E-254E46348037}" destId="{19974A4C-782A-40F8-BDC1-A903A52CB5DC}" srcOrd="13" destOrd="0" presId="urn:microsoft.com/office/officeart/2005/8/layout/target3"/>
    <dgm:cxn modelId="{B5BBDE21-4FFF-4831-8D30-C5EE3089920C}" type="presParOf" srcId="{333A1088-737F-45CB-B68E-254E46348037}" destId="{0F7944D4-5DCA-4B9E-A896-D52854246E44}" srcOrd="14" destOrd="0" presId="urn:microsoft.com/office/officeart/2005/8/layout/target3"/>
    <dgm:cxn modelId="{7288D0C4-5D36-49E0-B22B-8393B69AEE83}" type="presParOf" srcId="{333A1088-737F-45CB-B68E-254E46348037}" destId="{DFC55A8B-2DFD-41AE-A307-96A1D2E66396}" srcOrd="15" destOrd="0" presId="urn:microsoft.com/office/officeart/2005/8/layout/target3"/>
    <dgm:cxn modelId="{22363F93-EB2B-4AEC-B77F-1FBBDDE56BF5}" type="presParOf" srcId="{333A1088-737F-45CB-B68E-254E46348037}" destId="{EB210E99-FECE-49F2-86FD-20F903E541DE}" srcOrd="16" destOrd="0" presId="urn:microsoft.com/office/officeart/2005/8/layout/target3"/>
    <dgm:cxn modelId="{3FB508ED-E8CA-4AAE-A608-9C13A645F231}" type="presParOf" srcId="{333A1088-737F-45CB-B68E-254E46348037}" destId="{2463512F-938D-4E07-9D5C-7B2E99ABD39E}" srcOrd="17" destOrd="0" presId="urn:microsoft.com/office/officeart/2005/8/layout/target3"/>
    <dgm:cxn modelId="{6FE79C51-50B7-4352-A21C-B411EBFE8E35}" type="presParOf" srcId="{333A1088-737F-45CB-B68E-254E46348037}" destId="{AED2198E-93D5-4001-81B4-73124B309672}" srcOrd="18" destOrd="0" presId="urn:microsoft.com/office/officeart/2005/8/layout/target3"/>
    <dgm:cxn modelId="{834DD085-42A2-4884-8355-345928865D2D}" type="presParOf" srcId="{333A1088-737F-45CB-B68E-254E46348037}" destId="{FC425D1D-3DF2-408E-A4F8-250CA94A450A}" srcOrd="19" destOrd="0" presId="urn:microsoft.com/office/officeart/2005/8/layout/target3"/>
    <dgm:cxn modelId="{9213F0C8-857B-4BB8-AF09-EF9DE831348F}" type="presParOf" srcId="{333A1088-737F-45CB-B68E-254E46348037}" destId="{2CDFEC33-8C2A-49C6-B23B-FA3577B1DCE9}" srcOrd="20" destOrd="0" presId="urn:microsoft.com/office/officeart/2005/8/layout/target3"/>
    <dgm:cxn modelId="{67255F7C-1960-4B1D-AAC2-8AD644CC0CCD}" type="presParOf" srcId="{333A1088-737F-45CB-B68E-254E46348037}" destId="{70A198DD-41D2-4313-8B5B-1CF1BCF383FB}" srcOrd="21" destOrd="0" presId="urn:microsoft.com/office/officeart/2005/8/layout/target3"/>
    <dgm:cxn modelId="{ED385F71-ACF1-4E02-A953-BA0FF30387CD}" type="presParOf" srcId="{333A1088-737F-45CB-B68E-254E46348037}" destId="{5C0D1B75-263C-4468-B985-565C95B9422B}" srcOrd="22" destOrd="0" presId="urn:microsoft.com/office/officeart/2005/8/layout/target3"/>
    <dgm:cxn modelId="{4765CBA2-2D1E-4285-AEF6-AD72E7CD1FE5}" type="presParOf" srcId="{333A1088-737F-45CB-B68E-254E46348037}" destId="{A02C1AC3-4F1B-47BC-9A88-D00EAE61D85A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955800" cy="19558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977900" y="0"/>
          <a:ext cx="7879084" cy="195580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 Základní škola Hnátnice, </a:t>
          </a:r>
          <a:r>
            <a:rPr lang="cs-CZ" sz="2000" kern="12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okres Ústí nad Orlicí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977900" y="0"/>
        <a:ext cx="7879084" cy="244475"/>
      </dsp:txXfrm>
    </dsp:sp>
    <dsp:sp modelId="{D5EA2712-68D0-4098-BDE6-B295C6AB6119}">
      <dsp:nvSpPr>
        <dsp:cNvPr id="0" name=""/>
        <dsp:cNvSpPr/>
      </dsp:nvSpPr>
      <dsp:spPr>
        <a:xfrm>
          <a:off x="171132" y="244475"/>
          <a:ext cx="1613534" cy="16135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977900" y="244475"/>
          <a:ext cx="7879084" cy="16135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DATUM: leden 2012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977900" y="244475"/>
        <a:ext cx="7879084" cy="244475"/>
      </dsp:txXfrm>
    </dsp:sp>
    <dsp:sp modelId="{69684AB7-5B8D-45A5-BC2F-6AF80EB883EF}">
      <dsp:nvSpPr>
        <dsp:cNvPr id="0" name=""/>
        <dsp:cNvSpPr/>
      </dsp:nvSpPr>
      <dsp:spPr>
        <a:xfrm>
          <a:off x="342265" y="488951"/>
          <a:ext cx="1271268" cy="127126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977900" y="488951"/>
          <a:ext cx="7879084" cy="1271268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Veronika Jakubcová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977900" y="488951"/>
        <a:ext cx="7879084" cy="244473"/>
      </dsp:txXfrm>
    </dsp:sp>
    <dsp:sp modelId="{0C4087F0-2DA9-4805-A823-C8C5404FEF67}">
      <dsp:nvSpPr>
        <dsp:cNvPr id="0" name=""/>
        <dsp:cNvSpPr/>
      </dsp:nvSpPr>
      <dsp:spPr>
        <a:xfrm>
          <a:off x="513397" y="733425"/>
          <a:ext cx="929005" cy="92900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977900" y="733425"/>
          <a:ext cx="7879084" cy="929005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VY_32_INOVACE_02_Výrobky v obchodech – doplňování písmen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977900" y="733425"/>
        <a:ext cx="7879084" cy="244475"/>
      </dsp:txXfrm>
    </dsp:sp>
    <dsp:sp modelId="{19974A4C-782A-40F8-BDC1-A903A52CB5DC}">
      <dsp:nvSpPr>
        <dsp:cNvPr id="0" name=""/>
        <dsp:cNvSpPr/>
      </dsp:nvSpPr>
      <dsp:spPr>
        <a:xfrm>
          <a:off x="684530" y="977900"/>
          <a:ext cx="586739" cy="5867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977900" y="1054279"/>
          <a:ext cx="7879084" cy="421343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TÉMA SADY: </a:t>
          </a: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Prvouka pro 3. ročník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977900" y="1054279"/>
        <a:ext cx="7879084" cy="175560"/>
      </dsp:txXfrm>
    </dsp:sp>
    <dsp:sp modelId="{EB210E99-FECE-49F2-86FD-20F903E541DE}">
      <dsp:nvSpPr>
        <dsp:cNvPr id="0" name=""/>
        <dsp:cNvSpPr/>
      </dsp:nvSpPr>
      <dsp:spPr>
        <a:xfrm>
          <a:off x="855663" y="1222376"/>
          <a:ext cx="244473" cy="24447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63512F-938D-4E07-9D5C-7B2E99ABD39E}">
      <dsp:nvSpPr>
        <dsp:cNvPr id="0" name=""/>
        <dsp:cNvSpPr/>
      </dsp:nvSpPr>
      <dsp:spPr>
        <a:xfrm>
          <a:off x="977900" y="1296143"/>
          <a:ext cx="7879084" cy="251333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  CZ.1.07/1.4.00/21.0026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977900" y="1296143"/>
        <a:ext cx="7879084" cy="2513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2486B-C40A-4825-94DA-E928B7523E3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CD6BF02-17BE-4969-8305-4B7A115852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2486B-C40A-4825-94DA-E928B7523E3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CD6BF02-17BE-4969-8305-4B7A115852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2486B-C40A-4825-94DA-E928B7523E3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D6BF02-17BE-4969-8305-4B7A1158529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2486B-C40A-4825-94DA-E928B7523E3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D6BF02-17BE-4969-8305-4B7A115852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2486B-C40A-4825-94DA-E928B7523E3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CD6BF02-17BE-4969-8305-4B7A1158529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2486B-C40A-4825-94DA-E928B7523E3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D6BF02-17BE-4969-8305-4B7A115852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2486B-C40A-4825-94DA-E928B7523E3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D6BF02-17BE-4969-8305-4B7A115852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2486B-C40A-4825-94DA-E928B7523E3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D6BF02-17BE-4969-8305-4B7A115852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2486B-C40A-4825-94DA-E928B7523E3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D6BF02-17BE-4969-8305-4B7A1158529A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2486B-C40A-4825-94DA-E928B7523E3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D6BF02-17BE-4969-8305-4B7A115852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2486B-C40A-4825-94DA-E928B7523E3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D6BF02-17BE-4969-8305-4B7A115852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DF2486B-C40A-4825-94DA-E928B7523E3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CD6BF02-17BE-4969-8305-4B7A1158529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%C5%BEelez%C3%A1%C5%99stv%C3%AD&amp;ctt=1" TargetMode="External"/><Relationship Id="rId2" Type="http://schemas.openxmlformats.org/officeDocument/2006/relationships/hyperlink" Target="http://office.microsoft.com/cs-cz/images/results.aspx?qu=prodava%C4%8Dka&amp;ctt=1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office.microsoft.com/cs-cz/images/results.aspx?qu=pastelky&amp;ex=1&amp;ctt=1" TargetMode="External"/><Relationship Id="rId5" Type="http://schemas.openxmlformats.org/officeDocument/2006/relationships/hyperlink" Target="http://office.microsoft.com/cs-cz/images/results.aspx?qu=prac%C3%AD+prost%C5%99edek&amp;ex=1&amp;ctt=1" TargetMode="External"/><Relationship Id="rId4" Type="http://schemas.openxmlformats.org/officeDocument/2006/relationships/hyperlink" Target="http://office.microsoft.com/cs-cz/images/results.aspx?qu=galanterie&amp;ctt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059360617"/>
              </p:ext>
            </p:extLst>
          </p:nvPr>
        </p:nvGraphicFramePr>
        <p:xfrm>
          <a:off x="179512" y="908720"/>
          <a:ext cx="8856984" cy="1955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3789040"/>
            <a:ext cx="5695057" cy="1333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4807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2132855"/>
            <a:ext cx="6120680" cy="2246769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Poznej správně výrobky, které se prodávají v obchodech, podle počtu čárek. Když klikneš na správné písmenko, tak se ti zařadí místo čárky. Špatné písmenko se ti ztratí.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096874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550542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6822" y="562393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31640" y="5733256"/>
            <a:ext cx="423047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375756" y="5733255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78272" y="5733254"/>
            <a:ext cx="39604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E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383868" y="573325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F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48651" y="573625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27984" y="5733252"/>
            <a:ext cx="369041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932040" y="5721506"/>
            <a:ext cx="6697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CH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23660" y="569173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I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163072" y="5696206"/>
            <a:ext cx="43050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682813" y="5691737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671911" y="5691736"/>
            <a:ext cx="57606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382932" y="550542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538663" y="6386168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007376" y="6402339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608941" y="6386166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105303" y="6372167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Ř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555528" y="6399337"/>
            <a:ext cx="45860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067944" y="6386164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Š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501452" y="6355092"/>
            <a:ext cx="34920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964148" y="6339672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508582" y="6339670"/>
            <a:ext cx="437589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</a:t>
            </a:r>
            <a:endParaRPr lang="cs-CZ" sz="2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039903" y="6339668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Y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6615224" y="6339669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</a:t>
            </a:r>
            <a:endParaRPr lang="cs-CZ" sz="24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013605" y="452376"/>
            <a:ext cx="2558066" cy="70788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DROGERIE</a:t>
            </a:r>
            <a:endParaRPr lang="cs-CZ" sz="40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687261" y="2430179"/>
            <a:ext cx="54996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Š   ___   ___   ___   ___   N</a:t>
            </a:r>
            <a:endParaRPr lang="cs-CZ" sz="3600" dirty="0"/>
          </a:p>
        </p:txBody>
      </p:sp>
      <p:sp>
        <p:nvSpPr>
          <p:cNvPr id="36" name="Tlačítko akce: Zpět nebo Předchozí 35">
            <a:hlinkClick r:id="" action="ppaction://hlinkshowjump?jump=previousslide" highlightClick="1"/>
          </p:cNvPr>
          <p:cNvSpPr/>
          <p:nvPr/>
        </p:nvSpPr>
        <p:spPr>
          <a:xfrm>
            <a:off x="251520" y="6183171"/>
            <a:ext cx="648072" cy="618162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Tlačítko akce: Dopředu nebo Další 36">
            <a:hlinkClick r:id="" action="ppaction://hlinkshowjump?jump=nextslide" highlightClick="1"/>
          </p:cNvPr>
          <p:cNvSpPr/>
          <p:nvPr/>
        </p:nvSpPr>
        <p:spPr>
          <a:xfrm>
            <a:off x="8211971" y="6199033"/>
            <a:ext cx="675017" cy="6177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3932598" y="573625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G</a:t>
            </a:r>
            <a:endParaRPr lang="cs-CZ" sz="24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222873" y="5711223"/>
            <a:ext cx="34702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</a:t>
            </a:r>
            <a:endParaRPr lang="cs-CZ" sz="24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7107297" y="6355092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Ž</a:t>
            </a:r>
            <a:endParaRPr lang="cs-CZ" sz="24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2529" y="393139"/>
            <a:ext cx="2327519" cy="1774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36788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1.08233E-6 L 0.25607 -0.4618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795" y="-231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1.66512E-7 L -0.46493 -0.4891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247" y="-244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4.96762E-6 L 0.28836 -0.592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410" y="-296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2.29417E-6 L 0.44983 -0.57978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483" y="-290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2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4" fill="hold">
                      <p:stCondLst>
                        <p:cond delay="0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4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2" fill="hold">
                      <p:stCondLst>
                        <p:cond delay="0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59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0" fill="hold">
                      <p:stCondLst>
                        <p:cond delay="0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65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6" fill="hold">
                      <p:stCondLst>
                        <p:cond delay="0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0" grpId="1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38" grpId="0" animBg="1"/>
      <p:bldP spid="39" grpId="0" animBg="1"/>
      <p:bldP spid="4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550542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375756" y="5733255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222873" y="5711223"/>
            <a:ext cx="34702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671911" y="5691736"/>
            <a:ext cx="57606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538663" y="6386168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007376" y="6402339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</a:t>
            </a:r>
            <a:endParaRPr lang="cs-CZ" sz="2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039903" y="6339668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Ý</a:t>
            </a:r>
            <a:endParaRPr lang="cs-CZ" sz="24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416982" y="2204864"/>
            <a:ext cx="43910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M   ___   ___   ___   O</a:t>
            </a:r>
            <a:endParaRPr lang="cs-CZ" sz="3600" dirty="0"/>
          </a:p>
        </p:txBody>
      </p:sp>
      <p:sp>
        <p:nvSpPr>
          <p:cNvPr id="34" name="Tlačítko akce: Zpět nebo Předchozí 33">
            <a:hlinkClick r:id="" action="ppaction://hlinkshowjump?jump=previousslide" highlightClick="1"/>
          </p:cNvPr>
          <p:cNvSpPr/>
          <p:nvPr/>
        </p:nvSpPr>
        <p:spPr>
          <a:xfrm>
            <a:off x="251520" y="6183171"/>
            <a:ext cx="648072" cy="618162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lačítko akce: Dopředu nebo Další 34">
            <a:hlinkClick r:id="" action="ppaction://hlinkshowjump?jump=nextslide" highlightClick="1"/>
          </p:cNvPr>
          <p:cNvSpPr/>
          <p:nvPr/>
        </p:nvSpPr>
        <p:spPr>
          <a:xfrm>
            <a:off x="8211971" y="6199033"/>
            <a:ext cx="675017" cy="6177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756822" y="562393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</a:t>
            </a:r>
            <a:endParaRPr lang="cs-CZ" sz="24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1331640" y="5733256"/>
            <a:ext cx="423047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</a:t>
            </a:r>
            <a:endParaRPr lang="cs-CZ" sz="24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1848651" y="573625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</a:t>
            </a:r>
            <a:endParaRPr lang="cs-CZ" sz="24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2878272" y="5733254"/>
            <a:ext cx="39604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E</a:t>
            </a:r>
            <a:endParaRPr lang="cs-CZ" sz="24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3383868" y="573325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F</a:t>
            </a:r>
            <a:endParaRPr lang="cs-CZ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932598" y="573625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G</a:t>
            </a:r>
            <a:endParaRPr lang="cs-CZ" sz="24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4427984" y="5733252"/>
            <a:ext cx="369041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</a:t>
            </a:r>
            <a:endParaRPr lang="cs-CZ" sz="2400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4932040" y="5721506"/>
            <a:ext cx="6697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CH</a:t>
            </a:r>
            <a:endParaRPr lang="cs-CZ" sz="24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5723660" y="569173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I</a:t>
            </a:r>
            <a:endParaRPr lang="cs-CZ" sz="24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6163072" y="5696206"/>
            <a:ext cx="43050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</a:t>
            </a:r>
            <a:endParaRPr lang="cs-CZ" sz="24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6682813" y="5691737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</a:t>
            </a:r>
            <a:endParaRPr lang="cs-CZ" sz="24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8382932" y="550542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</a:t>
            </a:r>
            <a:endParaRPr lang="cs-CZ" sz="24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2608941" y="6386166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</a:t>
            </a:r>
            <a:endParaRPr lang="cs-CZ" sz="24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3105303" y="6372167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Ř</a:t>
            </a:r>
            <a:endParaRPr lang="cs-CZ" sz="24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3555528" y="6399337"/>
            <a:ext cx="45860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4067944" y="6386164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Š</a:t>
            </a:r>
            <a:endParaRPr lang="cs-CZ" sz="24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4501452" y="6355092"/>
            <a:ext cx="34920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</a:t>
            </a:r>
            <a:endParaRPr lang="cs-CZ" sz="24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4964148" y="6339672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</a:t>
            </a:r>
            <a:endParaRPr lang="cs-CZ" sz="24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5508582" y="6339670"/>
            <a:ext cx="437589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</a:t>
            </a:r>
            <a:endParaRPr lang="cs-CZ" sz="2400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6615224" y="6339669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</a:t>
            </a:r>
            <a:endParaRPr lang="cs-CZ" sz="2400" b="1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7107297" y="6355092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Ž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392011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3.7037E-7 L -0.30226 -0.5944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122" y="-29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4.44444E-6 L 0.22049 -0.5164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024" y="-258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4.81481E-6 L -0.19079 -0.5030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549" y="-25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8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4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36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7" fill="hold">
                      <p:stCondLst>
                        <p:cond delay="0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0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6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48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9" fill="hold">
                      <p:stCondLst>
                        <p:cond delay="0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60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1" fill="hold">
                      <p:stCondLst>
                        <p:cond delay="0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4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66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7" fill="hold">
                      <p:stCondLst>
                        <p:cond delay="0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0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15" grpId="0" animBg="1"/>
      <p:bldP spid="16" grpId="0" animBg="1"/>
      <p:bldP spid="18" grpId="0" animBg="1"/>
      <p:bldP spid="19" grpId="0" animBg="1"/>
      <p:bldP spid="27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49" grpId="1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550542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Á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6822" y="562393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78272" y="5733254"/>
            <a:ext cx="39604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E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48651" y="573625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608941" y="6386166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501452" y="6355092"/>
            <a:ext cx="34920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964148" y="6339672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</a:t>
            </a:r>
            <a:endParaRPr lang="cs-CZ" sz="24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260878" y="908720"/>
            <a:ext cx="73740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   ___   ___   ___   ___   ___   ___   K   </a:t>
            </a:r>
            <a:endParaRPr lang="cs-CZ" sz="36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815942" y="1916832"/>
            <a:ext cx="41912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     Z   ___   ___   Y</a:t>
            </a:r>
            <a:endParaRPr lang="cs-CZ" sz="36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07504" y="550542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A</a:t>
            </a:r>
          </a:p>
        </p:txBody>
      </p:sp>
      <p:sp>
        <p:nvSpPr>
          <p:cNvPr id="36" name="Tlačítko akce: Zpět nebo Předchozí 35">
            <a:hlinkClick r:id="" action="ppaction://hlinkshowjump?jump=previousslide" highlightClick="1"/>
          </p:cNvPr>
          <p:cNvSpPr/>
          <p:nvPr/>
        </p:nvSpPr>
        <p:spPr>
          <a:xfrm>
            <a:off x="251520" y="6183171"/>
            <a:ext cx="648072" cy="618162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Tlačítko akce: Dopředu nebo Další 36">
            <a:hlinkClick r:id="" action="ppaction://hlinkshowjump?jump=nextslide" highlightClick="1"/>
          </p:cNvPr>
          <p:cNvSpPr/>
          <p:nvPr/>
        </p:nvSpPr>
        <p:spPr>
          <a:xfrm>
            <a:off x="8211971" y="6199033"/>
            <a:ext cx="675017" cy="6177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1331640" y="5733256"/>
            <a:ext cx="423047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</a:t>
            </a:r>
            <a:endParaRPr lang="cs-CZ" sz="24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2375756" y="5733255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</a:t>
            </a:r>
            <a:endParaRPr lang="cs-CZ" sz="24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3383868" y="573325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F</a:t>
            </a:r>
            <a:endParaRPr lang="cs-CZ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932598" y="573625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G</a:t>
            </a:r>
            <a:endParaRPr lang="cs-CZ" sz="2400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4427984" y="5733252"/>
            <a:ext cx="369041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</a:t>
            </a:r>
            <a:endParaRPr lang="cs-CZ" sz="24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4932040" y="5721506"/>
            <a:ext cx="6697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CH</a:t>
            </a:r>
            <a:endParaRPr lang="cs-CZ" sz="2400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5723660" y="569173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I</a:t>
            </a:r>
            <a:endParaRPr lang="cs-CZ" sz="24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6163072" y="5696206"/>
            <a:ext cx="43050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</a:t>
            </a:r>
            <a:endParaRPr lang="cs-CZ" sz="24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6682813" y="5691737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</a:t>
            </a:r>
            <a:endParaRPr lang="cs-CZ" sz="24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7222873" y="5711223"/>
            <a:ext cx="34702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</a:t>
            </a:r>
            <a:endParaRPr lang="cs-CZ" sz="24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7671911" y="5691736"/>
            <a:ext cx="57606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</a:t>
            </a:r>
            <a:endParaRPr lang="cs-CZ" sz="24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8382932" y="550542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</a:t>
            </a:r>
            <a:endParaRPr lang="cs-CZ" sz="24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1538663" y="6386168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2007376" y="6402339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</a:t>
            </a:r>
            <a:endParaRPr lang="cs-CZ" sz="24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3105303" y="6372167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Ř</a:t>
            </a:r>
            <a:endParaRPr lang="cs-CZ" sz="24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3555528" y="6399337"/>
            <a:ext cx="45860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4067944" y="6386164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Š</a:t>
            </a:r>
            <a:endParaRPr lang="cs-CZ" sz="2400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5508582" y="6339670"/>
            <a:ext cx="437589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</a:t>
            </a:r>
            <a:endParaRPr lang="cs-CZ" sz="2400" b="1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6039903" y="6339668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Y</a:t>
            </a:r>
          </a:p>
        </p:txBody>
      </p:sp>
      <p:sp>
        <p:nvSpPr>
          <p:cNvPr id="58" name="TextovéPole 57"/>
          <p:cNvSpPr txBox="1"/>
          <p:nvPr/>
        </p:nvSpPr>
        <p:spPr>
          <a:xfrm>
            <a:off x="6615224" y="6339669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</a:t>
            </a:r>
            <a:endParaRPr lang="cs-CZ" sz="2400" b="1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7107297" y="6355092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Ž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392011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59259E-6 L 0.54739 -0.661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361" y="-331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59259E-6 L 0.20885 -0.661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434" y="-331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4.81481E-6 L 0.05347 -0.7902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74" y="-395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4.81481E-6 L -0.03507 -0.7960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53" y="-398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2.59259E-6 L 0.4908 -0.69537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531" y="-347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4.44444E-6 L 0.47847 -0.6949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924" y="-347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3.7037E-7 L -0.14931 -0.64676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465" y="-323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7037E-6 L 0.43698 -0.53217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840" y="-266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4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6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4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26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7" fill="hold">
                      <p:stCondLst>
                        <p:cond delay="0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0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6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44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5" fill="hold">
                      <p:stCondLst>
                        <p:cond delay="0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8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50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1" fill="hold">
                      <p:stCondLst>
                        <p:cond delay="0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6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6" grpId="0" animBg="1"/>
      <p:bldP spid="8" grpId="0" animBg="1"/>
      <p:bldP spid="20" grpId="0" animBg="1"/>
      <p:bldP spid="24" grpId="0" animBg="1"/>
      <p:bldP spid="25" grpId="0" animBg="1"/>
      <p:bldP spid="35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6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550542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Á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331640" y="5733256"/>
            <a:ext cx="423047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78272" y="5733254"/>
            <a:ext cx="39604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E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608941" y="6386166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</a:t>
            </a:r>
            <a:endParaRPr lang="cs-CZ" sz="2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067944" y="6386164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Š</a:t>
            </a:r>
            <a:endParaRPr lang="cs-CZ" sz="24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007376" y="927586"/>
            <a:ext cx="42529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   ___   ___   ___   Í</a:t>
            </a:r>
            <a:endParaRPr lang="cs-CZ" sz="36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639460" y="2122447"/>
            <a:ext cx="52830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   ___   ___   ___   ___   K</a:t>
            </a:r>
            <a:endParaRPr lang="cs-CZ" sz="36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2621995" y="6386166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</a:t>
            </a:r>
            <a:endParaRPr lang="cs-CZ" sz="24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07504" y="5512594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A</a:t>
            </a:r>
          </a:p>
        </p:txBody>
      </p:sp>
      <p:sp>
        <p:nvSpPr>
          <p:cNvPr id="36" name="Tlačítko akce: Zpět nebo Předchozí 35">
            <a:hlinkClick r:id="" action="ppaction://hlinkshowjump?jump=previousslide" highlightClick="1"/>
          </p:cNvPr>
          <p:cNvSpPr/>
          <p:nvPr/>
        </p:nvSpPr>
        <p:spPr>
          <a:xfrm>
            <a:off x="251520" y="6183171"/>
            <a:ext cx="648072" cy="618162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Tlačítko akce: Dopředu nebo Další 36">
            <a:hlinkClick r:id="" action="ppaction://hlinkshowjump?jump=nextslide" highlightClick="1"/>
          </p:cNvPr>
          <p:cNvSpPr/>
          <p:nvPr/>
        </p:nvSpPr>
        <p:spPr>
          <a:xfrm>
            <a:off x="8211971" y="6199033"/>
            <a:ext cx="675017" cy="6177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756822" y="562393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</a:t>
            </a:r>
            <a:endParaRPr lang="cs-CZ" sz="24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1848651" y="573625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</a:t>
            </a:r>
            <a:endParaRPr lang="cs-CZ" sz="24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375756" y="5733255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</a:t>
            </a:r>
            <a:endParaRPr lang="cs-CZ" sz="24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383868" y="573325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F</a:t>
            </a:r>
            <a:endParaRPr lang="cs-CZ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932598" y="573625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G</a:t>
            </a:r>
            <a:endParaRPr lang="cs-CZ" sz="24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4427984" y="5733252"/>
            <a:ext cx="369041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</a:t>
            </a:r>
            <a:endParaRPr lang="cs-CZ" sz="2400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4932040" y="5721506"/>
            <a:ext cx="6697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CH</a:t>
            </a:r>
            <a:endParaRPr lang="cs-CZ" sz="24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5723660" y="569173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I</a:t>
            </a:r>
            <a:endParaRPr lang="cs-CZ" sz="24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6163072" y="5696206"/>
            <a:ext cx="43050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</a:t>
            </a:r>
            <a:endParaRPr lang="cs-CZ" sz="24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6682813" y="5691737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</a:t>
            </a:r>
            <a:endParaRPr lang="cs-CZ" sz="24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7222873" y="5711223"/>
            <a:ext cx="34702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</a:t>
            </a:r>
            <a:endParaRPr lang="cs-CZ" sz="24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7671911" y="5691736"/>
            <a:ext cx="57606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</a:t>
            </a:r>
            <a:endParaRPr lang="cs-CZ" sz="24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8382932" y="550542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</a:t>
            </a:r>
            <a:endParaRPr lang="cs-CZ" sz="24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1538663" y="6386168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2007376" y="6402339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</a:t>
            </a:r>
            <a:endParaRPr lang="cs-CZ" sz="24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3105303" y="6372167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Ř</a:t>
            </a:r>
            <a:endParaRPr lang="cs-CZ" sz="24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3555528" y="6399337"/>
            <a:ext cx="45860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4501452" y="6355092"/>
            <a:ext cx="34920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</a:t>
            </a:r>
            <a:endParaRPr lang="cs-CZ" sz="2400" b="1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4964148" y="6339672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</a:t>
            </a:r>
            <a:endParaRPr lang="cs-CZ" sz="2400" b="1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5508582" y="6339670"/>
            <a:ext cx="437589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</a:t>
            </a:r>
            <a:endParaRPr lang="cs-CZ" sz="2400" b="1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6039903" y="6339668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Y</a:t>
            </a:r>
          </a:p>
        </p:txBody>
      </p:sp>
      <p:sp>
        <p:nvSpPr>
          <p:cNvPr id="60" name="TextovéPole 59"/>
          <p:cNvSpPr txBox="1"/>
          <p:nvPr/>
        </p:nvSpPr>
        <p:spPr>
          <a:xfrm>
            <a:off x="6615224" y="6339669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</a:t>
            </a:r>
            <a:endParaRPr lang="cs-CZ" sz="2400" b="1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7107297" y="6355092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Ž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392011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59259E-6 L 0.36632 -0.4833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316" y="-24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4.81481E-6 L -0.01753 -0.6222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85" y="-311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4.81481E-6 L 0.02813 -0.7902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6" y="-395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0 L 0.40555 -0.66296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278" y="-331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556E-17 -4.44444E-6 L 0.38646 -0.694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323" y="-347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4.81481E-6 L 0.05139 -0.63287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69" y="-316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4.44444E-6 L 0.28958 -0.5375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479" y="-268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5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1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09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0" fill="hold">
                      <p:stCondLst>
                        <p:cond delay="0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3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15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" fill="hold">
                      <p:stCondLst>
                        <p:cond delay="0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9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5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1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33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4" fill="hold">
                      <p:stCondLst>
                        <p:cond delay="0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39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0" fill="hold">
                      <p:stCondLst>
                        <p:cond delay="0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3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9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51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2" fill="hold">
                      <p:stCondLst>
                        <p:cond delay="0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5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1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169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0" fill="hold">
                      <p:stCondLst>
                        <p:cond delay="0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3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6" grpId="0" animBg="1"/>
      <p:bldP spid="20" grpId="0" animBg="1"/>
      <p:bldP spid="23" grpId="0" animBg="1"/>
      <p:bldP spid="34" grpId="0" animBg="1"/>
      <p:bldP spid="35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550542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Á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6822" y="562393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31640" y="5733256"/>
            <a:ext cx="423047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375756" y="5733255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78272" y="5733254"/>
            <a:ext cx="39604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E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538663" y="6386168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608941" y="6386166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105303" y="6372167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Ř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555528" y="6399337"/>
            <a:ext cx="45860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501452" y="6355092"/>
            <a:ext cx="34920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</a:t>
            </a:r>
            <a:endParaRPr lang="cs-CZ" sz="2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039903" y="6339668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Y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2797737" y="474722"/>
            <a:ext cx="31671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M   ___   ___   Í</a:t>
            </a:r>
            <a:endParaRPr lang="cs-CZ" sz="36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9336" y="1340768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  ___   ___   ___   ___   ___   ___   ___  ___   K</a:t>
            </a:r>
            <a:endParaRPr lang="cs-CZ" sz="36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899592" y="2708919"/>
            <a:ext cx="61780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    N   ___   ___   ___   ___   Í</a:t>
            </a:r>
            <a:endParaRPr lang="cs-CZ" sz="36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2889279" y="5736258"/>
            <a:ext cx="39604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E</a:t>
            </a:r>
            <a:endParaRPr lang="cs-CZ" sz="24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2375756" y="5743475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</a:t>
            </a:r>
            <a:endParaRPr lang="cs-CZ" sz="24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1543163" y="6386168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39" name="Tlačítko akce: Zpět nebo Předchozí 38">
            <a:hlinkClick r:id="" action="ppaction://hlinkshowjump?jump=previousslide" highlightClick="1"/>
          </p:cNvPr>
          <p:cNvSpPr/>
          <p:nvPr/>
        </p:nvSpPr>
        <p:spPr>
          <a:xfrm>
            <a:off x="251520" y="6183171"/>
            <a:ext cx="648072" cy="618162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lačítko akce: Dopředu nebo Další 39">
            <a:hlinkClick r:id="" action="ppaction://hlinkshowjump?jump=nextslide" highlightClick="1"/>
          </p:cNvPr>
          <p:cNvSpPr/>
          <p:nvPr/>
        </p:nvSpPr>
        <p:spPr>
          <a:xfrm>
            <a:off x="8211971" y="6199033"/>
            <a:ext cx="675017" cy="6177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TextovéPole 40"/>
          <p:cNvSpPr txBox="1"/>
          <p:nvPr/>
        </p:nvSpPr>
        <p:spPr>
          <a:xfrm>
            <a:off x="1848651" y="573625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</a:t>
            </a:r>
            <a:endParaRPr lang="cs-CZ" sz="2400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383868" y="573325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F</a:t>
            </a:r>
            <a:endParaRPr lang="cs-CZ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3932598" y="573625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G</a:t>
            </a:r>
            <a:endParaRPr lang="cs-CZ" sz="2400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4427984" y="5733252"/>
            <a:ext cx="369041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</a:t>
            </a:r>
            <a:endParaRPr lang="cs-CZ" sz="24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4932040" y="5721506"/>
            <a:ext cx="6697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CH</a:t>
            </a:r>
            <a:endParaRPr lang="cs-CZ" sz="24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5723660" y="569173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I</a:t>
            </a:r>
            <a:endParaRPr lang="cs-CZ" sz="24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6163072" y="5696206"/>
            <a:ext cx="43050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</a:t>
            </a:r>
            <a:endParaRPr lang="cs-CZ" sz="24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6682813" y="5691737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</a:t>
            </a:r>
            <a:endParaRPr lang="cs-CZ" sz="24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7222873" y="5711223"/>
            <a:ext cx="34702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</a:t>
            </a:r>
            <a:endParaRPr lang="cs-CZ" sz="24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7671911" y="5691736"/>
            <a:ext cx="57606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</a:t>
            </a:r>
            <a:endParaRPr lang="cs-CZ" sz="24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8382932" y="550542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</a:t>
            </a:r>
            <a:endParaRPr lang="cs-CZ" sz="24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2007376" y="6402339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</a:t>
            </a:r>
            <a:endParaRPr lang="cs-CZ" sz="24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4067944" y="6386164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Š</a:t>
            </a:r>
            <a:endParaRPr lang="cs-CZ" sz="24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4964148" y="6339672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</a:t>
            </a:r>
            <a:endParaRPr lang="cs-CZ" sz="24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5508582" y="6339670"/>
            <a:ext cx="437589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</a:t>
            </a:r>
            <a:endParaRPr lang="cs-CZ" sz="2400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6615224" y="6339669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</a:t>
            </a:r>
            <a:endParaRPr lang="cs-CZ" sz="2400" b="1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7107297" y="6355092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Ž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392011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4.27382E-6 L -0.25503 -0.8561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760" y="-428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556E-17 -1.48011E-7 L 0.37847 -0.76781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924" y="-383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2.29417E-6 L -0.20642 -0.7370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330" y="-368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4.81481E-6 L 0.36337 -0.53842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160" y="-269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2.43293E-6 L -0.08715 -0.738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358" y="-369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3.05273E-6 L -0.07448 -0.74307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33" y="-371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8.88067E-7 L 0.19601 -0.73497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792" y="-367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4.44444E-6 L 0.54149 -0.64236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066" y="-321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4.44444E-6 L 0.15747 -0.4324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865" y="-216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2.59259E-6 L 0.32795 -0.63241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389" y="-316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1.08233E-6 L 0.2875 -0.40958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375" y="-204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4.81481E-6 L 0.504 -0.64398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191" y="-321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4.81481E-6 L 0.02413 -0.73773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98" y="-368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96855E-6 L 0.56302 -0.42692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142" y="-213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8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26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7" fill="hold">
                      <p:stCondLst>
                        <p:cond delay="0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0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44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5" fill="hold">
                      <p:stCondLst>
                        <p:cond delay="0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50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1" fill="hold">
                      <p:stCondLst>
                        <p:cond delay="0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0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68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9" fill="hold">
                      <p:stCondLst>
                        <p:cond delay="0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2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18" grpId="0" animBg="1"/>
      <p:bldP spid="20" grpId="0" animBg="1"/>
      <p:bldP spid="21" grpId="0" animBg="1"/>
      <p:bldP spid="22" grpId="0" animBg="1"/>
      <p:bldP spid="24" grpId="0" animBg="1"/>
      <p:bldP spid="27" grpId="0" animBg="1"/>
      <p:bldP spid="36" grpId="0" animBg="1"/>
      <p:bldP spid="37" grpId="0" animBg="1"/>
      <p:bldP spid="38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4427984" y="5733252"/>
            <a:ext cx="369041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23660" y="569173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Í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7222873" y="5711223"/>
            <a:ext cx="34702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538663" y="6386168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710175" y="260648"/>
            <a:ext cx="2503692" cy="70788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PEKÁRNA</a:t>
            </a:r>
            <a:endParaRPr lang="cs-CZ" sz="40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1538663" y="2237774"/>
            <a:ext cx="52835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R  ___   ___   ___   ___   K</a:t>
            </a:r>
            <a:endParaRPr lang="cs-CZ" sz="3600" dirty="0"/>
          </a:p>
        </p:txBody>
      </p:sp>
      <p:sp>
        <p:nvSpPr>
          <p:cNvPr id="37" name="Tlačítko akce: Dopředu nebo Další 36">
            <a:hlinkClick r:id="" action="ppaction://hlinkshowjump?jump=nextslide" highlightClick="1"/>
          </p:cNvPr>
          <p:cNvSpPr/>
          <p:nvPr/>
        </p:nvSpPr>
        <p:spPr>
          <a:xfrm>
            <a:off x="8211971" y="6199033"/>
            <a:ext cx="675017" cy="6177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lačítko akce: Zpět nebo Předchozí 37">
            <a:hlinkClick r:id="" action="ppaction://hlinkshowjump?jump=previousslide" highlightClick="1"/>
          </p:cNvPr>
          <p:cNvSpPr/>
          <p:nvPr/>
        </p:nvSpPr>
        <p:spPr>
          <a:xfrm>
            <a:off x="251520" y="6153401"/>
            <a:ext cx="757330" cy="680431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/>
          <p:cNvSpPr txBox="1"/>
          <p:nvPr/>
        </p:nvSpPr>
        <p:spPr>
          <a:xfrm>
            <a:off x="756822" y="562393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</a:t>
            </a:r>
            <a:endParaRPr lang="cs-CZ" sz="24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07504" y="550542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1331640" y="5733256"/>
            <a:ext cx="423047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</a:t>
            </a:r>
            <a:endParaRPr lang="cs-CZ" sz="24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1848651" y="573625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</a:t>
            </a:r>
            <a:endParaRPr lang="cs-CZ" sz="2400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2375756" y="5733255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</a:t>
            </a:r>
            <a:endParaRPr lang="cs-CZ" sz="24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2878272" y="5733254"/>
            <a:ext cx="39604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E</a:t>
            </a:r>
            <a:endParaRPr lang="cs-CZ" sz="2400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3383868" y="573325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F</a:t>
            </a:r>
            <a:endParaRPr lang="cs-CZ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3932598" y="573625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G</a:t>
            </a:r>
            <a:endParaRPr lang="cs-CZ" sz="24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4932040" y="5721506"/>
            <a:ext cx="6697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CH</a:t>
            </a:r>
            <a:endParaRPr lang="cs-CZ" sz="24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6163072" y="5696206"/>
            <a:ext cx="43050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</a:t>
            </a:r>
            <a:endParaRPr lang="cs-CZ" sz="24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6682813" y="5691737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</a:t>
            </a:r>
            <a:endParaRPr lang="cs-CZ" sz="24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7671911" y="5691736"/>
            <a:ext cx="57606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</a:t>
            </a:r>
            <a:endParaRPr lang="cs-CZ" sz="24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8382932" y="550542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</a:t>
            </a:r>
            <a:endParaRPr lang="cs-CZ" sz="24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2007376" y="6402339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</a:t>
            </a:r>
            <a:endParaRPr lang="cs-CZ" sz="24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2608941" y="6386166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</a:t>
            </a:r>
            <a:endParaRPr lang="cs-CZ" sz="24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3105303" y="6372167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Ř</a:t>
            </a:r>
            <a:endParaRPr lang="cs-CZ" sz="24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3555528" y="6399337"/>
            <a:ext cx="45860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4067944" y="6386164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Š</a:t>
            </a:r>
            <a:endParaRPr lang="cs-CZ" sz="2400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4501452" y="6355092"/>
            <a:ext cx="34920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</a:t>
            </a:r>
            <a:endParaRPr lang="cs-CZ" sz="2400" b="1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4964148" y="6339672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</a:t>
            </a:r>
            <a:endParaRPr lang="cs-CZ" sz="2400" b="1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5508582" y="6339670"/>
            <a:ext cx="437589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</a:t>
            </a:r>
            <a:endParaRPr lang="cs-CZ" sz="2400" b="1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6039903" y="6339668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Y</a:t>
            </a:r>
          </a:p>
        </p:txBody>
      </p:sp>
      <p:sp>
        <p:nvSpPr>
          <p:cNvPr id="60" name="TextovéPole 59"/>
          <p:cNvSpPr txBox="1"/>
          <p:nvPr/>
        </p:nvSpPr>
        <p:spPr>
          <a:xfrm>
            <a:off x="6615224" y="6339669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</a:t>
            </a:r>
            <a:endParaRPr lang="cs-CZ" sz="2400" b="1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7107297" y="6355092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Ž</a:t>
            </a:r>
            <a:endParaRPr lang="cs-CZ" sz="2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8739" y="83481"/>
            <a:ext cx="2762726" cy="2182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92011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2.29417E-6 L 0.07986 -0.6008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93" y="-30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1.48011E-7 L -0.11458 -0.50555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729" y="-25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3.67253E-6 L -0.33246 -0.5129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632" y="-256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2.80296E-6 L -0.03525 -0.50995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71" y="-255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4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8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4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0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5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1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23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4" fill="hold">
                      <p:stCondLst>
                        <p:cond delay="0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3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9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41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2" fill="hold">
                      <p:stCondLst>
                        <p:cond delay="0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5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1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159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0" fill="hold">
                      <p:stCondLst>
                        <p:cond delay="0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3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165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6" fill="hold">
                      <p:stCondLst>
                        <p:cond delay="0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9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  <p:bldP spid="15" grpId="0" animBg="1"/>
      <p:bldP spid="18" grpId="0" animBg="1"/>
      <p:bldP spid="35" grpId="0" animBg="1"/>
      <p:bldP spid="36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2" grpId="1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550542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Á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7222873" y="5711223"/>
            <a:ext cx="34702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538663" y="6386168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33" name="Tlačítko akce: Zpět nebo Předchozí 32">
            <a:hlinkClick r:id="" action="ppaction://hlinkshowjump?jump=previousslide" highlightClick="1"/>
          </p:cNvPr>
          <p:cNvSpPr/>
          <p:nvPr/>
        </p:nvSpPr>
        <p:spPr>
          <a:xfrm>
            <a:off x="251520" y="6153401"/>
            <a:ext cx="757330" cy="680431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lačítko akce: Dopředu nebo Další 33">
            <a:hlinkClick r:id="" action="ppaction://hlinkshowjump?jump=nextslide" highlightClick="1"/>
          </p:cNvPr>
          <p:cNvSpPr/>
          <p:nvPr/>
        </p:nvSpPr>
        <p:spPr>
          <a:xfrm>
            <a:off x="8211971" y="6199033"/>
            <a:ext cx="675017" cy="6177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2187473" y="1988840"/>
            <a:ext cx="43920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   ___   ___   ___   Č</a:t>
            </a:r>
            <a:endParaRPr lang="cs-CZ" sz="36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56822" y="562393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</a:t>
            </a:r>
            <a:endParaRPr lang="cs-CZ" sz="24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331640" y="5733256"/>
            <a:ext cx="423047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</a:t>
            </a:r>
            <a:endParaRPr lang="cs-CZ" sz="24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1848651" y="573625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</a:t>
            </a:r>
            <a:endParaRPr lang="cs-CZ" sz="24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2375756" y="5733255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</a:t>
            </a:r>
            <a:endParaRPr lang="cs-CZ" sz="24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878272" y="5733254"/>
            <a:ext cx="39604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E</a:t>
            </a:r>
            <a:endParaRPr lang="cs-CZ" sz="24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383868" y="573325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F</a:t>
            </a:r>
            <a:endParaRPr lang="cs-CZ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932598" y="573625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G</a:t>
            </a:r>
            <a:endParaRPr lang="cs-CZ" sz="24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4427984" y="5733252"/>
            <a:ext cx="369041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</a:t>
            </a:r>
            <a:endParaRPr lang="cs-CZ" sz="2400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4932040" y="5721506"/>
            <a:ext cx="6697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CH</a:t>
            </a:r>
            <a:endParaRPr lang="cs-CZ" sz="24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5723660" y="569173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I</a:t>
            </a:r>
            <a:endParaRPr lang="cs-CZ" sz="24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6163072" y="5696206"/>
            <a:ext cx="43050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</a:t>
            </a:r>
            <a:endParaRPr lang="cs-CZ" sz="24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6682813" y="5691737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</a:t>
            </a:r>
            <a:endParaRPr lang="cs-CZ" sz="24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7671911" y="5691736"/>
            <a:ext cx="57606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</a:t>
            </a:r>
            <a:endParaRPr lang="cs-CZ" sz="24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8382932" y="550542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</a:t>
            </a:r>
            <a:endParaRPr lang="cs-CZ" sz="24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2007376" y="6402339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</a:t>
            </a:r>
            <a:endParaRPr lang="cs-CZ" sz="24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2608941" y="6386166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</a:t>
            </a:r>
            <a:endParaRPr lang="cs-CZ" sz="24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3105303" y="6372167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Ř</a:t>
            </a:r>
            <a:endParaRPr lang="cs-CZ" sz="24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3555528" y="6399337"/>
            <a:ext cx="45860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4067944" y="6386164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Š</a:t>
            </a:r>
            <a:endParaRPr lang="cs-CZ" sz="24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4501452" y="6355092"/>
            <a:ext cx="34920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</a:t>
            </a:r>
            <a:endParaRPr lang="cs-CZ" sz="2400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4964148" y="6339672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</a:t>
            </a:r>
            <a:endParaRPr lang="cs-CZ" sz="2400" b="1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5508582" y="6339670"/>
            <a:ext cx="437589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</a:t>
            </a:r>
            <a:endParaRPr lang="cs-CZ" sz="2400" b="1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6039903" y="6339668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Y</a:t>
            </a:r>
          </a:p>
        </p:txBody>
      </p:sp>
      <p:sp>
        <p:nvSpPr>
          <p:cNvPr id="59" name="TextovéPole 58"/>
          <p:cNvSpPr txBox="1"/>
          <p:nvPr/>
        </p:nvSpPr>
        <p:spPr>
          <a:xfrm>
            <a:off x="6615224" y="6339669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</a:t>
            </a:r>
            <a:endParaRPr lang="cs-CZ" sz="2400" b="1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7107297" y="6355092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Ž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392011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2.29417E-6 L 0.16649 -0.642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316" y="-321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3.67253E-6 L -0.34027 -0.544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014" y="-272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1.08233E-6 L 0.53159 -0.51434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580" y="-257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9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5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1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36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7" fill="hold">
                      <p:stCondLst>
                        <p:cond delay="0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0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48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9" fill="hold">
                      <p:stCondLst>
                        <p:cond delay="0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2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8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160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1" fill="hold">
                      <p:stCondLst>
                        <p:cond delay="0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4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166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7" fill="hold">
                      <p:stCondLst>
                        <p:cond delay="0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0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</p:childTnLst>
        </p:cTn>
      </p:par>
    </p:tnLst>
    <p:bldLst>
      <p:bldP spid="2" grpId="0" animBg="1"/>
      <p:bldP spid="15" grpId="0" animBg="1"/>
      <p:bldP spid="18" grpId="0" animBg="1"/>
      <p:bldP spid="35" grpId="0" animBg="1"/>
      <p:bldP spid="36" grpId="0" animBg="1"/>
      <p:bldP spid="37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1" grpId="1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6822" y="562393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27984" y="5733252"/>
            <a:ext cx="369041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23660" y="569173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I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222873" y="5711223"/>
            <a:ext cx="34702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538663" y="6386168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33" name="Tlačítko akce: Zpět nebo Předchozí 32">
            <a:hlinkClick r:id="" action="ppaction://hlinkshowjump?jump=previousslide" highlightClick="1"/>
          </p:cNvPr>
          <p:cNvSpPr/>
          <p:nvPr/>
        </p:nvSpPr>
        <p:spPr>
          <a:xfrm>
            <a:off x="251520" y="6153401"/>
            <a:ext cx="757330" cy="680431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lačítko akce: Dopředu nebo Další 33">
            <a:hlinkClick r:id="" action="ppaction://hlinkshowjump?jump=nextslide" highlightClick="1"/>
          </p:cNvPr>
          <p:cNvSpPr/>
          <p:nvPr/>
        </p:nvSpPr>
        <p:spPr>
          <a:xfrm>
            <a:off x="8211971" y="6199033"/>
            <a:ext cx="675017" cy="6177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1281845" y="2348879"/>
            <a:ext cx="64392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   ___   ___   ___   ___   ___   A</a:t>
            </a:r>
            <a:endParaRPr lang="cs-CZ" sz="36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07504" y="550542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331640" y="5733256"/>
            <a:ext cx="423047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</a:t>
            </a:r>
            <a:endParaRPr lang="cs-CZ" sz="24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1848651" y="573625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</a:t>
            </a:r>
            <a:endParaRPr lang="cs-CZ" sz="24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375756" y="5733255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</a:t>
            </a:r>
            <a:endParaRPr lang="cs-CZ" sz="24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2878272" y="5733254"/>
            <a:ext cx="39604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E</a:t>
            </a:r>
            <a:endParaRPr lang="cs-CZ" sz="24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3383868" y="573325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F</a:t>
            </a:r>
            <a:endParaRPr lang="cs-CZ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932598" y="573625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G</a:t>
            </a:r>
            <a:endParaRPr lang="cs-CZ" sz="2400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4932040" y="5721506"/>
            <a:ext cx="6697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CH</a:t>
            </a:r>
            <a:endParaRPr lang="cs-CZ" sz="24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163072" y="5696206"/>
            <a:ext cx="43050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</a:t>
            </a:r>
            <a:endParaRPr lang="cs-CZ" sz="2400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6682813" y="5691737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</a:t>
            </a:r>
            <a:endParaRPr lang="cs-CZ" sz="24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7671911" y="5691736"/>
            <a:ext cx="57606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</a:t>
            </a:r>
            <a:endParaRPr lang="cs-CZ" sz="24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8382932" y="550542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</a:t>
            </a:r>
            <a:endParaRPr lang="cs-CZ" sz="24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2007376" y="6402339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</a:t>
            </a:r>
            <a:endParaRPr lang="cs-CZ" sz="24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2608941" y="6386166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</a:t>
            </a:r>
            <a:endParaRPr lang="cs-CZ" sz="24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3105303" y="6372167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Ř</a:t>
            </a:r>
            <a:endParaRPr lang="cs-CZ" sz="24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3555528" y="6399337"/>
            <a:ext cx="45860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4067944" y="6386164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Š</a:t>
            </a:r>
            <a:endParaRPr lang="cs-CZ" sz="24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4501452" y="6355092"/>
            <a:ext cx="34920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</a:t>
            </a:r>
            <a:endParaRPr lang="cs-CZ" sz="24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4964148" y="6339672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</a:t>
            </a:r>
            <a:endParaRPr lang="cs-CZ" sz="24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5508582" y="6339670"/>
            <a:ext cx="437589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</a:t>
            </a:r>
            <a:endParaRPr lang="cs-CZ" sz="24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6039903" y="6339668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Y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6615224" y="6339669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</a:t>
            </a:r>
            <a:endParaRPr lang="cs-CZ" sz="2400" b="1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7107297" y="6355092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Ž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874312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2.29417E-6 L 0.05625 -0.5901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12" y="-295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96855E-6 L 0.26372 -0.4898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177" y="-244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3.67253E-6 L -0.34027 -0.491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014" y="-246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2.80296E-6 L -0.05886 -0.4889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51" y="-244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1.48011E-7 L 0.20035 -0.5055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017" y="-25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05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6" fill="hold">
                      <p:stCondLst>
                        <p:cond delay="0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4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0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6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8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</p:childTnLst>
        </p:cTn>
      </p:par>
    </p:tnLst>
    <p:bldLst>
      <p:bldP spid="3" grpId="0" animBg="1"/>
      <p:bldP spid="10" grpId="0" animBg="1"/>
      <p:bldP spid="12" grpId="0" animBg="1"/>
      <p:bldP spid="15" grpId="0" animBg="1"/>
      <p:bldP spid="18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8" grpId="1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550542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78272" y="5733254"/>
            <a:ext cx="39604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E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32598" y="573625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G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501452" y="6355092"/>
            <a:ext cx="34920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</a:t>
            </a:r>
            <a:endParaRPr lang="cs-CZ" sz="2400" b="1" dirty="0"/>
          </a:p>
        </p:txBody>
      </p:sp>
      <p:sp>
        <p:nvSpPr>
          <p:cNvPr id="33" name="Tlačítko akce: Zpět nebo Předchozí 32">
            <a:hlinkClick r:id="" action="ppaction://hlinkshowjump?jump=previousslide" highlightClick="1"/>
          </p:cNvPr>
          <p:cNvSpPr/>
          <p:nvPr/>
        </p:nvSpPr>
        <p:spPr>
          <a:xfrm>
            <a:off x="251520" y="6153401"/>
            <a:ext cx="757330" cy="680431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lačítko akce: Dopředu nebo Další 33">
            <a:hlinkClick r:id="" action="ppaction://hlinkshowjump?jump=nextslide" highlightClick="1"/>
          </p:cNvPr>
          <p:cNvSpPr/>
          <p:nvPr/>
        </p:nvSpPr>
        <p:spPr>
          <a:xfrm>
            <a:off x="8211971" y="6199033"/>
            <a:ext cx="675017" cy="6177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1583668" y="1628800"/>
            <a:ext cx="53511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B  ___   ___   ___   ___   A</a:t>
            </a:r>
            <a:endParaRPr lang="cs-CZ" sz="36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56822" y="562393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</a:t>
            </a:r>
            <a:endParaRPr lang="cs-CZ" sz="24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331640" y="5733256"/>
            <a:ext cx="423047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</a:t>
            </a:r>
            <a:endParaRPr lang="cs-CZ" sz="24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1848651" y="573625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</a:t>
            </a:r>
            <a:endParaRPr lang="cs-CZ" sz="24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375756" y="5733255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</a:t>
            </a:r>
            <a:endParaRPr lang="cs-CZ" sz="24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3383868" y="573325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F</a:t>
            </a:r>
            <a:endParaRPr lang="cs-CZ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4427984" y="5733252"/>
            <a:ext cx="369041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</a:t>
            </a:r>
            <a:endParaRPr lang="cs-CZ" sz="24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4932040" y="5721506"/>
            <a:ext cx="6697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CH</a:t>
            </a:r>
            <a:endParaRPr lang="cs-CZ" sz="2400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5723660" y="569173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I</a:t>
            </a:r>
            <a:endParaRPr lang="cs-CZ" sz="2400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6163072" y="5696206"/>
            <a:ext cx="43050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</a:t>
            </a:r>
            <a:endParaRPr lang="cs-CZ" sz="24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6682813" y="5691737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</a:t>
            </a:r>
            <a:endParaRPr lang="cs-CZ" sz="24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7222873" y="5711223"/>
            <a:ext cx="34702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</a:t>
            </a:r>
            <a:endParaRPr lang="cs-CZ" sz="24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7671911" y="5691736"/>
            <a:ext cx="57606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</a:t>
            </a:r>
            <a:endParaRPr lang="cs-CZ" sz="24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8382932" y="550542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</a:t>
            </a:r>
            <a:endParaRPr lang="cs-CZ" sz="24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1538663" y="6386168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2007376" y="6402339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</a:t>
            </a:r>
            <a:endParaRPr lang="cs-CZ" sz="24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2608941" y="6386166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</a:t>
            </a:r>
            <a:endParaRPr lang="cs-CZ" sz="24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3105303" y="6372167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Ř</a:t>
            </a:r>
            <a:endParaRPr lang="cs-CZ" sz="24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3555528" y="6399337"/>
            <a:ext cx="45860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4067944" y="6386164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Š</a:t>
            </a:r>
            <a:endParaRPr lang="cs-CZ" sz="2400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4964148" y="6339672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</a:t>
            </a:r>
            <a:endParaRPr lang="cs-CZ" sz="2400" b="1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5508582" y="6339670"/>
            <a:ext cx="437589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</a:t>
            </a:r>
            <a:endParaRPr lang="cs-CZ" sz="2400" b="1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6039903" y="6339668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Y</a:t>
            </a:r>
          </a:p>
        </p:txBody>
      </p:sp>
      <p:sp>
        <p:nvSpPr>
          <p:cNvPr id="59" name="TextovéPole 58"/>
          <p:cNvSpPr txBox="1"/>
          <p:nvPr/>
        </p:nvSpPr>
        <p:spPr>
          <a:xfrm>
            <a:off x="6615224" y="6339669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</a:t>
            </a:r>
            <a:endParaRPr lang="cs-CZ" sz="2400" b="1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7107297" y="6355092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Ž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874312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1.08233E-6 L 0.24027 -0.5772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014" y="-288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6827E-6 L -0.05989 -0.6107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03" y="-305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1.48011E-7 L 0.15573 -0.5999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778" y="-299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3.05273E-6 L 0.1066 -0.7009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330" y="-350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8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4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1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23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4" fill="hold">
                      <p:stCondLst>
                        <p:cond delay="0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3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41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2" fill="hold">
                      <p:stCondLst>
                        <p:cond delay="0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5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1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159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0" fill="hold">
                      <p:stCondLst>
                        <p:cond delay="0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3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165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6" fill="hold">
                      <p:stCondLst>
                        <p:cond delay="0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9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9" grpId="0" animBg="1"/>
      <p:bldP spid="2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50" grpId="0" animBg="1"/>
      <p:bldP spid="51" grpId="0" animBg="1"/>
      <p:bldP spid="52" grpId="0" animBg="1"/>
      <p:bldP spid="52" grpId="1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6682813" y="5691737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538663" y="6386168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555528" y="6399337"/>
            <a:ext cx="45860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964148" y="6339672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</a:t>
            </a:r>
            <a:endParaRPr lang="cs-CZ" sz="2400" b="1" dirty="0"/>
          </a:p>
        </p:txBody>
      </p:sp>
      <p:sp>
        <p:nvSpPr>
          <p:cNvPr id="33" name="Tlačítko akce: Zpět nebo Předchozí 32">
            <a:hlinkClick r:id="" action="ppaction://hlinkshowjump?jump=previousslide" highlightClick="1"/>
          </p:cNvPr>
          <p:cNvSpPr/>
          <p:nvPr/>
        </p:nvSpPr>
        <p:spPr>
          <a:xfrm>
            <a:off x="251520" y="6153401"/>
            <a:ext cx="757330" cy="680431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lačítko akce: Dopředu nebo Další 33">
            <a:hlinkClick r:id="" action="ppaction://hlinkshowjump?jump=nextslide" highlightClick="1"/>
          </p:cNvPr>
          <p:cNvSpPr/>
          <p:nvPr/>
        </p:nvSpPr>
        <p:spPr>
          <a:xfrm>
            <a:off x="8211971" y="6199033"/>
            <a:ext cx="675017" cy="6177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1709154" y="1803998"/>
            <a:ext cx="55137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H   ___   ___   ___   ___   A</a:t>
            </a:r>
            <a:endParaRPr lang="cs-CZ" sz="36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56822" y="562393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</a:t>
            </a:r>
            <a:endParaRPr lang="cs-CZ" sz="24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07504" y="550542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1331640" y="5733256"/>
            <a:ext cx="423047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</a:t>
            </a:r>
            <a:endParaRPr lang="cs-CZ" sz="24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1848651" y="573625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</a:t>
            </a:r>
            <a:endParaRPr lang="cs-CZ" sz="24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2375756" y="5733255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</a:t>
            </a:r>
            <a:endParaRPr lang="cs-CZ" sz="24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878272" y="5733254"/>
            <a:ext cx="39604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E</a:t>
            </a:r>
            <a:endParaRPr lang="cs-CZ" sz="24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383868" y="573325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F</a:t>
            </a:r>
            <a:endParaRPr lang="cs-CZ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932598" y="573625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G</a:t>
            </a:r>
            <a:endParaRPr lang="cs-CZ" sz="24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4427984" y="5733252"/>
            <a:ext cx="369041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</a:t>
            </a:r>
            <a:endParaRPr lang="cs-CZ" sz="2400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4932040" y="5721506"/>
            <a:ext cx="6697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CH</a:t>
            </a:r>
            <a:endParaRPr lang="cs-CZ" sz="24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5723660" y="569173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I</a:t>
            </a:r>
            <a:endParaRPr lang="cs-CZ" sz="24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6163072" y="5696206"/>
            <a:ext cx="43050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</a:t>
            </a:r>
            <a:endParaRPr lang="cs-CZ" sz="24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7222873" y="5711223"/>
            <a:ext cx="34702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</a:t>
            </a:r>
            <a:endParaRPr lang="cs-CZ" sz="24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7671911" y="5691736"/>
            <a:ext cx="57606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</a:t>
            </a:r>
            <a:endParaRPr lang="cs-CZ" sz="24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8382932" y="550542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</a:t>
            </a:r>
            <a:endParaRPr lang="cs-CZ" sz="24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2007376" y="6402339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</a:t>
            </a:r>
            <a:endParaRPr lang="cs-CZ" sz="24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2608941" y="6386166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</a:t>
            </a:r>
            <a:endParaRPr lang="cs-CZ" sz="24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3105303" y="6372167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Ř</a:t>
            </a:r>
            <a:endParaRPr lang="cs-CZ" sz="24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4067944" y="6386164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Š</a:t>
            </a:r>
            <a:endParaRPr lang="cs-CZ" sz="2400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4501452" y="6355092"/>
            <a:ext cx="34920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</a:t>
            </a:r>
            <a:endParaRPr lang="cs-CZ" sz="2400" b="1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5508582" y="6339670"/>
            <a:ext cx="437589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</a:t>
            </a:r>
            <a:endParaRPr lang="cs-CZ" sz="2400" b="1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6039903" y="6339668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Y</a:t>
            </a:r>
          </a:p>
        </p:txBody>
      </p:sp>
      <p:sp>
        <p:nvSpPr>
          <p:cNvPr id="59" name="TextovéPole 58"/>
          <p:cNvSpPr txBox="1"/>
          <p:nvPr/>
        </p:nvSpPr>
        <p:spPr>
          <a:xfrm>
            <a:off x="6615224" y="6339669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</a:t>
            </a:r>
            <a:endParaRPr lang="cs-CZ" sz="2400" b="1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7107297" y="6355092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Ž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874312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2.29417E-6 L 0.10347 -0.6637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74" y="-331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4.27382E-6 L -0.15712 -0.667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865" y="-333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2.43293E-6 L 0.12552 -0.68663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267" y="-343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2.80296E-6 L -0.10868 -0.57285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434" y="-286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8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0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3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41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2" fill="hold">
                      <p:stCondLst>
                        <p:cond delay="0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5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1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159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0" fill="hold">
                      <p:stCondLst>
                        <p:cond delay="0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3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165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6" fill="hold">
                      <p:stCondLst>
                        <p:cond delay="0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9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</p:childTnLst>
        </p:cTn>
      </p:par>
    </p:tnLst>
    <p:bldLst>
      <p:bldP spid="14" grpId="0" animBg="1"/>
      <p:bldP spid="18" grpId="0" animBg="1"/>
      <p:bldP spid="22" grpId="0" animBg="1"/>
      <p:bldP spid="25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8" grpId="0" animBg="1"/>
      <p:bldP spid="49" grpId="0" animBg="1"/>
      <p:bldP spid="50" grpId="0" animBg="1"/>
      <p:bldP spid="52" grpId="0" animBg="1"/>
      <p:bldP spid="53" grpId="0" animBg="1"/>
      <p:bldP spid="53" grpId="1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2878272" y="5733254"/>
            <a:ext cx="39604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E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222873" y="5711223"/>
            <a:ext cx="34702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</a:t>
            </a:r>
            <a:endParaRPr lang="cs-CZ" sz="2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067944" y="6386164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Š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501452" y="6355092"/>
            <a:ext cx="34920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</a:t>
            </a:r>
            <a:endParaRPr lang="cs-CZ" sz="2400" b="1" dirty="0"/>
          </a:p>
        </p:txBody>
      </p:sp>
      <p:sp>
        <p:nvSpPr>
          <p:cNvPr id="33" name="Tlačítko akce: Zpět nebo Předchozí 32">
            <a:hlinkClick r:id="" action="ppaction://hlinkshowjump?jump=previousslide" highlightClick="1"/>
          </p:cNvPr>
          <p:cNvSpPr/>
          <p:nvPr/>
        </p:nvSpPr>
        <p:spPr>
          <a:xfrm>
            <a:off x="251520" y="6153401"/>
            <a:ext cx="757330" cy="680431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lačítko akce: Dopředu nebo Další 33">
            <a:hlinkClick r:id="" action="ppaction://hlinkshowjump?jump=nextslide" highlightClick="1"/>
          </p:cNvPr>
          <p:cNvSpPr/>
          <p:nvPr/>
        </p:nvSpPr>
        <p:spPr>
          <a:xfrm>
            <a:off x="8211971" y="6199033"/>
            <a:ext cx="675017" cy="6177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2878272" y="487523"/>
            <a:ext cx="3280864" cy="70788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ŽELEZÁŘSTVÍ</a:t>
            </a:r>
            <a:endParaRPr lang="cs-CZ" sz="40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775728" y="2491155"/>
            <a:ext cx="52470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   ___   ___   ___   ___   Ě</a:t>
            </a:r>
            <a:endParaRPr lang="cs-CZ" sz="36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756822" y="562393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</a:t>
            </a:r>
            <a:endParaRPr lang="cs-CZ" sz="24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107504" y="550542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1331640" y="5733256"/>
            <a:ext cx="423047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</a:t>
            </a:r>
            <a:endParaRPr lang="cs-CZ" sz="24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1848651" y="573625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</a:t>
            </a:r>
            <a:endParaRPr lang="cs-CZ" sz="24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375756" y="5733255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</a:t>
            </a:r>
            <a:endParaRPr lang="cs-CZ" sz="24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383868" y="573325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F</a:t>
            </a:r>
            <a:endParaRPr lang="cs-CZ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932598" y="573625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G</a:t>
            </a:r>
            <a:endParaRPr lang="cs-CZ" sz="24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4427984" y="5733252"/>
            <a:ext cx="369041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</a:t>
            </a:r>
            <a:endParaRPr lang="cs-CZ" sz="2400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4932040" y="5721506"/>
            <a:ext cx="6697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CH</a:t>
            </a:r>
            <a:endParaRPr lang="cs-CZ" sz="24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5723660" y="569173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I</a:t>
            </a:r>
            <a:endParaRPr lang="cs-CZ" sz="24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6163072" y="5696206"/>
            <a:ext cx="43050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</a:t>
            </a:r>
            <a:endParaRPr lang="cs-CZ" sz="24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6682813" y="5691737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</a:t>
            </a:r>
            <a:endParaRPr lang="cs-CZ" sz="24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7671911" y="5691736"/>
            <a:ext cx="57606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</a:t>
            </a:r>
            <a:endParaRPr lang="cs-CZ" sz="24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8382932" y="550542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</a:t>
            </a:r>
            <a:endParaRPr lang="cs-CZ" sz="24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1538663" y="6386168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2007376" y="6402339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</a:t>
            </a:r>
            <a:endParaRPr lang="cs-CZ" sz="24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2608941" y="6386166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</a:t>
            </a:r>
            <a:endParaRPr lang="cs-CZ" sz="24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3105303" y="6372167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Ř</a:t>
            </a:r>
            <a:endParaRPr lang="cs-CZ" sz="24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3555528" y="6399337"/>
            <a:ext cx="45860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4964148" y="6339672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</a:t>
            </a:r>
            <a:endParaRPr lang="cs-CZ" sz="2400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5508582" y="6339670"/>
            <a:ext cx="437589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</a:t>
            </a:r>
            <a:endParaRPr lang="cs-CZ" sz="2400" b="1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6039903" y="6339668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Y</a:t>
            </a:r>
          </a:p>
        </p:txBody>
      </p:sp>
      <p:sp>
        <p:nvSpPr>
          <p:cNvPr id="58" name="TextovéPole 57"/>
          <p:cNvSpPr txBox="1"/>
          <p:nvPr/>
        </p:nvSpPr>
        <p:spPr>
          <a:xfrm>
            <a:off x="6615224" y="6339669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</a:t>
            </a:r>
            <a:endParaRPr lang="cs-CZ" sz="2400" b="1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7107297" y="6355092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Ž</a:t>
            </a:r>
            <a:endParaRPr lang="cs-CZ" sz="24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6388" y="28761"/>
            <a:ext cx="1987612" cy="27855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74312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3.67253E-6 L -0.50572 -0.4710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295" y="-235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1.48011E-7 L 0.07691 -0.4741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37" y="-237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2.29417E-6 L 0.075 -0.56938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50" y="-284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3.05273E-6 L 0.13819 -0.57516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910" y="-287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8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0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3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9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41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2" fill="hold">
                      <p:stCondLst>
                        <p:cond delay="0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5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1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7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59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0" fill="hold">
                      <p:stCondLst>
                        <p:cond delay="0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3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165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6" fill="hold">
                      <p:stCondLst>
                        <p:cond delay="0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9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</p:childTnLst>
        </p:cTn>
      </p:par>
    </p:tnLst>
    <p:bldLst>
      <p:bldP spid="6" grpId="0" animBg="1"/>
      <p:bldP spid="15" grpId="0" animBg="1"/>
      <p:bldP spid="23" grpId="0" animBg="1"/>
      <p:bldP spid="24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2" grpId="1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6822" y="562393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682813" y="5691737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581531" y="6402339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608941" y="6386166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964148" y="6339672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</a:t>
            </a:r>
            <a:endParaRPr lang="cs-CZ" sz="2400" b="1" dirty="0"/>
          </a:p>
        </p:txBody>
      </p:sp>
      <p:sp>
        <p:nvSpPr>
          <p:cNvPr id="33" name="Tlačítko akce: Zpět nebo Předchozí 32">
            <a:hlinkClick r:id="" action="ppaction://hlinkshowjump?jump=previousslide" highlightClick="1"/>
          </p:cNvPr>
          <p:cNvSpPr/>
          <p:nvPr/>
        </p:nvSpPr>
        <p:spPr>
          <a:xfrm>
            <a:off x="251520" y="6153401"/>
            <a:ext cx="757330" cy="680431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lačítko akce: Dopředu nebo Další 33">
            <a:hlinkClick r:id="" action="ppaction://hlinkshowjump?jump=nextslide" highlightClick="1"/>
          </p:cNvPr>
          <p:cNvSpPr/>
          <p:nvPr/>
        </p:nvSpPr>
        <p:spPr>
          <a:xfrm>
            <a:off x="8211971" y="6199033"/>
            <a:ext cx="675017" cy="6177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1482185" y="1916832"/>
            <a:ext cx="64167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Š   ___   ___   ___   ___   ___   Y</a:t>
            </a:r>
            <a:endParaRPr lang="cs-CZ" sz="36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07504" y="550542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331640" y="5733256"/>
            <a:ext cx="423047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</a:t>
            </a:r>
            <a:endParaRPr lang="cs-CZ" sz="24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1848651" y="573625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</a:t>
            </a:r>
            <a:endParaRPr lang="cs-CZ" sz="24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375756" y="5733255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</a:t>
            </a:r>
            <a:endParaRPr lang="cs-CZ" sz="24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2878272" y="5733254"/>
            <a:ext cx="39604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E</a:t>
            </a:r>
            <a:endParaRPr lang="cs-CZ" sz="24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3383868" y="573325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F</a:t>
            </a:r>
            <a:endParaRPr lang="cs-CZ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932598" y="573625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G</a:t>
            </a:r>
            <a:endParaRPr lang="cs-CZ" sz="2400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4427984" y="5733252"/>
            <a:ext cx="369041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</a:t>
            </a:r>
            <a:endParaRPr lang="cs-CZ" sz="24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4932040" y="5721506"/>
            <a:ext cx="6697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CH</a:t>
            </a:r>
            <a:endParaRPr lang="cs-CZ" sz="2400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5723660" y="569173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I</a:t>
            </a:r>
            <a:endParaRPr lang="cs-CZ" sz="24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6163072" y="5696206"/>
            <a:ext cx="43050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</a:t>
            </a:r>
            <a:endParaRPr lang="cs-CZ" sz="24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7222873" y="5711223"/>
            <a:ext cx="34702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</a:t>
            </a:r>
            <a:endParaRPr lang="cs-CZ" sz="24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7671911" y="5691736"/>
            <a:ext cx="57606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</a:t>
            </a:r>
            <a:endParaRPr lang="cs-CZ" sz="24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8382932" y="550542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</a:t>
            </a:r>
            <a:endParaRPr lang="cs-CZ" sz="24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2007376" y="6402339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</a:t>
            </a:r>
            <a:endParaRPr lang="cs-CZ" sz="24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3105303" y="6372167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Ř</a:t>
            </a:r>
            <a:endParaRPr lang="cs-CZ" sz="24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3555528" y="6399337"/>
            <a:ext cx="45860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4067944" y="6386164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Š</a:t>
            </a:r>
            <a:endParaRPr lang="cs-CZ" sz="24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4501452" y="6355092"/>
            <a:ext cx="34920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</a:t>
            </a:r>
            <a:endParaRPr lang="cs-CZ" sz="24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5508582" y="6339670"/>
            <a:ext cx="437589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</a:t>
            </a:r>
            <a:endParaRPr lang="cs-CZ" sz="24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6039903" y="6339668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Y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6615224" y="6339669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</a:t>
            </a:r>
            <a:endParaRPr lang="cs-CZ" sz="2400" b="1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7107297" y="6355092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Ž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874312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2.29417E-6 L -0.03316 -0.653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67" y="-326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4.96762E-6 L 0.19323 -0.6660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653" y="-333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4.27382E-6 L -0.0783 -0.64616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24" y="-323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96855E-6 L 0.5 -0.53168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000" y="-265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2.80296E-6 L -0.03003 -0.55181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10" y="-275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05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6" fill="hold">
                      <p:stCondLst>
                        <p:cond delay="0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5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1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23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4" fill="hold">
                      <p:stCondLst>
                        <p:cond delay="0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3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41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2" fill="hold">
                      <p:stCondLst>
                        <p:cond delay="0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5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1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59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0" fill="hold">
                      <p:stCondLst>
                        <p:cond delay="0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3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</p:childTnLst>
        </p:cTn>
      </p:par>
    </p:tnLst>
    <p:bldLst>
      <p:bldP spid="3" grpId="0" animBg="1"/>
      <p:bldP spid="14" grpId="0" animBg="1"/>
      <p:bldP spid="18" grpId="0" animBg="1"/>
      <p:bldP spid="20" grpId="0" animBg="1"/>
      <p:bldP spid="25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550542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Á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6822" y="562393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538663" y="6386168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608941" y="6386166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964148" y="6339672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508582" y="6339670"/>
            <a:ext cx="437589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</a:t>
            </a:r>
            <a:endParaRPr lang="cs-CZ" sz="2400" b="1" dirty="0"/>
          </a:p>
        </p:txBody>
      </p:sp>
      <p:sp>
        <p:nvSpPr>
          <p:cNvPr id="33" name="Tlačítko akce: Zpět nebo Předchozí 32">
            <a:hlinkClick r:id="" action="ppaction://hlinkshowjump?jump=previousslide" highlightClick="1"/>
          </p:cNvPr>
          <p:cNvSpPr/>
          <p:nvPr/>
        </p:nvSpPr>
        <p:spPr>
          <a:xfrm>
            <a:off x="251520" y="6153401"/>
            <a:ext cx="757330" cy="680431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lačítko akce: Dopředu nebo Další 33">
            <a:hlinkClick r:id="" action="ppaction://hlinkshowjump?jump=nextslide" highlightClick="1"/>
          </p:cNvPr>
          <p:cNvSpPr/>
          <p:nvPr/>
        </p:nvSpPr>
        <p:spPr>
          <a:xfrm>
            <a:off x="8211971" y="6199033"/>
            <a:ext cx="675017" cy="6177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378772" y="2348086"/>
            <a:ext cx="85274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Š   ___   ___   ___    ___   ___   ___   ___   K</a:t>
            </a:r>
            <a:endParaRPr lang="cs-CZ" sz="36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538663" y="6376596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331640" y="5733256"/>
            <a:ext cx="423047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</a:t>
            </a:r>
            <a:endParaRPr lang="cs-CZ" sz="24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1848651" y="573625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</a:t>
            </a:r>
            <a:endParaRPr lang="cs-CZ" sz="24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375756" y="5733255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</a:t>
            </a:r>
            <a:endParaRPr lang="cs-CZ" sz="24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2878272" y="5733254"/>
            <a:ext cx="39604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E</a:t>
            </a:r>
            <a:endParaRPr lang="cs-CZ" sz="24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3383868" y="573325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F</a:t>
            </a:r>
            <a:endParaRPr lang="cs-CZ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932598" y="573625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G</a:t>
            </a:r>
            <a:endParaRPr lang="cs-CZ" sz="2400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4427984" y="5733252"/>
            <a:ext cx="369041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</a:t>
            </a:r>
            <a:endParaRPr lang="cs-CZ" sz="24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4932040" y="5721506"/>
            <a:ext cx="6697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CH</a:t>
            </a:r>
            <a:endParaRPr lang="cs-CZ" sz="2400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5723660" y="569173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I</a:t>
            </a:r>
            <a:endParaRPr lang="cs-CZ" sz="24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6163072" y="5696206"/>
            <a:ext cx="43050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</a:t>
            </a:r>
            <a:endParaRPr lang="cs-CZ" sz="24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6682813" y="5691737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</a:t>
            </a:r>
            <a:endParaRPr lang="cs-CZ" sz="24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7222873" y="5711223"/>
            <a:ext cx="34702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</a:t>
            </a:r>
            <a:endParaRPr lang="cs-CZ" sz="24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7671911" y="5691736"/>
            <a:ext cx="57606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</a:t>
            </a:r>
            <a:endParaRPr lang="cs-CZ" sz="24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8382932" y="550542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</a:t>
            </a:r>
            <a:endParaRPr lang="cs-CZ" sz="24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2007376" y="6402339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</a:t>
            </a:r>
            <a:endParaRPr lang="cs-CZ" sz="24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3105303" y="6372167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Ř</a:t>
            </a:r>
            <a:endParaRPr lang="cs-CZ" sz="24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3555528" y="6399337"/>
            <a:ext cx="45860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4067944" y="6386164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Š</a:t>
            </a:r>
            <a:endParaRPr lang="cs-CZ" sz="24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4501452" y="6355092"/>
            <a:ext cx="34920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</a:t>
            </a:r>
            <a:endParaRPr lang="cs-CZ" sz="24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6039903" y="6339668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Y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6615224" y="6339669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</a:t>
            </a:r>
            <a:endParaRPr lang="cs-CZ" sz="2400" b="1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7107297" y="6355092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Ž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874312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2.29417E-6 L -0.15139 -0.5901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569" y="-295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4.81481E-6 L 0.42622 -0.5803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302" y="-290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4.27382E-6 L -0.19653 -0.5938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826" y="-296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96855E-6 L 0.38976 -0.47918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479" y="-239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4.07407E-6 L 0.07986 -0.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93" y="-30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4.27382E-6 L 0.0941 -0.58325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705" y="-291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1.08233E-6 L 0.7993 -0.46184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965" y="-231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5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09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0" fill="hold">
                      <p:stCondLst>
                        <p:cond delay="0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15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" fill="hold">
                      <p:stCondLst>
                        <p:cond delay="0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9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5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1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33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4" fill="hold">
                      <p:stCondLst>
                        <p:cond delay="0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39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0" fill="hold">
                      <p:stCondLst>
                        <p:cond delay="0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3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9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51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2" fill="hold">
                      <p:stCondLst>
                        <p:cond delay="0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5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1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7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18" grpId="0" animBg="1"/>
      <p:bldP spid="20" grpId="0" animBg="1"/>
      <p:bldP spid="25" grpId="0" animBg="1"/>
      <p:bldP spid="26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550542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Á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6682813" y="5691737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608941" y="6386166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501452" y="6355092"/>
            <a:ext cx="34920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</a:t>
            </a:r>
            <a:endParaRPr lang="cs-CZ" sz="2400" b="1" dirty="0"/>
          </a:p>
        </p:txBody>
      </p:sp>
      <p:sp>
        <p:nvSpPr>
          <p:cNvPr id="33" name="Tlačítko akce: Zpět nebo Předchozí 32">
            <a:hlinkClick r:id="" action="ppaction://hlinkshowjump?jump=previousslide" highlightClick="1"/>
          </p:cNvPr>
          <p:cNvSpPr/>
          <p:nvPr/>
        </p:nvSpPr>
        <p:spPr>
          <a:xfrm>
            <a:off x="251520" y="6153401"/>
            <a:ext cx="757330" cy="680431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lačítko akce: Dopředu nebo Další 33">
            <a:hlinkClick r:id="" action="ppaction://hlinkshowjump?jump=nextslide" highlightClick="1"/>
          </p:cNvPr>
          <p:cNvSpPr/>
          <p:nvPr/>
        </p:nvSpPr>
        <p:spPr>
          <a:xfrm>
            <a:off x="8211971" y="6199033"/>
            <a:ext cx="675017" cy="6177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1679697" y="2059107"/>
            <a:ext cx="5427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D   ___   ___   ___   ___   Y</a:t>
            </a:r>
            <a:endParaRPr lang="cs-CZ" sz="36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756822" y="562393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</a:t>
            </a:r>
            <a:endParaRPr lang="cs-CZ" sz="24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1331640" y="5733256"/>
            <a:ext cx="423047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</a:t>
            </a:r>
            <a:endParaRPr lang="cs-CZ" sz="24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1848651" y="573625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</a:t>
            </a:r>
            <a:endParaRPr lang="cs-CZ" sz="24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375756" y="5733255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</a:t>
            </a:r>
            <a:endParaRPr lang="cs-CZ" sz="24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878272" y="5733254"/>
            <a:ext cx="39604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E</a:t>
            </a:r>
            <a:endParaRPr lang="cs-CZ" sz="2400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383868" y="573325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F</a:t>
            </a:r>
            <a:endParaRPr lang="cs-CZ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3932598" y="573625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G</a:t>
            </a:r>
            <a:endParaRPr lang="cs-CZ" sz="2400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4427984" y="5733252"/>
            <a:ext cx="369041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</a:t>
            </a:r>
            <a:endParaRPr lang="cs-CZ" sz="24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4932040" y="5721506"/>
            <a:ext cx="6697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CH</a:t>
            </a:r>
            <a:endParaRPr lang="cs-CZ" sz="24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5723660" y="569173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I</a:t>
            </a:r>
            <a:endParaRPr lang="cs-CZ" sz="24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6163072" y="5696206"/>
            <a:ext cx="43050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</a:t>
            </a:r>
            <a:endParaRPr lang="cs-CZ" sz="24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7222873" y="5711223"/>
            <a:ext cx="34702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</a:t>
            </a:r>
            <a:endParaRPr lang="cs-CZ" sz="24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7671911" y="5691736"/>
            <a:ext cx="57606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</a:t>
            </a:r>
            <a:endParaRPr lang="cs-CZ" sz="24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8382932" y="550542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</a:t>
            </a:r>
            <a:endParaRPr lang="cs-CZ" sz="24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1538663" y="6386168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2007376" y="6402339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</a:t>
            </a:r>
            <a:endParaRPr lang="cs-CZ" sz="24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3105303" y="6372167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Ř</a:t>
            </a:r>
            <a:endParaRPr lang="cs-CZ" sz="24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3555528" y="6399337"/>
            <a:ext cx="45860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4067944" y="6386164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Š</a:t>
            </a:r>
            <a:endParaRPr lang="cs-CZ" sz="2400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4964148" y="6339672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</a:t>
            </a:r>
            <a:endParaRPr lang="cs-CZ" sz="2400" b="1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5508582" y="6339670"/>
            <a:ext cx="437589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</a:t>
            </a:r>
            <a:endParaRPr lang="cs-CZ" sz="2400" b="1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6039903" y="6339668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Y</a:t>
            </a:r>
          </a:p>
        </p:txBody>
      </p:sp>
      <p:sp>
        <p:nvSpPr>
          <p:cNvPr id="59" name="TextovéPole 58"/>
          <p:cNvSpPr txBox="1"/>
          <p:nvPr/>
        </p:nvSpPr>
        <p:spPr>
          <a:xfrm>
            <a:off x="6615224" y="6339669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</a:t>
            </a:r>
            <a:endParaRPr lang="cs-CZ" sz="2400" b="1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7107297" y="6355092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Ž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874312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2.29417E-6 L -0.00955 -0.642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86" y="-321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1.08233E-6 L 0.37413 -0.5143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698" y="-257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3.05273E-6 L 0.01215 -0.6380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08" y="-319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2.80296E-6 L -0.10868 -0.53099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434" y="-265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4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8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4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8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4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36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7" fill="hold">
                      <p:stCondLst>
                        <p:cond delay="0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0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6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48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9" fill="hold">
                      <p:stCondLst>
                        <p:cond delay="0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8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160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1" fill="hold">
                      <p:stCondLst>
                        <p:cond delay="0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</p:childTnLst>
        </p:cTn>
      </p:par>
    </p:tnLst>
    <p:bldLst>
      <p:bldP spid="2" grpId="0" animBg="1"/>
      <p:bldP spid="14" grpId="0" animBg="1"/>
      <p:bldP spid="20" grpId="0" animBg="1"/>
      <p:bldP spid="24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550542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375756" y="5733255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23660" y="569173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I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222873" y="5711223"/>
            <a:ext cx="34702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508582" y="6339670"/>
            <a:ext cx="437589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</a:t>
            </a:r>
            <a:endParaRPr lang="cs-CZ" sz="2400" b="1" dirty="0"/>
          </a:p>
        </p:txBody>
      </p:sp>
      <p:sp>
        <p:nvSpPr>
          <p:cNvPr id="33" name="Tlačítko akce: Zpět nebo Předchozí 32">
            <a:hlinkClick r:id="" action="ppaction://hlinkshowjump?jump=previousslide" highlightClick="1"/>
          </p:cNvPr>
          <p:cNvSpPr/>
          <p:nvPr/>
        </p:nvSpPr>
        <p:spPr>
          <a:xfrm>
            <a:off x="251520" y="6153401"/>
            <a:ext cx="757330" cy="680431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lačítko akce: Dopředu nebo Další 33">
            <a:hlinkClick r:id="" action="ppaction://hlinkshowjump?jump=nextslide" highlightClick="1"/>
          </p:cNvPr>
          <p:cNvSpPr/>
          <p:nvPr/>
        </p:nvSpPr>
        <p:spPr>
          <a:xfrm>
            <a:off x="8211971" y="6199033"/>
            <a:ext cx="675017" cy="6177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1291032" y="1916832"/>
            <a:ext cx="6340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   ___   ___   ___   ___   ___   O</a:t>
            </a:r>
            <a:endParaRPr lang="cs-CZ" sz="36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56822" y="562393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</a:t>
            </a:r>
            <a:endParaRPr lang="cs-CZ" sz="24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331640" y="5733256"/>
            <a:ext cx="423047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</a:t>
            </a:r>
            <a:endParaRPr lang="cs-CZ" sz="24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1848651" y="573625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</a:t>
            </a:r>
            <a:endParaRPr lang="cs-CZ" sz="24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878272" y="5733254"/>
            <a:ext cx="39604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E</a:t>
            </a:r>
            <a:endParaRPr lang="cs-CZ" sz="24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3383868" y="573325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F</a:t>
            </a:r>
            <a:endParaRPr lang="cs-CZ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3932598" y="573625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G</a:t>
            </a:r>
            <a:endParaRPr lang="cs-CZ" sz="24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4427984" y="5733252"/>
            <a:ext cx="369041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</a:t>
            </a:r>
            <a:endParaRPr lang="cs-CZ" sz="2400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4932040" y="5721506"/>
            <a:ext cx="6697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CH</a:t>
            </a:r>
            <a:endParaRPr lang="cs-CZ" sz="24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163072" y="5696206"/>
            <a:ext cx="43050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</a:t>
            </a:r>
            <a:endParaRPr lang="cs-CZ" sz="2400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6682813" y="5691737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</a:t>
            </a:r>
            <a:endParaRPr lang="cs-CZ" sz="24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7671911" y="5691736"/>
            <a:ext cx="57606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</a:t>
            </a:r>
            <a:endParaRPr lang="cs-CZ" sz="24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8382932" y="550542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</a:t>
            </a:r>
            <a:endParaRPr lang="cs-CZ" sz="24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1538663" y="6386168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2007376" y="6402339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</a:t>
            </a:r>
            <a:endParaRPr lang="cs-CZ" sz="24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2608941" y="6386166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</a:t>
            </a:r>
            <a:endParaRPr lang="cs-CZ" sz="24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3105303" y="6372167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Ř</a:t>
            </a:r>
            <a:endParaRPr lang="cs-CZ" sz="24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3555528" y="6399337"/>
            <a:ext cx="45860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4067944" y="6386164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Š</a:t>
            </a:r>
            <a:endParaRPr lang="cs-CZ" sz="24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4501452" y="6355092"/>
            <a:ext cx="34920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</a:t>
            </a:r>
            <a:endParaRPr lang="cs-CZ" sz="24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4964148" y="6339672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</a:t>
            </a:r>
            <a:endParaRPr lang="cs-CZ" sz="24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6039903" y="6339668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Y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6615224" y="6339669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</a:t>
            </a:r>
            <a:endParaRPr lang="cs-CZ" sz="2400" b="1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7107297" y="6355092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Ž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874312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3.67253E-6 L -0.55295 -0.5548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656" y="-277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1.08233E-6 L 0.33472 -0.5353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736" y="-267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1.48011E-7 L 0.20469 -0.5684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226" y="-284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2.80296E-6 L -0.05105 -0.56244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52" y="-281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4.27382E-6 L 0.0783 -0.6461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06" y="-323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05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6" fill="hold">
                      <p:stCondLst>
                        <p:cond delay="0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5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4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0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6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8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12" grpId="0" animBg="1"/>
      <p:bldP spid="15" grpId="0" animBg="1"/>
      <p:bldP spid="26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49" grpId="1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375756" y="5733255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78272" y="5733254"/>
            <a:ext cx="39604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E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23660" y="569173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Í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6682813" y="5691737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222873" y="5711223"/>
            <a:ext cx="34702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382932" y="550542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007376" y="6402339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</a:t>
            </a:r>
            <a:endParaRPr lang="cs-CZ" sz="2400" b="1" dirty="0"/>
          </a:p>
        </p:txBody>
      </p:sp>
      <p:sp>
        <p:nvSpPr>
          <p:cNvPr id="33" name="Tlačítko akce: Zpět nebo Předchozí 32">
            <a:hlinkClick r:id="" action="ppaction://hlinkshowjump?jump=previousslide" highlightClick="1"/>
          </p:cNvPr>
          <p:cNvSpPr/>
          <p:nvPr/>
        </p:nvSpPr>
        <p:spPr>
          <a:xfrm>
            <a:off x="251520" y="6153401"/>
            <a:ext cx="757330" cy="680431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lačítko akce: Dopředu nebo Další 33">
            <a:hlinkClick r:id="" action="ppaction://hlinkshowjump?jump=nextslide" highlightClick="1"/>
          </p:cNvPr>
          <p:cNvSpPr/>
          <p:nvPr/>
        </p:nvSpPr>
        <p:spPr>
          <a:xfrm>
            <a:off x="8211971" y="6199033"/>
            <a:ext cx="675017" cy="6177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2781018" y="482769"/>
            <a:ext cx="3105345" cy="70788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GALANTERIE</a:t>
            </a:r>
            <a:endParaRPr lang="cs-CZ" sz="40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48776" y="2347139"/>
            <a:ext cx="85274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Š   ___   ___   ___   ___   ___   ___   ___   Y</a:t>
            </a:r>
            <a:endParaRPr lang="cs-CZ" sz="36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56822" y="562393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</a:t>
            </a:r>
            <a:endParaRPr lang="cs-CZ" sz="24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07504" y="550542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1331640" y="5733256"/>
            <a:ext cx="423047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</a:t>
            </a:r>
            <a:endParaRPr lang="cs-CZ" sz="24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1848651" y="573625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</a:t>
            </a:r>
            <a:endParaRPr lang="cs-CZ" sz="24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3383868" y="573325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F</a:t>
            </a:r>
            <a:endParaRPr lang="cs-CZ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3932598" y="573625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G</a:t>
            </a:r>
            <a:endParaRPr lang="cs-CZ" sz="24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4427984" y="5733252"/>
            <a:ext cx="369041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</a:t>
            </a:r>
            <a:endParaRPr lang="cs-CZ" sz="2400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4932040" y="5721506"/>
            <a:ext cx="6697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CH</a:t>
            </a:r>
            <a:endParaRPr lang="cs-CZ" sz="24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163072" y="5696206"/>
            <a:ext cx="43050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</a:t>
            </a:r>
            <a:endParaRPr lang="cs-CZ" sz="2400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7671911" y="5691736"/>
            <a:ext cx="57606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</a:t>
            </a:r>
            <a:endParaRPr lang="cs-CZ" sz="24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1538663" y="6386168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2608941" y="6386166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</a:t>
            </a:r>
            <a:endParaRPr lang="cs-CZ" sz="24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3105303" y="6372167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Ř</a:t>
            </a:r>
            <a:endParaRPr lang="cs-CZ" sz="24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3555528" y="6399337"/>
            <a:ext cx="45860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4067944" y="6386164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Š</a:t>
            </a:r>
            <a:endParaRPr lang="cs-CZ" sz="24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4501452" y="6355092"/>
            <a:ext cx="34920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</a:t>
            </a:r>
            <a:endParaRPr lang="cs-CZ" sz="24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4964148" y="6339672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</a:t>
            </a:r>
            <a:endParaRPr lang="cs-CZ" sz="24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5508582" y="6339670"/>
            <a:ext cx="437589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</a:t>
            </a:r>
            <a:endParaRPr lang="cs-CZ" sz="24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6039903" y="6339668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Y</a:t>
            </a:r>
          </a:p>
        </p:txBody>
      </p:sp>
      <p:sp>
        <p:nvSpPr>
          <p:cNvPr id="55" name="TextovéPole 54"/>
          <p:cNvSpPr txBox="1"/>
          <p:nvPr/>
        </p:nvSpPr>
        <p:spPr>
          <a:xfrm>
            <a:off x="6615224" y="6339669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</a:t>
            </a:r>
            <a:endParaRPr lang="cs-CZ" sz="2400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7107297" y="6355092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Ž</a:t>
            </a:r>
            <a:endParaRPr lang="cs-CZ" sz="24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2813" y="119696"/>
            <a:ext cx="2295702" cy="22048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74312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4.96762E-6 L -0.0974 -0.6031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878" y="-301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1.48011E-7 L -0.06476 -0.50555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47" y="-25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1.08233E-6 L -0.57812 -0.47248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906" y="-236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1.48011E-7 L 0.20469 -0.51596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226" y="-258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3.67253E-6 L -0.21441 -0.50254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729" y="-25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2.80296E-6 L 0.06718 -0.49954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51" y="-249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2.80296E-6 L 0.0724 -0.49954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11" y="-249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4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26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7" fill="hold">
                      <p:stCondLst>
                        <p:cond delay="0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0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44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5" fill="hold">
                      <p:stCondLst>
                        <p:cond delay="0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50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1" fill="hold">
                      <p:stCondLst>
                        <p:cond delay="0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0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12" grpId="0" animBg="1"/>
      <p:bldP spid="14" grpId="0" animBg="1"/>
      <p:bldP spid="15" grpId="0" animBg="1"/>
      <p:bldP spid="17" grpId="0" animBg="1"/>
      <p:bldP spid="19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6" grpId="1" animBg="1"/>
      <p:bldP spid="47" grpId="0" animBg="1"/>
      <p:bldP spid="48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ovéPole 11"/>
          <p:cNvSpPr txBox="1"/>
          <p:nvPr/>
        </p:nvSpPr>
        <p:spPr>
          <a:xfrm>
            <a:off x="5723660" y="569173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I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682813" y="5691737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222873" y="5711223"/>
            <a:ext cx="34702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007376" y="6402339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501452" y="6396335"/>
            <a:ext cx="34920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964148" y="6339672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</a:t>
            </a:r>
            <a:endParaRPr lang="cs-CZ" sz="2400" b="1" dirty="0"/>
          </a:p>
        </p:txBody>
      </p:sp>
      <p:sp>
        <p:nvSpPr>
          <p:cNvPr id="33" name="Tlačítko akce: Zpět nebo Předchozí 32">
            <a:hlinkClick r:id="" action="ppaction://hlinkshowjump?jump=previousslide" highlightClick="1"/>
          </p:cNvPr>
          <p:cNvSpPr/>
          <p:nvPr/>
        </p:nvSpPr>
        <p:spPr>
          <a:xfrm>
            <a:off x="251520" y="6153401"/>
            <a:ext cx="757330" cy="680431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lačítko akce: Dopředu nebo Další 33">
            <a:hlinkClick r:id="" action="ppaction://hlinkshowjump?jump=nextslide" highlightClick="1"/>
          </p:cNvPr>
          <p:cNvSpPr/>
          <p:nvPr/>
        </p:nvSpPr>
        <p:spPr>
          <a:xfrm>
            <a:off x="8211971" y="6199033"/>
            <a:ext cx="675017" cy="6177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1383206" y="1361760"/>
            <a:ext cx="53694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Š   ___   ___   ___   ___   Y</a:t>
            </a:r>
            <a:endParaRPr lang="cs-CZ" sz="36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368769" y="2512065"/>
            <a:ext cx="35731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   ___   ___   Í</a:t>
            </a:r>
            <a:endParaRPr lang="cs-CZ" sz="36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56822" y="562393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</a:t>
            </a:r>
            <a:endParaRPr lang="cs-CZ" sz="24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07504" y="550542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1331640" y="5733256"/>
            <a:ext cx="423047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</a:t>
            </a:r>
            <a:endParaRPr lang="cs-CZ" sz="24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1848651" y="573625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</a:t>
            </a:r>
            <a:endParaRPr lang="cs-CZ" sz="24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2375756" y="5733255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</a:t>
            </a:r>
            <a:endParaRPr lang="cs-CZ" sz="24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878272" y="5733254"/>
            <a:ext cx="39604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E</a:t>
            </a:r>
            <a:endParaRPr lang="cs-CZ" sz="24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383868" y="573325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F</a:t>
            </a:r>
            <a:endParaRPr lang="cs-CZ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932598" y="573625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G</a:t>
            </a:r>
            <a:endParaRPr lang="cs-CZ" sz="24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4427984" y="5733252"/>
            <a:ext cx="369041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</a:t>
            </a:r>
            <a:endParaRPr lang="cs-CZ" sz="2400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4932040" y="5721506"/>
            <a:ext cx="6697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CH</a:t>
            </a:r>
            <a:endParaRPr lang="cs-CZ" sz="24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6163072" y="5696206"/>
            <a:ext cx="43050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</a:t>
            </a:r>
            <a:endParaRPr lang="cs-CZ" sz="24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7671911" y="5691736"/>
            <a:ext cx="57606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</a:t>
            </a:r>
            <a:endParaRPr lang="cs-CZ" sz="24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8382932" y="550542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</a:t>
            </a:r>
            <a:endParaRPr lang="cs-CZ" sz="24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1538663" y="6386168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2608941" y="6386166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</a:t>
            </a:r>
            <a:endParaRPr lang="cs-CZ" sz="24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3105303" y="6372167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Ř</a:t>
            </a:r>
            <a:endParaRPr lang="cs-CZ" sz="24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3555528" y="6399337"/>
            <a:ext cx="45860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4067944" y="6386164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Š</a:t>
            </a:r>
            <a:endParaRPr lang="cs-CZ" sz="24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5508582" y="6339670"/>
            <a:ext cx="437589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</a:t>
            </a:r>
            <a:endParaRPr lang="cs-CZ" sz="24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6039903" y="6339668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Y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6615224" y="6339669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</a:t>
            </a:r>
            <a:endParaRPr lang="cs-CZ" sz="2400" b="1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7107297" y="6355092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Ž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874312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4.96762E-6 L 0.02066 -0.7393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24" y="-369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4.27382E-6 L -0.18855 -0.73011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427" y="-365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3.67253E-6 L -0.32465 -0.6494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233" y="-324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2.80296E-6 L -0.1559 -0.6464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795" y="-323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2.80296E-6 L -0.27153 -0.4680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576" y="-234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1.01758E-7 L -0.01927 -0.58117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72" y="-290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5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1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33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4" fill="hold">
                      <p:stCondLst>
                        <p:cond delay="0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39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0" fill="hold">
                      <p:stCondLst>
                        <p:cond delay="0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3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9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51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2" fill="hold">
                      <p:stCondLst>
                        <p:cond delay="0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5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1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7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</p:childTnLst>
        </p:cTn>
      </p:par>
    </p:tnLst>
    <p:bldLst>
      <p:bldP spid="12" grpId="0" animBg="1"/>
      <p:bldP spid="14" grpId="0" animBg="1"/>
      <p:bldP spid="15" grpId="0" animBg="1"/>
      <p:bldP spid="19" grpId="0" animBg="1"/>
      <p:bldP spid="24" grpId="0" animBg="1"/>
      <p:bldP spid="25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9" grpId="0" animBg="1"/>
      <p:bldP spid="50" grpId="0" animBg="1"/>
      <p:bldP spid="50" grpId="1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331640" y="5733256"/>
            <a:ext cx="423047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78272" y="5733254"/>
            <a:ext cx="39604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E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27984" y="5733252"/>
            <a:ext cx="369041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23660" y="569173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I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222873" y="5711223"/>
            <a:ext cx="34702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382932" y="550542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501452" y="6355092"/>
            <a:ext cx="34920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</a:t>
            </a:r>
            <a:endParaRPr lang="cs-CZ" sz="2400" b="1" dirty="0"/>
          </a:p>
        </p:txBody>
      </p:sp>
      <p:sp>
        <p:nvSpPr>
          <p:cNvPr id="33" name="Tlačítko akce: Zpět nebo Předchozí 32">
            <a:hlinkClick r:id="" action="ppaction://hlinkshowjump?jump=previousslide" highlightClick="1"/>
          </p:cNvPr>
          <p:cNvSpPr/>
          <p:nvPr/>
        </p:nvSpPr>
        <p:spPr>
          <a:xfrm>
            <a:off x="251520" y="6153401"/>
            <a:ext cx="757330" cy="680431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lačítko akce: Dopředu nebo Další 33">
            <a:hlinkClick r:id="" action="ppaction://hlinkshowjump?jump=nextslide" highlightClick="1"/>
          </p:cNvPr>
          <p:cNvSpPr/>
          <p:nvPr/>
        </p:nvSpPr>
        <p:spPr>
          <a:xfrm>
            <a:off x="8211971" y="6199033"/>
            <a:ext cx="675017" cy="6177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2517567" y="908720"/>
            <a:ext cx="41541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   ___   ___   ___   Y</a:t>
            </a:r>
            <a:endParaRPr lang="cs-CZ" sz="36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048107" y="2276872"/>
            <a:ext cx="71287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a</a:t>
            </a:r>
            <a:r>
              <a:rPr lang="cs-CZ" sz="3600" dirty="0" smtClean="0"/>
              <a:t>    J   ___   ___   ___   ___   ___   E</a:t>
            </a:r>
            <a:endParaRPr lang="cs-CZ" sz="36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889279" y="5737368"/>
            <a:ext cx="39604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E</a:t>
            </a:r>
            <a:endParaRPr lang="cs-CZ" sz="24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427983" y="5723462"/>
            <a:ext cx="369041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</a:t>
            </a:r>
            <a:endParaRPr lang="cs-CZ" sz="24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7222873" y="5691738"/>
            <a:ext cx="34702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</a:t>
            </a:r>
            <a:endParaRPr lang="cs-CZ" sz="24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073614" y="3501008"/>
            <a:ext cx="69744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    P   ___   ___   ___   ___  ___   Í</a:t>
            </a:r>
            <a:endParaRPr lang="cs-CZ" sz="36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7207787" y="5696206"/>
            <a:ext cx="34702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</a:t>
            </a:r>
            <a:endParaRPr lang="cs-CZ" sz="24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2906613" y="5740368"/>
            <a:ext cx="39604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E</a:t>
            </a:r>
            <a:endParaRPr lang="cs-CZ" sz="24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870977" y="5728143"/>
            <a:ext cx="39604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E</a:t>
            </a:r>
            <a:endParaRPr lang="cs-CZ" sz="24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756822" y="562393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</a:t>
            </a:r>
            <a:endParaRPr lang="cs-CZ" sz="2400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107504" y="550542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1848651" y="573625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</a:t>
            </a:r>
            <a:endParaRPr lang="cs-CZ" sz="2400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2375756" y="5733255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</a:t>
            </a:r>
            <a:endParaRPr lang="cs-CZ" sz="24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3383868" y="573325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F</a:t>
            </a:r>
            <a:endParaRPr lang="cs-CZ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3932598" y="573625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G</a:t>
            </a:r>
            <a:endParaRPr lang="cs-CZ" sz="24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4932040" y="5721506"/>
            <a:ext cx="6697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CH</a:t>
            </a:r>
            <a:endParaRPr lang="cs-CZ" sz="24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6163072" y="5696206"/>
            <a:ext cx="43050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</a:t>
            </a:r>
            <a:endParaRPr lang="cs-CZ" sz="24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6682813" y="5691737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</a:t>
            </a:r>
            <a:endParaRPr lang="cs-CZ" sz="24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7671911" y="5691736"/>
            <a:ext cx="57606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</a:t>
            </a:r>
            <a:endParaRPr lang="cs-CZ" sz="24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1538663" y="6386168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2007376" y="6402339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</a:t>
            </a:r>
            <a:endParaRPr lang="cs-CZ" sz="24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2608941" y="6386166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</a:t>
            </a:r>
            <a:endParaRPr lang="cs-CZ" sz="24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3105303" y="6372167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Ř</a:t>
            </a:r>
            <a:endParaRPr lang="cs-CZ" sz="24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3555528" y="6399337"/>
            <a:ext cx="45860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4067944" y="6386164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Š</a:t>
            </a:r>
            <a:endParaRPr lang="cs-CZ" sz="2400" b="1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4964148" y="6339672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</a:t>
            </a:r>
            <a:endParaRPr lang="cs-CZ" sz="2400" b="1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5508582" y="6339670"/>
            <a:ext cx="437589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</a:t>
            </a:r>
            <a:endParaRPr lang="cs-CZ" sz="2400" b="1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6039903" y="6339668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Y</a:t>
            </a:r>
          </a:p>
        </p:txBody>
      </p:sp>
      <p:sp>
        <p:nvSpPr>
          <p:cNvPr id="60" name="TextovéPole 59"/>
          <p:cNvSpPr txBox="1"/>
          <p:nvPr/>
        </p:nvSpPr>
        <p:spPr>
          <a:xfrm>
            <a:off x="6615224" y="6339669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</a:t>
            </a:r>
            <a:endParaRPr lang="cs-CZ" sz="2400" b="1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7107297" y="6355092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Ž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874312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1.48011E-7 L 0.3526 -0.3272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622" y="-163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1.48011E-7 L -0.09097 -0.50555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549" y="-25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3.67253E-6 L -0.48993 -0.32423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497" y="-162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-3.95005E-6 L 0.10729 -0.33834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365" y="-169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2.54394E-6 L -0.01215 -0.70328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08" y="-351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2.80296E-6 L -0.30104 -0.50995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052" y="-255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2.80296E-6 L -0.01945 -0.50995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72" y="-255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556E-17 -1.48011E-7 L 0.57535 -0.50555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767" y="-25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9.99075E-7 L -0.18906 -0.70999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462" y="-35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3.51526E-6 L -0.03628 -0.50671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23" y="-25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3.05273E-6 L 0.03576 -0.4179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88" y="-209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3.65402E-6 L 0.03837 -0.70398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10" y="-351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1.08233E-6 L -0.17656 -0.29417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837" y="-147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5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09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0" fill="hold">
                      <p:stCondLst>
                        <p:cond delay="0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15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" fill="hold">
                      <p:stCondLst>
                        <p:cond delay="0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9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5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1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33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4" fill="hold">
                      <p:stCondLst>
                        <p:cond delay="0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39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0" fill="hold">
                      <p:stCondLst>
                        <p:cond delay="0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3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50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1" fill="hold">
                      <p:stCondLst>
                        <p:cond delay="0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0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68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9" fill="hold">
                      <p:stCondLst>
                        <p:cond delay="0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2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74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5" fill="hold">
                      <p:stCondLst>
                        <p:cond delay="0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8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180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1" fill="hold">
                      <p:stCondLst>
                        <p:cond delay="0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4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186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7" fill="hold">
                      <p:stCondLst>
                        <p:cond delay="0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0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>
                      <p:stCondLst>
                        <p:cond delay="0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6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10" grpId="0" animBg="1"/>
      <p:bldP spid="12" grpId="0" animBg="1"/>
      <p:bldP spid="15" grpId="0" animBg="1"/>
      <p:bldP spid="17" grpId="0" animBg="1"/>
      <p:bldP spid="2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3" grpId="1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550542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Á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723660" y="569173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Í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6682813" y="5691737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222873" y="5711223"/>
            <a:ext cx="34702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382932" y="550542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</a:t>
            </a:r>
            <a:endParaRPr lang="cs-CZ" sz="2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067944" y="6386164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Š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508582" y="6339670"/>
            <a:ext cx="437589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</a:t>
            </a:r>
            <a:endParaRPr lang="cs-CZ" sz="2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039903" y="6339668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Y</a:t>
            </a:r>
          </a:p>
        </p:txBody>
      </p:sp>
      <p:sp>
        <p:nvSpPr>
          <p:cNvPr id="33" name="Tlačítko akce: Zpět nebo Předchozí 32">
            <a:hlinkClick r:id="" action="ppaction://hlinkshowjump?jump=previousslide" highlightClick="1"/>
          </p:cNvPr>
          <p:cNvSpPr/>
          <p:nvPr/>
        </p:nvSpPr>
        <p:spPr>
          <a:xfrm>
            <a:off x="251520" y="6153401"/>
            <a:ext cx="757330" cy="680431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lačítko akce: Dopředu nebo Další 33">
            <a:hlinkClick r:id="" action="ppaction://hlinkshowjump?jump=nextslide" highlightClick="1"/>
          </p:cNvPr>
          <p:cNvSpPr/>
          <p:nvPr/>
        </p:nvSpPr>
        <p:spPr>
          <a:xfrm>
            <a:off x="8211971" y="6199033"/>
            <a:ext cx="675017" cy="6177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2646540" y="710242"/>
            <a:ext cx="33123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   ___   ___   Y</a:t>
            </a:r>
            <a:endParaRPr lang="cs-CZ" sz="36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44683" y="1930214"/>
            <a:ext cx="73183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a</a:t>
            </a:r>
            <a:r>
              <a:rPr lang="cs-CZ" sz="3600" dirty="0" smtClean="0"/>
              <a:t>    B   ___   ___   ___   ___   ___   Y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280464" y="3284983"/>
            <a:ext cx="84419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     V   ___   ___   ___   ___   ___   ___   Í</a:t>
            </a:r>
            <a:endParaRPr lang="cs-CZ" sz="36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224885" y="5737368"/>
            <a:ext cx="34702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</a:t>
            </a:r>
            <a:endParaRPr lang="cs-CZ" sz="24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8382932" y="549067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</a:t>
            </a:r>
            <a:endParaRPr lang="cs-CZ" sz="24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521319" y="6355091"/>
            <a:ext cx="437589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</a:t>
            </a:r>
            <a:endParaRPr lang="cs-CZ" sz="24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126129" y="5502419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A</a:t>
            </a:r>
          </a:p>
        </p:txBody>
      </p:sp>
      <p:sp>
        <p:nvSpPr>
          <p:cNvPr id="39" name="TextovéPole 38"/>
          <p:cNvSpPr txBox="1"/>
          <p:nvPr/>
        </p:nvSpPr>
        <p:spPr>
          <a:xfrm>
            <a:off x="8382932" y="550653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</a:t>
            </a:r>
            <a:endParaRPr lang="cs-CZ" sz="24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756822" y="562393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</a:t>
            </a:r>
            <a:endParaRPr lang="cs-CZ" sz="24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1331640" y="5733256"/>
            <a:ext cx="423047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</a:t>
            </a:r>
            <a:endParaRPr lang="cs-CZ" sz="2400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1848651" y="573625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</a:t>
            </a:r>
            <a:endParaRPr lang="cs-CZ" sz="24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2375756" y="5733255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</a:t>
            </a:r>
            <a:endParaRPr lang="cs-CZ" sz="2400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2878272" y="5733254"/>
            <a:ext cx="39604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E</a:t>
            </a:r>
            <a:endParaRPr lang="cs-CZ" sz="24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3383868" y="573325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F</a:t>
            </a:r>
            <a:endParaRPr lang="cs-CZ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3932598" y="573625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G</a:t>
            </a:r>
            <a:endParaRPr lang="cs-CZ" sz="24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4427984" y="5733252"/>
            <a:ext cx="369041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</a:t>
            </a:r>
            <a:endParaRPr lang="cs-CZ" sz="24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4932040" y="5721506"/>
            <a:ext cx="6697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CH</a:t>
            </a:r>
            <a:endParaRPr lang="cs-CZ" sz="24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6163072" y="5696206"/>
            <a:ext cx="43050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</a:t>
            </a:r>
            <a:endParaRPr lang="cs-CZ" sz="24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7671911" y="5691736"/>
            <a:ext cx="57606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</a:t>
            </a:r>
            <a:endParaRPr lang="cs-CZ" sz="24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1538663" y="6386168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2007376" y="6402339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</a:t>
            </a:r>
            <a:endParaRPr lang="cs-CZ" sz="24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2608941" y="6386166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</a:t>
            </a:r>
            <a:endParaRPr lang="cs-CZ" sz="24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3105303" y="6372167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Ř</a:t>
            </a:r>
            <a:endParaRPr lang="cs-CZ" sz="24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3555528" y="6399337"/>
            <a:ext cx="45860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4501452" y="6355092"/>
            <a:ext cx="34920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</a:t>
            </a:r>
            <a:endParaRPr lang="cs-CZ" sz="2400" b="1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4964148" y="6339672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</a:t>
            </a:r>
            <a:endParaRPr lang="cs-CZ" sz="2400" b="1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6615224" y="6339669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</a:t>
            </a:r>
            <a:endParaRPr lang="cs-CZ" sz="2400" b="1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7107297" y="6355092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Ž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874312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3.67253E-6 L -0.33246 -0.5548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632" y="-277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3.95005E-6 L -0.41146 -0.72641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573" y="-363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1.08233E-6 L -0.11354 -0.33603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677" y="-168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1.08233E-6 L 0.66545 -0.32563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264" y="-162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4.27382E-6 L -0.03976 -0.44704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97" y="-223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2.48844E-6 L -0.34983 -0.52267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500" y="-261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3.7037E-7 L -0.43611 -0.44745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806" y="-223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4.81481E-6 L -0.09045 -0.45439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531" y="-227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2.80296E-6 L -0.1691 -0.36309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455" y="-181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3.05273E-6 L -0.26163 -0.65911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090" y="-329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1.85014E-7 L 0.23298 -0.52498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649" y="-262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1.85014E-7 L -0.45208 -0.70352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604" y="-351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2.80296E-6 L -0.06145 -0.5414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73" y="-270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09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0" fill="hold">
                      <p:stCondLst>
                        <p:cond delay="0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15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" fill="hold">
                      <p:stCondLst>
                        <p:cond delay="0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5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1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33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4" fill="hold">
                      <p:stCondLst>
                        <p:cond delay="0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39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0" fill="hold">
                      <p:stCondLst>
                        <p:cond delay="0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3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4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0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6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68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9" fill="hold">
                      <p:stCondLst>
                        <p:cond delay="0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74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5" fill="hold">
                      <p:stCondLst>
                        <p:cond delay="0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8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80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1" fill="hold">
                      <p:stCondLst>
                        <p:cond delay="0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4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186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7" fill="hold">
                      <p:stCondLst>
                        <p:cond delay="0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0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</p:childTnLst>
        </p:cTn>
      </p:par>
    </p:tnLst>
    <p:bldLst>
      <p:bldP spid="2" grpId="0" animBg="1"/>
      <p:bldP spid="12" grpId="0" animBg="1"/>
      <p:bldP spid="14" grpId="0" animBg="1"/>
      <p:bldP spid="15" grpId="0" animBg="1"/>
      <p:bldP spid="17" grpId="0" animBg="1"/>
      <p:bldP spid="23" grpId="0" animBg="1"/>
      <p:bldP spid="26" grpId="0" animBg="1"/>
      <p:bldP spid="27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3" grpId="1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3383868" y="573325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F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23660" y="569173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Í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6682813" y="5691737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222873" y="5711223"/>
            <a:ext cx="34702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382932" y="550542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538663" y="6386168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33" name="Tlačítko akce: Zpět nebo Předchozí 32">
            <a:hlinkClick r:id="" action="ppaction://hlinkshowjump?jump=previousslide" highlightClick="1"/>
          </p:cNvPr>
          <p:cNvSpPr/>
          <p:nvPr/>
        </p:nvSpPr>
        <p:spPr>
          <a:xfrm>
            <a:off x="251520" y="6153401"/>
            <a:ext cx="757330" cy="680431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lačítko akce: Dopředu nebo Další 33">
            <a:hlinkClick r:id="" action="ppaction://hlinkshowjump?jump=nextslide" highlightClick="1"/>
          </p:cNvPr>
          <p:cNvSpPr/>
          <p:nvPr/>
        </p:nvSpPr>
        <p:spPr>
          <a:xfrm>
            <a:off x="8211971" y="6199033"/>
            <a:ext cx="675017" cy="6177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925463" y="1484784"/>
            <a:ext cx="73740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   ___   ___   ___   ___   ___   ___   Y</a:t>
            </a:r>
            <a:endParaRPr lang="cs-CZ" sz="36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56822" y="562393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</a:t>
            </a:r>
            <a:endParaRPr lang="cs-CZ" sz="24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07504" y="550542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1331640" y="5733256"/>
            <a:ext cx="423047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</a:t>
            </a:r>
            <a:endParaRPr lang="cs-CZ" sz="24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1848651" y="573625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</a:t>
            </a:r>
            <a:endParaRPr lang="cs-CZ" sz="24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2375756" y="5733255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</a:t>
            </a:r>
            <a:endParaRPr lang="cs-CZ" sz="24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878272" y="5733254"/>
            <a:ext cx="39604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E</a:t>
            </a:r>
            <a:endParaRPr lang="cs-CZ" sz="24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932598" y="573625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G</a:t>
            </a:r>
            <a:endParaRPr lang="cs-CZ" sz="2400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4427984" y="5733252"/>
            <a:ext cx="369041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</a:t>
            </a:r>
            <a:endParaRPr lang="cs-CZ" sz="24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4932040" y="5721506"/>
            <a:ext cx="6697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CH</a:t>
            </a:r>
            <a:endParaRPr lang="cs-CZ" sz="2400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6163072" y="5696206"/>
            <a:ext cx="43050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</a:t>
            </a:r>
            <a:endParaRPr lang="cs-CZ" sz="24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7671911" y="5691736"/>
            <a:ext cx="57606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</a:t>
            </a:r>
            <a:endParaRPr lang="cs-CZ" sz="24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2007376" y="6402339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</a:t>
            </a:r>
            <a:endParaRPr lang="cs-CZ" sz="24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2608941" y="6386166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</a:t>
            </a:r>
            <a:endParaRPr lang="cs-CZ" sz="24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3105303" y="6372167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Ř</a:t>
            </a:r>
            <a:endParaRPr lang="cs-CZ" sz="24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3555528" y="6399337"/>
            <a:ext cx="45860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4067944" y="6386164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Š</a:t>
            </a:r>
            <a:endParaRPr lang="cs-CZ" sz="24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4501452" y="6355092"/>
            <a:ext cx="34920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</a:t>
            </a:r>
            <a:endParaRPr lang="cs-CZ" sz="24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4964148" y="6339672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</a:t>
            </a:r>
            <a:endParaRPr lang="cs-CZ" sz="24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5508582" y="6339670"/>
            <a:ext cx="437589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</a:t>
            </a:r>
            <a:endParaRPr lang="cs-CZ" sz="24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6039903" y="6339668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Y</a:t>
            </a:r>
          </a:p>
        </p:txBody>
      </p:sp>
      <p:sp>
        <p:nvSpPr>
          <p:cNvPr id="55" name="TextovéPole 54"/>
          <p:cNvSpPr txBox="1"/>
          <p:nvPr/>
        </p:nvSpPr>
        <p:spPr>
          <a:xfrm>
            <a:off x="6615224" y="6339669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</a:t>
            </a:r>
            <a:endParaRPr lang="cs-CZ" sz="2400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7107297" y="6355092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Ž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392011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1.08233E-6 L -0.73559 -0.5878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788" y="-293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2.29417E-6 L 0.1349 -0.7162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736" y="-358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1.48011E-7 L 0.03941 -0.6209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62" y="-310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3.67253E-6 L -0.26163 -0.62835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090" y="-314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2.80296E-6 L 0.02518 -0.6357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" y="-317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2.80296E-6 L 0.01996 -0.62535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90" y="-312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15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" fill="hold">
                      <p:stCondLst>
                        <p:cond delay="0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5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1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33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4" fill="hold">
                      <p:stCondLst>
                        <p:cond delay="0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39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0" fill="hold">
                      <p:stCondLst>
                        <p:cond delay="0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3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51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2" fill="hold">
                      <p:stCondLst>
                        <p:cond delay="0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5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1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</p:childTnLst>
        </p:cTn>
      </p:par>
    </p:tnLst>
    <p:bldLst>
      <p:bldP spid="7" grpId="0" animBg="1"/>
      <p:bldP spid="12" grpId="0" animBg="1"/>
      <p:bldP spid="14" grpId="0" animBg="1"/>
      <p:bldP spid="15" grpId="0" animBg="1"/>
      <p:bldP spid="17" grpId="0" animBg="1"/>
      <p:bldP spid="18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7" grpId="1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550542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375756" y="5733255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538663" y="6386168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608941" y="6386166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508582" y="6339670"/>
            <a:ext cx="437589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</a:t>
            </a:r>
            <a:endParaRPr lang="cs-CZ" sz="2400" b="1" dirty="0"/>
          </a:p>
        </p:txBody>
      </p:sp>
      <p:sp>
        <p:nvSpPr>
          <p:cNvPr id="33" name="Tlačítko akce: Zpět nebo Předchozí 32">
            <a:hlinkClick r:id="" action="ppaction://hlinkshowjump?jump=previousslide" highlightClick="1"/>
          </p:cNvPr>
          <p:cNvSpPr/>
          <p:nvPr/>
        </p:nvSpPr>
        <p:spPr>
          <a:xfrm>
            <a:off x="251520" y="6153401"/>
            <a:ext cx="757330" cy="680431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lačítko akce: Dopředu nebo Další 33">
            <a:hlinkClick r:id="" action="ppaction://hlinkshowjump?jump=nextslide" highlightClick="1"/>
          </p:cNvPr>
          <p:cNvSpPr/>
          <p:nvPr/>
        </p:nvSpPr>
        <p:spPr>
          <a:xfrm>
            <a:off x="8211971" y="6199033"/>
            <a:ext cx="675017" cy="6177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2547884" y="548680"/>
            <a:ext cx="3175776" cy="70788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PAPÍRNICTVÍ</a:t>
            </a:r>
            <a:endParaRPr lang="cs-CZ" sz="40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634666" y="1965049"/>
            <a:ext cx="55522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   ___   ___   ___   ___   É</a:t>
            </a:r>
            <a:endParaRPr lang="cs-CZ" sz="36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233063" y="3068960"/>
            <a:ext cx="43605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B   ___   ___   ___   Y</a:t>
            </a:r>
            <a:endParaRPr lang="cs-CZ" sz="36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555821" y="6396335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508582" y="6339667"/>
            <a:ext cx="437589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</a:t>
            </a:r>
            <a:endParaRPr lang="cs-CZ" sz="24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756822" y="562393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</a:t>
            </a:r>
            <a:endParaRPr lang="cs-CZ" sz="24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1331640" y="5733256"/>
            <a:ext cx="423047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</a:t>
            </a:r>
            <a:endParaRPr lang="cs-CZ" sz="24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1848651" y="573625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</a:t>
            </a:r>
            <a:endParaRPr lang="cs-CZ" sz="24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878272" y="5733254"/>
            <a:ext cx="39604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E</a:t>
            </a:r>
            <a:endParaRPr lang="cs-CZ" sz="2400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383868" y="573325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F</a:t>
            </a:r>
            <a:endParaRPr lang="cs-CZ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3932598" y="573625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G</a:t>
            </a:r>
            <a:endParaRPr lang="cs-CZ" sz="2400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4427984" y="5733252"/>
            <a:ext cx="369041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</a:t>
            </a:r>
            <a:endParaRPr lang="cs-CZ" sz="24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4932040" y="5721506"/>
            <a:ext cx="6697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CH</a:t>
            </a:r>
            <a:endParaRPr lang="cs-CZ" sz="24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5723660" y="569173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I</a:t>
            </a:r>
            <a:endParaRPr lang="cs-CZ" sz="24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6163072" y="5696206"/>
            <a:ext cx="43050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</a:t>
            </a:r>
            <a:endParaRPr lang="cs-CZ" sz="24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6682813" y="5691737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</a:t>
            </a:r>
            <a:endParaRPr lang="cs-CZ" sz="24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7222873" y="5711223"/>
            <a:ext cx="34702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</a:t>
            </a:r>
            <a:endParaRPr lang="cs-CZ" sz="24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7671911" y="5691736"/>
            <a:ext cx="57606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</a:t>
            </a:r>
            <a:endParaRPr lang="cs-CZ" sz="24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8382932" y="550542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</a:t>
            </a:r>
            <a:endParaRPr lang="cs-CZ" sz="24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2007376" y="6402339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</a:t>
            </a:r>
            <a:endParaRPr lang="cs-CZ" sz="24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3105303" y="6372167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Ř</a:t>
            </a:r>
            <a:endParaRPr lang="cs-CZ" sz="24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3555528" y="6399337"/>
            <a:ext cx="45860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4067944" y="6386164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Š</a:t>
            </a:r>
            <a:endParaRPr lang="cs-CZ" sz="2400" b="1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4501452" y="6355092"/>
            <a:ext cx="34920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</a:t>
            </a:r>
            <a:endParaRPr lang="cs-CZ" sz="2400" b="1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4964148" y="6339672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</a:t>
            </a:r>
            <a:endParaRPr lang="cs-CZ" sz="2400" b="1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6039903" y="6339668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Y</a:t>
            </a:r>
          </a:p>
        </p:txBody>
      </p:sp>
      <p:sp>
        <p:nvSpPr>
          <p:cNvPr id="60" name="TextovéPole 59"/>
          <p:cNvSpPr txBox="1"/>
          <p:nvPr/>
        </p:nvSpPr>
        <p:spPr>
          <a:xfrm>
            <a:off x="6615224" y="6339669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</a:t>
            </a:r>
            <a:endParaRPr lang="cs-CZ" sz="2400" b="1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7107297" y="6355092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Ž</a:t>
            </a:r>
            <a:endParaRPr lang="cs-CZ" sz="2400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8380" y="331066"/>
            <a:ext cx="2143507" cy="2280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99110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4.81481E-6 L 0.33177 -0.653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580" y="-326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1.48011E-7 L 0.11806 -0.5578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903" y="-278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556E-17 -3.7037E-6 L 0.10156 -0.66574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069" y="-332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3.7037E-7 L -0.03976 -0.47893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97" y="-239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2.29417E-6 L 0.17153 -0.4854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576" y="-242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1.08233E-6 L 0.31111 -0.35708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556" y="-178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3.7037E-7 L -0.00035 -0.64676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" y="-323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5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1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09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0" fill="hold">
                      <p:stCondLst>
                        <p:cond delay="0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3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15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" fill="hold">
                      <p:stCondLst>
                        <p:cond delay="0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9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5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1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33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4" fill="hold">
                      <p:stCondLst>
                        <p:cond delay="0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39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0" fill="hold">
                      <p:stCondLst>
                        <p:cond delay="0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3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9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51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2" fill="hold">
                      <p:stCondLst>
                        <p:cond delay="0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5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1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169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0" fill="hold">
                      <p:stCondLst>
                        <p:cond delay="0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3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18" grpId="0" animBg="1"/>
      <p:bldP spid="20" grpId="0" animBg="1"/>
      <p:bldP spid="26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550542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Á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6822" y="562393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78272" y="5733254"/>
            <a:ext cx="39604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E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222873" y="5711223"/>
            <a:ext cx="34702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382932" y="550542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508582" y="6339670"/>
            <a:ext cx="437589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</a:t>
            </a:r>
            <a:endParaRPr lang="cs-CZ" sz="2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039903" y="6339668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Ý</a:t>
            </a:r>
          </a:p>
        </p:txBody>
      </p:sp>
      <p:sp>
        <p:nvSpPr>
          <p:cNvPr id="33" name="Tlačítko akce: Zpět nebo Předchozí 32">
            <a:hlinkClick r:id="" action="ppaction://hlinkshowjump?jump=previousslide" highlightClick="1"/>
          </p:cNvPr>
          <p:cNvSpPr/>
          <p:nvPr/>
        </p:nvSpPr>
        <p:spPr>
          <a:xfrm>
            <a:off x="251520" y="6153401"/>
            <a:ext cx="757330" cy="680431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lačítko akce: Dopředu nebo Další 33">
            <a:hlinkClick r:id="" action="ppaction://hlinkshowjump?jump=nextslide" highlightClick="1"/>
          </p:cNvPr>
          <p:cNvSpPr/>
          <p:nvPr/>
        </p:nvSpPr>
        <p:spPr>
          <a:xfrm>
            <a:off x="8211971" y="6199033"/>
            <a:ext cx="675017" cy="6177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1632610" y="1447127"/>
            <a:ext cx="54366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   ___   ___   ___   ___   A</a:t>
            </a:r>
            <a:endParaRPr lang="cs-CZ" sz="36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260878" y="2591324"/>
            <a:ext cx="61287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do    P   ___   ___   ___   ___   U</a:t>
            </a:r>
            <a:endParaRPr lang="cs-CZ" sz="36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26129" y="549067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A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1331640" y="5733256"/>
            <a:ext cx="423047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</a:t>
            </a:r>
            <a:endParaRPr lang="cs-CZ" sz="24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1848651" y="573625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</a:t>
            </a:r>
            <a:endParaRPr lang="cs-CZ" sz="24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375756" y="5733255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</a:t>
            </a:r>
            <a:endParaRPr lang="cs-CZ" sz="24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3383868" y="573325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F</a:t>
            </a:r>
            <a:endParaRPr lang="cs-CZ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3932598" y="573625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G</a:t>
            </a:r>
            <a:endParaRPr lang="cs-CZ" sz="24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4427984" y="5733252"/>
            <a:ext cx="369041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</a:t>
            </a:r>
            <a:endParaRPr lang="cs-CZ" sz="2400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4932040" y="5721506"/>
            <a:ext cx="6697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CH</a:t>
            </a:r>
            <a:endParaRPr lang="cs-CZ" sz="24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5723660" y="569173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I</a:t>
            </a:r>
            <a:endParaRPr lang="cs-CZ" sz="2400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6163072" y="5696206"/>
            <a:ext cx="43050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</a:t>
            </a:r>
            <a:endParaRPr lang="cs-CZ" sz="24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6682813" y="5691737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</a:t>
            </a:r>
            <a:endParaRPr lang="cs-CZ" sz="24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7671911" y="5691736"/>
            <a:ext cx="57606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</a:t>
            </a:r>
            <a:endParaRPr lang="cs-CZ" sz="24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1538663" y="6386168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2007376" y="6402339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</a:t>
            </a:r>
            <a:endParaRPr lang="cs-CZ" sz="24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2608941" y="6386166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</a:t>
            </a:r>
            <a:endParaRPr lang="cs-CZ" sz="24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3105303" y="6372167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Ř</a:t>
            </a:r>
            <a:endParaRPr lang="cs-CZ" sz="24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3555528" y="6399337"/>
            <a:ext cx="45860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4067944" y="6386164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Š</a:t>
            </a:r>
            <a:endParaRPr lang="cs-CZ" sz="24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4501452" y="6355092"/>
            <a:ext cx="34920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</a:t>
            </a:r>
            <a:endParaRPr lang="cs-CZ" sz="24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4964148" y="6339672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</a:t>
            </a:r>
            <a:endParaRPr lang="cs-CZ" sz="24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6615224" y="6339669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</a:t>
            </a:r>
            <a:endParaRPr lang="cs-CZ" sz="2400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7107297" y="6355092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Ž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199110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4.27382E-6 L -0.4125 -0.7092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625" y="-354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96855E-6 L 0.28733 -0.6052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358" y="-302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1.08233E-6 L 0.53958 -0.41998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979" y="-209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4.27382E-6 L -0.00833 -0.719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17" y="-359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1.48011E-7 L 0.02969 -0.4634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76" y="-231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1.08233E-6 L -0.48368 -0.43039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184" y="-215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2.48844E-6 L 0.47656 -0.5858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819" y="-293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3.67253E-6 L -0.11979 -0.46045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990" y="-230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8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9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31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2" fill="hold">
                      <p:stCondLst>
                        <p:cond delay="0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5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1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43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4" fill="hold">
                      <p:stCondLst>
                        <p:cond delay="0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3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55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6" fill="hold">
                      <p:stCondLst>
                        <p:cond delay="0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9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5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67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8" fill="hold">
                      <p:stCondLst>
                        <p:cond delay="0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1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6" grpId="0" animBg="1"/>
      <p:bldP spid="15" grpId="0" animBg="1"/>
      <p:bldP spid="17" grpId="0" animBg="1"/>
      <p:bldP spid="26" grpId="0" animBg="1"/>
      <p:bldP spid="27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49" grpId="1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550542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78272" y="5733254"/>
            <a:ext cx="39604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E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23660" y="569173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Í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2007376" y="6402339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608941" y="6386166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</a:t>
            </a:r>
            <a:endParaRPr lang="cs-CZ" sz="2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067944" y="6386164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Š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501452" y="6355092"/>
            <a:ext cx="34920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</a:t>
            </a:r>
            <a:endParaRPr lang="cs-CZ" sz="2400" b="1" dirty="0"/>
          </a:p>
        </p:txBody>
      </p:sp>
      <p:sp>
        <p:nvSpPr>
          <p:cNvPr id="33" name="Tlačítko akce: Zpět nebo Předchozí 32">
            <a:hlinkClick r:id="" action="ppaction://hlinkshowjump?jump=previousslide" highlightClick="1"/>
          </p:cNvPr>
          <p:cNvSpPr/>
          <p:nvPr/>
        </p:nvSpPr>
        <p:spPr>
          <a:xfrm>
            <a:off x="251520" y="6153401"/>
            <a:ext cx="757330" cy="680431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lačítko akce: Dopředu nebo Další 33">
            <a:hlinkClick r:id="" action="ppaction://hlinkshowjump?jump=nextslide" highlightClick="1"/>
          </p:cNvPr>
          <p:cNvSpPr/>
          <p:nvPr/>
        </p:nvSpPr>
        <p:spPr>
          <a:xfrm>
            <a:off x="8211971" y="6199033"/>
            <a:ext cx="675017" cy="6177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1943558" y="1124744"/>
            <a:ext cx="54681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   ___   ___   ___   ___   Y</a:t>
            </a:r>
            <a:endParaRPr lang="cs-CZ" sz="36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543163" y="2446178"/>
            <a:ext cx="59637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a</a:t>
            </a:r>
            <a:r>
              <a:rPr lang="cs-CZ" sz="3600" dirty="0" smtClean="0"/>
              <a:t>    P   ___   ___   ___   ___   Y</a:t>
            </a:r>
            <a:endParaRPr lang="cs-CZ" sz="36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727376" y="5701129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I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756822" y="562393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</a:t>
            </a:r>
            <a:endParaRPr lang="cs-CZ" sz="24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1331640" y="5733256"/>
            <a:ext cx="423047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</a:t>
            </a:r>
            <a:endParaRPr lang="cs-CZ" sz="24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1848651" y="573625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</a:t>
            </a:r>
            <a:endParaRPr lang="cs-CZ" sz="24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2375756" y="5733255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</a:t>
            </a:r>
            <a:endParaRPr lang="cs-CZ" sz="24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3383868" y="573325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F</a:t>
            </a:r>
            <a:endParaRPr lang="cs-CZ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932598" y="573625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G</a:t>
            </a:r>
            <a:endParaRPr lang="cs-CZ" sz="2400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4427984" y="5733252"/>
            <a:ext cx="369041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</a:t>
            </a:r>
            <a:endParaRPr lang="cs-CZ" sz="24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4932040" y="5721506"/>
            <a:ext cx="6697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CH</a:t>
            </a:r>
            <a:endParaRPr lang="cs-CZ" sz="2400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6163072" y="5696206"/>
            <a:ext cx="43050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</a:t>
            </a:r>
            <a:endParaRPr lang="cs-CZ" sz="24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6682813" y="5691737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</a:t>
            </a:r>
            <a:endParaRPr lang="cs-CZ" sz="24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7222873" y="5711223"/>
            <a:ext cx="34702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</a:t>
            </a:r>
            <a:endParaRPr lang="cs-CZ" sz="24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7671911" y="5691736"/>
            <a:ext cx="57606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</a:t>
            </a:r>
            <a:endParaRPr lang="cs-CZ" sz="24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8382932" y="550542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</a:t>
            </a:r>
            <a:endParaRPr lang="cs-CZ" sz="24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1538663" y="6386168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3105303" y="6372167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Ř</a:t>
            </a:r>
            <a:endParaRPr lang="cs-CZ" sz="24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3555528" y="6399337"/>
            <a:ext cx="45860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4964148" y="6339672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</a:t>
            </a:r>
            <a:endParaRPr lang="cs-CZ" sz="24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5508582" y="6339670"/>
            <a:ext cx="437589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</a:t>
            </a:r>
            <a:endParaRPr lang="cs-CZ" sz="24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6039903" y="6339668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Y</a:t>
            </a:r>
          </a:p>
        </p:txBody>
      </p:sp>
      <p:sp>
        <p:nvSpPr>
          <p:cNvPr id="55" name="TextovéPole 54"/>
          <p:cNvSpPr txBox="1"/>
          <p:nvPr/>
        </p:nvSpPr>
        <p:spPr>
          <a:xfrm>
            <a:off x="6615224" y="6339669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</a:t>
            </a:r>
            <a:endParaRPr lang="cs-CZ" sz="2400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7107297" y="6355092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Ž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199110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1.48011E-7 L -0.01754 -0.6732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85" y="-336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2.29417E-6 L -0.02743 -0.7685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72" y="-384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4.07407E-6 L -0.06667 -0.47894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33" y="-239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3.05273E-6 L 0.15399 -0.77452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691" y="-387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1.08233E-6 L 0.31111 -0.4410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556" y="-220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4.96762E-6 L 0.23333 -0.58209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667" y="-291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4.81481E-6 L -0.0908 -0.66921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549" y="-334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2.29417E-6 L 0.39983 -0.56938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983" y="-284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8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26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7" fill="hold">
                      <p:stCondLst>
                        <p:cond delay="0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0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44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5" fill="hold">
                      <p:stCondLst>
                        <p:cond delay="0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50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1" fill="hold">
                      <p:stCondLst>
                        <p:cond delay="0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0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12" grpId="0" animBg="1"/>
      <p:bldP spid="19" grpId="0" animBg="1"/>
      <p:bldP spid="20" grpId="0" animBg="1"/>
      <p:bldP spid="23" grpId="0" animBg="1"/>
      <p:bldP spid="2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550542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78272" y="5733254"/>
            <a:ext cx="39604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E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682813" y="5691737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222873" y="5711223"/>
            <a:ext cx="34702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555528" y="6399337"/>
            <a:ext cx="45860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501452" y="6355092"/>
            <a:ext cx="34920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964148" y="6339672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</a:t>
            </a:r>
            <a:endParaRPr lang="cs-CZ" sz="2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107297" y="6355092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Ž</a:t>
            </a:r>
            <a:endParaRPr lang="cs-CZ" sz="2400" b="1" dirty="0"/>
          </a:p>
        </p:txBody>
      </p:sp>
      <p:sp>
        <p:nvSpPr>
          <p:cNvPr id="33" name="Tlačítko akce: Zpět nebo Předchozí 32">
            <a:hlinkClick r:id="" action="ppaction://hlinkshowjump?jump=previousslide" highlightClick="1"/>
          </p:cNvPr>
          <p:cNvSpPr/>
          <p:nvPr/>
        </p:nvSpPr>
        <p:spPr>
          <a:xfrm>
            <a:off x="251520" y="6153401"/>
            <a:ext cx="757330" cy="680431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lačítko akce: Dopředu nebo Další 33">
            <a:hlinkClick r:id="" action="ppaction://hlinkshowjump?jump=nextslide" highlightClick="1"/>
          </p:cNvPr>
          <p:cNvSpPr/>
          <p:nvPr/>
        </p:nvSpPr>
        <p:spPr>
          <a:xfrm>
            <a:off x="8211971" y="6199033"/>
            <a:ext cx="675017" cy="6177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1331640" y="908720"/>
            <a:ext cx="72178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   ___   ___   ___   ___   ___   ___   Y</a:t>
            </a:r>
            <a:endParaRPr lang="cs-CZ" sz="36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123729" y="2239997"/>
            <a:ext cx="48515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a</a:t>
            </a:r>
            <a:r>
              <a:rPr lang="cs-CZ" sz="3600" dirty="0" smtClean="0"/>
              <a:t>    T   ___   ___   ___   Y</a:t>
            </a:r>
            <a:endParaRPr lang="cs-CZ" sz="36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682813" y="568295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</a:t>
            </a:r>
            <a:endParaRPr lang="cs-CZ" sz="24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756822" y="562393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</a:t>
            </a:r>
            <a:endParaRPr lang="cs-CZ" sz="24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1331640" y="5733256"/>
            <a:ext cx="423047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</a:t>
            </a:r>
            <a:endParaRPr lang="cs-CZ" sz="24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1848651" y="573625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</a:t>
            </a:r>
            <a:endParaRPr lang="cs-CZ" sz="24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2375756" y="5733255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</a:t>
            </a:r>
            <a:endParaRPr lang="cs-CZ" sz="24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3383868" y="573325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F</a:t>
            </a:r>
            <a:endParaRPr lang="cs-CZ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932598" y="573625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G</a:t>
            </a:r>
            <a:endParaRPr lang="cs-CZ" sz="2400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4427984" y="5733252"/>
            <a:ext cx="369041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</a:t>
            </a:r>
            <a:endParaRPr lang="cs-CZ" sz="24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4932040" y="5721506"/>
            <a:ext cx="6697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CH</a:t>
            </a:r>
            <a:endParaRPr lang="cs-CZ" sz="2400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5723660" y="569173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I</a:t>
            </a:r>
            <a:endParaRPr lang="cs-CZ" sz="24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6163072" y="5696206"/>
            <a:ext cx="43050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</a:t>
            </a:r>
            <a:endParaRPr lang="cs-CZ" sz="24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7671911" y="5691736"/>
            <a:ext cx="57606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</a:t>
            </a:r>
            <a:endParaRPr lang="cs-CZ" sz="24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8382932" y="550542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</a:t>
            </a:r>
            <a:endParaRPr lang="cs-CZ" sz="24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1538663" y="6386168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2007376" y="6402339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</a:t>
            </a:r>
            <a:endParaRPr lang="cs-CZ" sz="24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2608941" y="6386166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</a:t>
            </a:r>
            <a:endParaRPr lang="cs-CZ" sz="24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3105303" y="6372167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Ř</a:t>
            </a:r>
            <a:endParaRPr lang="cs-CZ" sz="24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4067944" y="6386164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Š</a:t>
            </a:r>
            <a:endParaRPr lang="cs-CZ" sz="24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5508582" y="6339670"/>
            <a:ext cx="437589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</a:t>
            </a:r>
            <a:endParaRPr lang="cs-CZ" sz="24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6039903" y="6339668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Y</a:t>
            </a:r>
          </a:p>
        </p:txBody>
      </p:sp>
      <p:sp>
        <p:nvSpPr>
          <p:cNvPr id="55" name="TextovéPole 54"/>
          <p:cNvSpPr txBox="1"/>
          <p:nvPr/>
        </p:nvSpPr>
        <p:spPr>
          <a:xfrm>
            <a:off x="6615224" y="6339669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199110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1.08233E-6 L 0.21666 -0.671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833" y="-335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2.43293E-6 L -0.04774 -0.801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96" y="-401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3.05273E-6 L -0.02726 -0.79533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72" y="-397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1.48011E-7 L 0.25017 -0.7046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-352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3.67253E-6 L -0.10416 -0.7016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208" y="-350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4.07407E-6 L -0.11666 -0.5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833" y="-25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4.27382E-6 L -0.14931 -0.6043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465" y="-302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3.05273E-6 L -0.27327 -0.60662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663" y="-303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1.48148E-6 L 0.0724 -0.68773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11" y="-343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5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>
                      <p:stCondLst>
                        <p:cond delay="0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9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31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2" fill="hold">
                      <p:stCondLst>
                        <p:cond delay="0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5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0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48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9" fill="hold">
                      <p:stCondLst>
                        <p:cond delay="0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60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1" fill="hold">
                      <p:stCondLst>
                        <p:cond delay="0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66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7" fill="hold">
                      <p:stCondLst>
                        <p:cond delay="0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0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14" grpId="0" animBg="1"/>
      <p:bldP spid="15" grpId="0" animBg="1"/>
      <p:bldP spid="22" grpId="0" animBg="1"/>
      <p:bldP spid="24" grpId="0" animBg="1"/>
      <p:bldP spid="25" grpId="0" animBg="1"/>
      <p:bldP spid="29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0" grpId="1" animBg="1"/>
      <p:bldP spid="51" grpId="0" animBg="1"/>
      <p:bldP spid="52" grpId="0" animBg="1"/>
      <p:bldP spid="53" grpId="0" animBg="1"/>
      <p:bldP spid="54" grpId="0" animBg="1"/>
      <p:bldP spid="55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375756" y="5733255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78272" y="5733254"/>
            <a:ext cx="39604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E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23660" y="569173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I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682813" y="5691737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222873" y="5711223"/>
            <a:ext cx="34702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007376" y="6402339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964148" y="6339672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Ů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7107297" y="6355092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Ž</a:t>
            </a:r>
            <a:endParaRPr lang="cs-CZ" sz="2400" b="1" dirty="0"/>
          </a:p>
        </p:txBody>
      </p:sp>
      <p:sp>
        <p:nvSpPr>
          <p:cNvPr id="33" name="Tlačítko akce: Zpět nebo Předchozí 32">
            <a:hlinkClick r:id="" action="ppaction://hlinkshowjump?jump=previousslide" highlightClick="1"/>
          </p:cNvPr>
          <p:cNvSpPr/>
          <p:nvPr/>
        </p:nvSpPr>
        <p:spPr>
          <a:xfrm>
            <a:off x="251520" y="6153401"/>
            <a:ext cx="757330" cy="680431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lačítko akce: Dopředu nebo Další 33">
            <a:hlinkClick r:id="" action="ppaction://hlinkshowjump?jump=nextslide" highlightClick="1"/>
          </p:cNvPr>
          <p:cNvSpPr/>
          <p:nvPr/>
        </p:nvSpPr>
        <p:spPr>
          <a:xfrm>
            <a:off x="8211971" y="6199033"/>
            <a:ext cx="675017" cy="6177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1260878" y="1268760"/>
            <a:ext cx="63875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L   ___   ___   ___   ___   ___   O</a:t>
            </a:r>
            <a:endParaRPr lang="cs-CZ" sz="36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517948" y="2335493"/>
            <a:ext cx="5571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a</a:t>
            </a:r>
            <a:r>
              <a:rPr lang="cs-CZ" sz="3600" dirty="0" smtClean="0"/>
              <a:t>    N   ___   ___   ___   Y</a:t>
            </a:r>
            <a:endParaRPr lang="cs-CZ" sz="36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56822" y="562393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</a:t>
            </a:r>
            <a:endParaRPr lang="cs-CZ" sz="24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07504" y="550542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1331640" y="5733256"/>
            <a:ext cx="423047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</a:t>
            </a:r>
            <a:endParaRPr lang="cs-CZ" sz="24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1848651" y="573625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</a:t>
            </a:r>
            <a:endParaRPr lang="cs-CZ" sz="24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3383868" y="573325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F</a:t>
            </a:r>
            <a:endParaRPr lang="cs-CZ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3932598" y="573625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G</a:t>
            </a:r>
            <a:endParaRPr lang="cs-CZ" sz="24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4427984" y="5733252"/>
            <a:ext cx="369041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</a:t>
            </a:r>
            <a:endParaRPr lang="cs-CZ" sz="2400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4932040" y="5721506"/>
            <a:ext cx="6697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CH</a:t>
            </a:r>
            <a:endParaRPr lang="cs-CZ" sz="24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163072" y="5696206"/>
            <a:ext cx="43050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</a:t>
            </a:r>
            <a:endParaRPr lang="cs-CZ" sz="2400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7671911" y="5691736"/>
            <a:ext cx="57606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</a:t>
            </a:r>
            <a:endParaRPr lang="cs-CZ" sz="24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8382932" y="550542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</a:t>
            </a:r>
            <a:endParaRPr lang="cs-CZ" sz="24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1538663" y="6386168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2608941" y="6386166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</a:t>
            </a:r>
            <a:endParaRPr lang="cs-CZ" sz="24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3105303" y="6372167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Ř</a:t>
            </a:r>
            <a:endParaRPr lang="cs-CZ" sz="24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3555528" y="6399337"/>
            <a:ext cx="45860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4067944" y="6386164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Š</a:t>
            </a:r>
            <a:endParaRPr lang="cs-CZ" sz="24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4501452" y="6355092"/>
            <a:ext cx="34920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</a:t>
            </a:r>
            <a:endParaRPr lang="cs-CZ" sz="24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5508582" y="6339670"/>
            <a:ext cx="437589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</a:t>
            </a:r>
            <a:endParaRPr lang="cs-CZ" sz="24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6039903" y="6339668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Y</a:t>
            </a:r>
          </a:p>
        </p:txBody>
      </p:sp>
      <p:sp>
        <p:nvSpPr>
          <p:cNvPr id="54" name="TextovéPole 53"/>
          <p:cNvSpPr txBox="1"/>
          <p:nvPr/>
        </p:nvSpPr>
        <p:spPr>
          <a:xfrm>
            <a:off x="6615224" y="6339669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199110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4.44444E-6 L -0.09636 -0.6423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826" y="-321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3.7037E-7 L 0.10729 -0.74005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365" y="-370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4.07407E-6 L -0.17691 -0.6363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854" y="-318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4.44444E-6 L 0.29931 -0.64236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965" y="-321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4.81481E-6 L -0.11197 -0.6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608" y="-3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3.7037E-7 L -0.22014 -0.57338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007" y="-286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4.81481E-6 L -0.3283 -0.5757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424" y="-287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4.07407E-6 L -0.17951 -0.48936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976" y="-244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>
                      <p:stCondLst>
                        <p:cond delay="0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31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2" fill="hold">
                      <p:stCondLst>
                        <p:cond delay="0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5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1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43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4" fill="hold">
                      <p:stCondLst>
                        <p:cond delay="0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3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55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6" fill="hold">
                      <p:stCondLst>
                        <p:cond delay="0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5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12" grpId="0" animBg="1"/>
      <p:bldP spid="14" grpId="0" animBg="1"/>
      <p:bldP spid="15" grpId="0" animBg="1"/>
      <p:bldP spid="19" grpId="0" animBg="1"/>
      <p:bldP spid="25" grpId="0" animBg="1"/>
      <p:bldP spid="29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7" grpId="1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6682813" y="5691737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538663" y="6386168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964148" y="6339672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</a:t>
            </a:r>
            <a:endParaRPr lang="cs-CZ" sz="2400" b="1" dirty="0"/>
          </a:p>
        </p:txBody>
      </p:sp>
      <p:sp>
        <p:nvSpPr>
          <p:cNvPr id="33" name="Tlačítko akce: Zpět nebo Předchozí 32">
            <a:hlinkClick r:id="" action="ppaction://hlinkshowjump?jump=previousslide" highlightClick="1"/>
          </p:cNvPr>
          <p:cNvSpPr/>
          <p:nvPr/>
        </p:nvSpPr>
        <p:spPr>
          <a:xfrm>
            <a:off x="251520" y="6153401"/>
            <a:ext cx="757330" cy="680431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lačítko akce: Dopředu nebo Další 33">
            <a:hlinkClick r:id="" action="ppaction://hlinkshowjump?jump=nextslide" highlightClick="1"/>
          </p:cNvPr>
          <p:cNvSpPr/>
          <p:nvPr/>
        </p:nvSpPr>
        <p:spPr>
          <a:xfrm>
            <a:off x="8211971" y="6199033"/>
            <a:ext cx="675017" cy="6177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2966110" y="620688"/>
            <a:ext cx="2923748" cy="70788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POTRAVINY</a:t>
            </a:r>
            <a:endParaRPr lang="cs-CZ" sz="40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767299" y="2167760"/>
            <a:ext cx="33213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C   ___   ___   R</a:t>
            </a:r>
            <a:endParaRPr lang="cs-CZ" sz="36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970711" y="3501007"/>
            <a:ext cx="50045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a</a:t>
            </a:r>
            <a:r>
              <a:rPr lang="cs-CZ" sz="3600" dirty="0" smtClean="0"/>
              <a:t>    M   ___   ___   ___   A</a:t>
            </a:r>
            <a:endParaRPr lang="cs-CZ" sz="36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964148" y="6339667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</a:t>
            </a:r>
            <a:endParaRPr lang="cs-CZ" sz="24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682813" y="569173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</a:t>
            </a:r>
            <a:endParaRPr lang="cs-CZ" sz="24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756822" y="562393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</a:t>
            </a:r>
            <a:endParaRPr lang="cs-CZ" sz="24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107504" y="550542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1331640" y="5733256"/>
            <a:ext cx="423047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</a:t>
            </a:r>
            <a:endParaRPr lang="cs-CZ" sz="24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1848651" y="573625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</a:t>
            </a:r>
            <a:endParaRPr lang="cs-CZ" sz="24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375756" y="5733255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</a:t>
            </a:r>
            <a:endParaRPr lang="cs-CZ" sz="2400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2878272" y="5733254"/>
            <a:ext cx="39604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E</a:t>
            </a:r>
            <a:endParaRPr lang="cs-CZ" sz="24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3383868" y="573325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F</a:t>
            </a:r>
            <a:endParaRPr lang="cs-CZ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3932598" y="573625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G</a:t>
            </a:r>
            <a:endParaRPr lang="cs-CZ" sz="24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4427984" y="5733252"/>
            <a:ext cx="369041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</a:t>
            </a:r>
            <a:endParaRPr lang="cs-CZ" sz="24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4932040" y="5721506"/>
            <a:ext cx="6697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CH</a:t>
            </a:r>
            <a:endParaRPr lang="cs-CZ" sz="24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5723660" y="569173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I</a:t>
            </a:r>
            <a:endParaRPr lang="cs-CZ" sz="24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6163072" y="5696206"/>
            <a:ext cx="43050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</a:t>
            </a:r>
            <a:endParaRPr lang="cs-CZ" sz="24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7222873" y="5711223"/>
            <a:ext cx="34702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</a:t>
            </a:r>
            <a:endParaRPr lang="cs-CZ" sz="24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7671911" y="5691736"/>
            <a:ext cx="57606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</a:t>
            </a:r>
            <a:endParaRPr lang="cs-CZ" sz="24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8382932" y="550542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</a:t>
            </a:r>
            <a:endParaRPr lang="cs-CZ" sz="24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2007376" y="6402339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</a:t>
            </a:r>
            <a:endParaRPr lang="cs-CZ" sz="24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2608941" y="6386166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</a:t>
            </a:r>
            <a:endParaRPr lang="cs-CZ" sz="24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3105303" y="6372167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Ř</a:t>
            </a:r>
            <a:endParaRPr lang="cs-CZ" sz="24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3555528" y="6399337"/>
            <a:ext cx="45860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4067944" y="6386164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Š</a:t>
            </a:r>
            <a:endParaRPr lang="cs-CZ" sz="2400" b="1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4501452" y="6355092"/>
            <a:ext cx="34920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</a:t>
            </a:r>
            <a:endParaRPr lang="cs-CZ" sz="2400" b="1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5508582" y="6339670"/>
            <a:ext cx="437589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</a:t>
            </a:r>
            <a:endParaRPr lang="cs-CZ" sz="2400" b="1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6039903" y="6339668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Y</a:t>
            </a:r>
          </a:p>
        </p:txBody>
      </p:sp>
      <p:sp>
        <p:nvSpPr>
          <p:cNvPr id="60" name="TextovéPole 59"/>
          <p:cNvSpPr txBox="1"/>
          <p:nvPr/>
        </p:nvSpPr>
        <p:spPr>
          <a:xfrm>
            <a:off x="6615224" y="6339669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</a:t>
            </a:r>
            <a:endParaRPr lang="cs-CZ" sz="2400" b="1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7107297" y="6355092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Ž</a:t>
            </a: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9383" y="367105"/>
            <a:ext cx="2642705" cy="21238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99110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3.7037E-7 L -0.04688 -0.4159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44" y="-208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4.07407E-6 L -0.12448 -0.3215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233" y="-160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4.81481E-6 L 0.22153 -0.41226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076" y="-206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3.7037E-7 L -0.16493 -0.60486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247" y="-30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4.07407E-6 L -0.23472 -0.51042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36" y="-25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1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3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05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6" fill="hold">
                      <p:stCondLst>
                        <p:cond delay="0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5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1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23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4" fill="hold">
                      <p:stCondLst>
                        <p:cond delay="0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8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4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0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6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8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>
                      <p:stCondLst>
                        <p:cond delay="0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0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</p:childTnLst>
        </p:cTn>
      </p:par>
    </p:tnLst>
    <p:bldLst>
      <p:bldP spid="14" grpId="0" animBg="1"/>
      <p:bldP spid="18" grpId="0" animBg="1"/>
      <p:bldP spid="25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3" grpId="1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6822" y="562393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78272" y="5733254"/>
            <a:ext cx="39604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É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848651" y="573625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32598" y="573625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G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682813" y="5691737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222873" y="5711223"/>
            <a:ext cx="34702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382932" y="550542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538663" y="6386168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608941" y="6386166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964148" y="6339672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</a:t>
            </a:r>
            <a:endParaRPr lang="cs-CZ" sz="2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039903" y="6339668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Ý</a:t>
            </a:r>
            <a:endParaRPr lang="cs-CZ" sz="2400" b="1" dirty="0"/>
          </a:p>
        </p:txBody>
      </p:sp>
      <p:sp>
        <p:nvSpPr>
          <p:cNvPr id="33" name="Tlačítko akce: Zpět nebo Předchozí 32">
            <a:hlinkClick r:id="" action="ppaction://hlinkshowjump?jump=previousslide" highlightClick="1"/>
          </p:cNvPr>
          <p:cNvSpPr/>
          <p:nvPr/>
        </p:nvSpPr>
        <p:spPr>
          <a:xfrm>
            <a:off x="251520" y="6153401"/>
            <a:ext cx="757330" cy="680431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lačítko akce: Dopředu nebo Další 33">
            <a:hlinkClick r:id="" action="ppaction://hlinkshowjump?jump=nextslide" highlightClick="1"/>
          </p:cNvPr>
          <p:cNvSpPr/>
          <p:nvPr/>
        </p:nvSpPr>
        <p:spPr>
          <a:xfrm>
            <a:off x="8211971" y="6199033"/>
            <a:ext cx="675017" cy="6177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1769974" y="330381"/>
            <a:ext cx="54636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M   ___   ___   ___   ___   É</a:t>
            </a:r>
            <a:endParaRPr lang="cs-CZ" sz="36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331640" y="1340768"/>
            <a:ext cx="6340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   ___   ___   ___   ___   ___   Y</a:t>
            </a:r>
            <a:endParaRPr lang="cs-CZ" sz="36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3385407" y="2300401"/>
            <a:ext cx="15466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n</a:t>
            </a:r>
            <a:r>
              <a:rPr lang="cs-CZ" sz="2400" dirty="0" smtClean="0"/>
              <a:t>apříklad:</a:t>
            </a:r>
            <a:endParaRPr lang="cs-CZ" sz="24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543163" y="3284984"/>
            <a:ext cx="50504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   ___   ___   ___   ___   T</a:t>
            </a:r>
            <a:endParaRPr lang="cs-CZ" sz="36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2762162" y="4149080"/>
            <a:ext cx="29614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a</a:t>
            </a:r>
            <a:r>
              <a:rPr lang="cs-CZ" sz="3600" dirty="0" smtClean="0"/>
              <a:t>    S   ___   R</a:t>
            </a:r>
            <a:endParaRPr lang="cs-CZ" sz="36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1543163" y="6374007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608941" y="6396335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</a:t>
            </a:r>
            <a:endParaRPr lang="cs-CZ" sz="24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039903" y="6332738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Ý</a:t>
            </a:r>
            <a:endParaRPr lang="cs-CZ" sz="24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107504" y="550542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1331640" y="5733256"/>
            <a:ext cx="423047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</a:t>
            </a:r>
            <a:endParaRPr lang="cs-CZ" sz="2400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2375756" y="5733255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</a:t>
            </a:r>
            <a:endParaRPr lang="cs-CZ" sz="24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3383868" y="573325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F</a:t>
            </a:r>
            <a:endParaRPr lang="cs-CZ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4427984" y="5733252"/>
            <a:ext cx="369041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</a:t>
            </a:r>
            <a:endParaRPr lang="cs-CZ" sz="24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4932040" y="5721506"/>
            <a:ext cx="6697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CH</a:t>
            </a:r>
            <a:endParaRPr lang="cs-CZ" sz="24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5723660" y="569173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I</a:t>
            </a:r>
            <a:endParaRPr lang="cs-CZ" sz="24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6163072" y="5696206"/>
            <a:ext cx="43050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</a:t>
            </a:r>
            <a:endParaRPr lang="cs-CZ" sz="24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7671911" y="5691736"/>
            <a:ext cx="57606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</a:t>
            </a:r>
            <a:endParaRPr lang="cs-CZ" sz="24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2007376" y="6402339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</a:t>
            </a:r>
            <a:endParaRPr lang="cs-CZ" sz="24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3105303" y="6372167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Ř</a:t>
            </a:r>
            <a:endParaRPr lang="cs-CZ" sz="24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3555528" y="6399337"/>
            <a:ext cx="45860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4067944" y="6386164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Š</a:t>
            </a:r>
            <a:endParaRPr lang="cs-CZ" sz="24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4501452" y="6355092"/>
            <a:ext cx="34920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</a:t>
            </a:r>
            <a:endParaRPr lang="cs-CZ" sz="24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5508582" y="6339670"/>
            <a:ext cx="437589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</a:t>
            </a:r>
            <a:endParaRPr lang="cs-CZ" sz="24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6615224" y="6339669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</a:t>
            </a:r>
            <a:endParaRPr lang="cs-CZ" sz="2400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7107297" y="6355092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Ž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199110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4.44444E-6 L 0.09271 -0.7789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35" y="-389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2.59259E-6 L 0.32535 -0.779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267" y="-389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2.59259E-6 L -0.2868 -0.74583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340" y="-372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3.7037E-7 L -0.2 -0.31088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000" y="-155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4.81481E-6 L 0.30538 -0.4437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260" y="-221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4.81481E-6 L 0.07986 -0.44375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93" y="-221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7037E-6 L 0.47639 -0.6162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819" y="-308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4.07407E-6 L -0.05364 -0.62593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91" y="-312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2.96296E-6 L 0.27622 -0.72546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802" y="-362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2.59259E-6 L -0.05989 -0.34885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03" y="-174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3.7037E-7 L -0.0783 -0.43681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24" y="-218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3.7037E-6 L 0.0691 -0.7287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55" y="-364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4.44444E-6 L -0.4283 -0.71944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424" y="-359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4.81481E-6 L -0.49791 -0.77593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896" y="-387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4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26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7" fill="hold">
                      <p:stCondLst>
                        <p:cond delay="0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6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44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5" fill="hold">
                      <p:stCondLst>
                        <p:cond delay="0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50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1" fill="hold">
                      <p:stCondLst>
                        <p:cond delay="0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4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0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6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68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9" fill="hold">
                      <p:stCondLst>
                        <p:cond delay="0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8" grpId="0" animBg="1"/>
      <p:bldP spid="9" grpId="0" animBg="1"/>
      <p:bldP spid="14" grpId="0" animBg="1"/>
      <p:bldP spid="15" grpId="0" animBg="1"/>
      <p:bldP spid="17" grpId="0" animBg="1"/>
      <p:bldP spid="18" grpId="0" animBg="1"/>
      <p:bldP spid="20" grpId="0" animBg="1"/>
      <p:bldP spid="25" grpId="0" animBg="1"/>
      <p:bldP spid="27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2878272" y="5733254"/>
            <a:ext cx="39604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Ě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723660" y="569173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I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382932" y="550542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538663" y="6386168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555528" y="6399337"/>
            <a:ext cx="45860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501452" y="6355092"/>
            <a:ext cx="34920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508582" y="6339670"/>
            <a:ext cx="437589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</a:t>
            </a:r>
            <a:endParaRPr lang="cs-CZ" sz="2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039903" y="6339668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Ý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7107297" y="6355092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Ž</a:t>
            </a:r>
            <a:endParaRPr lang="cs-CZ" sz="2400" b="1" dirty="0"/>
          </a:p>
        </p:txBody>
      </p:sp>
      <p:sp>
        <p:nvSpPr>
          <p:cNvPr id="33" name="Tlačítko akce: Zpět nebo Předchozí 32">
            <a:hlinkClick r:id="" action="ppaction://hlinkshowjump?jump=previousslide" highlightClick="1"/>
          </p:cNvPr>
          <p:cNvSpPr/>
          <p:nvPr/>
        </p:nvSpPr>
        <p:spPr>
          <a:xfrm>
            <a:off x="251520" y="6153401"/>
            <a:ext cx="757330" cy="680431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lačítko akce: Dopředu nebo Další 33">
            <a:hlinkClick r:id="" action="ppaction://hlinkshowjump?jump=nextslide" highlightClick="1"/>
          </p:cNvPr>
          <p:cNvSpPr/>
          <p:nvPr/>
        </p:nvSpPr>
        <p:spPr>
          <a:xfrm>
            <a:off x="8211971" y="6199033"/>
            <a:ext cx="675017" cy="6177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603179" y="764704"/>
            <a:ext cx="8136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T   ___   ___   ___   ___   ___  ___   ___   Y   </a:t>
            </a:r>
            <a:endParaRPr lang="cs-CZ" sz="36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339752" y="2132856"/>
            <a:ext cx="40929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a</a:t>
            </a:r>
            <a:r>
              <a:rPr lang="cs-CZ" sz="3600" dirty="0" smtClean="0"/>
              <a:t>     R   ___   ___   E</a:t>
            </a:r>
            <a:endParaRPr lang="cs-CZ" sz="36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56822" y="562393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</a:t>
            </a:r>
            <a:endParaRPr lang="cs-CZ" sz="24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07504" y="550542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1331640" y="5733256"/>
            <a:ext cx="423047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</a:t>
            </a:r>
            <a:endParaRPr lang="cs-CZ" sz="24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1848651" y="573625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</a:t>
            </a:r>
            <a:endParaRPr lang="cs-CZ" sz="24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3383868" y="573325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F</a:t>
            </a:r>
            <a:endParaRPr lang="cs-CZ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3932598" y="573625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G</a:t>
            </a:r>
            <a:endParaRPr lang="cs-CZ" sz="24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4427984" y="5733252"/>
            <a:ext cx="369041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</a:t>
            </a:r>
            <a:endParaRPr lang="cs-CZ" sz="2400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4932040" y="5721506"/>
            <a:ext cx="6697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CH</a:t>
            </a:r>
            <a:endParaRPr lang="cs-CZ" sz="24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163072" y="5696206"/>
            <a:ext cx="43050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</a:t>
            </a:r>
            <a:endParaRPr lang="cs-CZ" sz="2400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6682813" y="5691737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</a:t>
            </a:r>
            <a:endParaRPr lang="cs-CZ" sz="24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7222873" y="5711223"/>
            <a:ext cx="34702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</a:t>
            </a:r>
            <a:endParaRPr lang="cs-CZ" sz="24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7671911" y="5691736"/>
            <a:ext cx="57606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</a:t>
            </a:r>
            <a:endParaRPr lang="cs-CZ" sz="24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2007376" y="6402339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</a:t>
            </a:r>
            <a:endParaRPr lang="cs-CZ" sz="24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2608941" y="6386166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</a:t>
            </a:r>
            <a:endParaRPr lang="cs-CZ" sz="24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3105303" y="6372167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Ř</a:t>
            </a:r>
            <a:endParaRPr lang="cs-CZ" sz="24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4067944" y="6386164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Š</a:t>
            </a:r>
            <a:endParaRPr lang="cs-CZ" sz="24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4964148" y="6339672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</a:t>
            </a:r>
            <a:endParaRPr lang="cs-CZ" sz="24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6615224" y="6339669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</a:t>
            </a:r>
            <a:endParaRPr lang="cs-CZ" sz="24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2375756" y="5733255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199110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3.7037E-7 L -0.22361 -0.6048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181" y="-30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4.81481E-6 L -0.22605 -0.6071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302" y="-303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4.44444E-6 L -0.16719 -0.7159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368" y="-358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3.33333E-6 L -0.12656 -0.8132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37" y="-406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4.81481E-6 L 0.31597 -0.81134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799" y="-405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3.7037E-7 L -0.00035 -0.8044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" y="-40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4.07407E-6 L 0.08281 -0.70996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132" y="-355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2.59259E-6 L -0.10573 -0.68287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295" y="-341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4.81481E-6 L -0.11389 -0.80672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694" y="-40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>
                      <p:stCondLst>
                        <p:cond delay="0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4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36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7" fill="hold">
                      <p:stCondLst>
                        <p:cond delay="0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6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48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9" fill="hold">
                      <p:stCondLst>
                        <p:cond delay="0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60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1" fill="hold">
                      <p:stCondLst>
                        <p:cond delay="0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4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</p:childTnLst>
        </p:cTn>
      </p:par>
    </p:tnLst>
    <p:bldLst>
      <p:bldP spid="6" grpId="0" animBg="1"/>
      <p:bldP spid="12" grpId="0" animBg="1"/>
      <p:bldP spid="17" grpId="0" animBg="1"/>
      <p:bldP spid="18" grpId="0" animBg="1"/>
      <p:bldP spid="22" grpId="0" animBg="1"/>
      <p:bldP spid="24" grpId="0" animBg="1"/>
      <p:bldP spid="26" grpId="0" animBg="1"/>
      <p:bldP spid="27" grpId="0" animBg="1"/>
      <p:bldP spid="29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8" grpId="1" animBg="1"/>
      <p:bldP spid="49" grpId="0" animBg="1"/>
      <p:bldP spid="50" grpId="0" animBg="1"/>
      <p:bldP spid="51" grpId="0" animBg="1"/>
      <p:bldP spid="52" grpId="0" animBg="1"/>
      <p:bldP spid="53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550542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375756" y="5733255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78272" y="5733254"/>
            <a:ext cx="39604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E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48651" y="573625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Č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723660" y="569173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I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682813" y="5691737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222873" y="5711223"/>
            <a:ext cx="34702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538663" y="6386168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555528" y="6399337"/>
            <a:ext cx="45860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501452" y="6355092"/>
            <a:ext cx="34920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508582" y="6339670"/>
            <a:ext cx="437589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</a:t>
            </a:r>
            <a:endParaRPr lang="cs-CZ" sz="2400" b="1" dirty="0"/>
          </a:p>
        </p:txBody>
      </p:sp>
      <p:sp>
        <p:nvSpPr>
          <p:cNvPr id="33" name="Tlačítko akce: Zpět nebo Předchozí 32">
            <a:hlinkClick r:id="" action="ppaction://hlinkshowjump?jump=previousslide" highlightClick="1"/>
          </p:cNvPr>
          <p:cNvSpPr/>
          <p:nvPr/>
        </p:nvSpPr>
        <p:spPr>
          <a:xfrm>
            <a:off x="251520" y="6153401"/>
            <a:ext cx="757330" cy="680431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lačítko akce: Dopředu nebo Další 33">
            <a:hlinkClick r:id="" action="ppaction://hlinkshowjump?jump=nextslide" highlightClick="1"/>
          </p:cNvPr>
          <p:cNvSpPr/>
          <p:nvPr/>
        </p:nvSpPr>
        <p:spPr>
          <a:xfrm>
            <a:off x="8211971" y="6199033"/>
            <a:ext cx="675017" cy="6177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1732254" y="920915"/>
            <a:ext cx="52843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   ___   ___   ___   ___   O</a:t>
            </a:r>
            <a:endParaRPr lang="cs-CZ" sz="36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05836" y="2312005"/>
            <a:ext cx="88929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    S   ___   ___   ___   ___   ___   ___   ___   I</a:t>
            </a:r>
            <a:endParaRPr lang="cs-CZ" sz="36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56822" y="562393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</a:t>
            </a:r>
            <a:endParaRPr lang="cs-CZ" sz="24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331640" y="5733256"/>
            <a:ext cx="423047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</a:t>
            </a:r>
            <a:endParaRPr lang="cs-CZ" sz="24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3383868" y="573325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F</a:t>
            </a:r>
            <a:endParaRPr lang="cs-CZ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3932598" y="573625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G</a:t>
            </a:r>
            <a:endParaRPr lang="cs-CZ" sz="24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4427984" y="5733252"/>
            <a:ext cx="369041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</a:t>
            </a:r>
            <a:endParaRPr lang="cs-CZ" sz="24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4932040" y="5721506"/>
            <a:ext cx="6697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CH</a:t>
            </a:r>
            <a:endParaRPr lang="cs-CZ" sz="2400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6163072" y="5696206"/>
            <a:ext cx="43050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</a:t>
            </a:r>
            <a:endParaRPr lang="cs-CZ" sz="24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7671911" y="5691736"/>
            <a:ext cx="57606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</a:t>
            </a:r>
            <a:endParaRPr lang="cs-CZ" sz="2400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8382932" y="550542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</a:t>
            </a:r>
            <a:endParaRPr lang="cs-CZ" sz="24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2007376" y="6402339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</a:t>
            </a:r>
            <a:endParaRPr lang="cs-CZ" sz="24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2608941" y="6386166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</a:t>
            </a:r>
            <a:endParaRPr lang="cs-CZ" sz="24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3105303" y="6372167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Ř</a:t>
            </a:r>
            <a:endParaRPr lang="cs-CZ" sz="24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4067944" y="6386164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Š</a:t>
            </a:r>
            <a:endParaRPr lang="cs-CZ" sz="24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4964148" y="6339672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</a:t>
            </a:r>
            <a:endParaRPr lang="cs-CZ" sz="24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6039903" y="6339668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Y</a:t>
            </a:r>
          </a:p>
        </p:txBody>
      </p:sp>
      <p:sp>
        <p:nvSpPr>
          <p:cNvPr id="51" name="TextovéPole 50"/>
          <p:cNvSpPr txBox="1"/>
          <p:nvPr/>
        </p:nvSpPr>
        <p:spPr>
          <a:xfrm>
            <a:off x="6615224" y="6339669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</a:t>
            </a:r>
            <a:endParaRPr lang="cs-CZ" sz="24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7107297" y="6355092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Ž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199110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4.81481E-6 L -0.62378 -0.4923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198" y="-246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59259E-6 L 0.2717 -0.4622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576" y="-231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4.44444E-6 L 0.14966 -0.5060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483" y="-253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4.07407E-6 L -0.22691 -0.48936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354" y="-244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4.81481E-6 L 0.45781 -0.58032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882" y="-290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3.33333E-6 L 0.35382 -0.5926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691" y="-296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4.81481E-6 L 0.36649 -0.58612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316" y="-293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4.44444E-6 L -0.03333 -0.6949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67" y="-347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2.59259E-6 L 0.18369 -0.69537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184" y="-347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4.07407E-6 L -0.11407 -0.68889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712" y="-344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3.7037E-7 L 0.02326 -0.78333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63" y="-39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05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6" fill="hold">
                      <p:stCondLst>
                        <p:cond delay="0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5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8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0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</p:childTnLst>
        </p:cTn>
      </p:par>
    </p:tnLst>
    <p:bldLst>
      <p:bldP spid="2" grpId="1" animBg="1"/>
      <p:bldP spid="5" grpId="0" animBg="1"/>
      <p:bldP spid="6" grpId="0" animBg="1"/>
      <p:bldP spid="8" grpId="0" animBg="1"/>
      <p:bldP spid="12" grpId="0" animBg="1"/>
      <p:bldP spid="14" grpId="0" animBg="1"/>
      <p:bldP spid="15" grpId="0" animBg="1"/>
      <p:bldP spid="18" grpId="0" animBg="1"/>
      <p:bldP spid="22" grpId="0" animBg="1"/>
      <p:bldP spid="24" grpId="0" animBg="1"/>
      <p:bldP spid="26" grpId="0" animBg="1"/>
      <p:bldP spid="35" grpId="0" animBg="1"/>
      <p:bldP spid="36" grpId="0" animBg="1"/>
      <p:bldP spid="37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6" grpId="1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550542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Á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375756" y="5733255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32598" y="573625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G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23660" y="569173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I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222873" y="5711223"/>
            <a:ext cx="34702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671911" y="5691736"/>
            <a:ext cx="57606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382932" y="5505425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538663" y="6386168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501452" y="6355092"/>
            <a:ext cx="34920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</a:t>
            </a:r>
            <a:endParaRPr lang="cs-CZ" sz="2400" b="1" dirty="0"/>
          </a:p>
        </p:txBody>
      </p:sp>
      <p:sp>
        <p:nvSpPr>
          <p:cNvPr id="33" name="Tlačítko akce: Zpět nebo Předchozí 32">
            <a:hlinkClick r:id="" action="ppaction://hlinkshowjump?jump=previousslide" highlightClick="1"/>
          </p:cNvPr>
          <p:cNvSpPr/>
          <p:nvPr/>
        </p:nvSpPr>
        <p:spPr>
          <a:xfrm>
            <a:off x="251520" y="6153401"/>
            <a:ext cx="757330" cy="680431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lačítko akce: Dopředu nebo Další 33">
            <a:hlinkClick r:id="" action="ppaction://hlinkshowjump?jump=nextslide" highlightClick="1"/>
          </p:cNvPr>
          <p:cNvSpPr/>
          <p:nvPr/>
        </p:nvSpPr>
        <p:spPr>
          <a:xfrm>
            <a:off x="8211971" y="6199033"/>
            <a:ext cx="675017" cy="6177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2838964" y="695778"/>
            <a:ext cx="31671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   ___   ___   Y</a:t>
            </a:r>
            <a:endParaRPr lang="cs-CZ" sz="36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56822" y="1667220"/>
            <a:ext cx="80276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     L   ___   ___   ___   ___   ___   ___   Y</a:t>
            </a:r>
            <a:endParaRPr lang="cs-CZ" sz="36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139064" y="3032085"/>
            <a:ext cx="50405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     P   ___   ___   Í</a:t>
            </a:r>
            <a:endParaRPr lang="cs-CZ" sz="36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723660" y="5691735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I</a:t>
            </a:r>
            <a:endParaRPr lang="cs-CZ" sz="24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543163" y="6386163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375756" y="5721506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</a:t>
            </a:r>
            <a:endParaRPr lang="cs-CZ" sz="24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56822" y="562393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</a:t>
            </a:r>
            <a:endParaRPr lang="cs-CZ" sz="24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1331640" y="5733256"/>
            <a:ext cx="423047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</a:t>
            </a:r>
            <a:endParaRPr lang="cs-CZ" sz="24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1848651" y="5736258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</a:t>
            </a:r>
            <a:endParaRPr lang="cs-CZ" sz="2400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2878272" y="5733254"/>
            <a:ext cx="396044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E</a:t>
            </a:r>
            <a:endParaRPr lang="cs-CZ" sz="24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3383868" y="5733253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F</a:t>
            </a:r>
            <a:endParaRPr lang="cs-CZ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4427984" y="5733252"/>
            <a:ext cx="369041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</a:t>
            </a:r>
            <a:endParaRPr lang="cs-CZ" sz="24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4932040" y="5721506"/>
            <a:ext cx="6697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CH</a:t>
            </a:r>
            <a:endParaRPr lang="cs-CZ" sz="24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6163072" y="5696206"/>
            <a:ext cx="43050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</a:t>
            </a:r>
            <a:endParaRPr lang="cs-CZ" sz="24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6682813" y="5691737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</a:t>
            </a:r>
            <a:endParaRPr lang="cs-CZ" sz="24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2007376" y="6402339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</a:t>
            </a:r>
            <a:endParaRPr lang="cs-CZ" sz="24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2608941" y="6386166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</a:t>
            </a:r>
            <a:endParaRPr lang="cs-CZ" sz="24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3105303" y="6372167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Ř</a:t>
            </a:r>
            <a:endParaRPr lang="cs-CZ" sz="24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3555528" y="6399337"/>
            <a:ext cx="458605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4067944" y="6386164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Š</a:t>
            </a:r>
            <a:endParaRPr lang="cs-CZ" sz="24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4964148" y="6339672"/>
            <a:ext cx="504056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</a:t>
            </a:r>
            <a:endParaRPr lang="cs-CZ" sz="24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5508582" y="6339670"/>
            <a:ext cx="437589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</a:t>
            </a:r>
            <a:endParaRPr lang="cs-CZ" sz="24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6039903" y="6339668"/>
            <a:ext cx="432048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Y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6615224" y="6339669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</a:t>
            </a:r>
            <a:endParaRPr lang="cs-CZ" sz="2400" b="1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7107297" y="6355092"/>
            <a:ext cx="360040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Ž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199110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2.80296E-6 L -0.2007 -0.3841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035" y="-192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3.05273E-6 L 0.05937 -0.48081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69" y="-240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2.80296E-6 L -0.37379 -0.5834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698" y="-291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2.80296E-6 L -0.48073 -0.58349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045" y="-291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2.29417E-6 L 0.30816 -0.68478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399" y="-342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1.08233E-6 L -0.34184 -0.55643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101" y="-278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1.08233E-6 L 0.69704 -0.55643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844" y="-278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1.48011E-7 L 0.56702 -0.59991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351" y="-299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2.29417E-6 L 0.22882 -0.821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441" y="-410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1.2766E-6 L 0.2599 -0.7241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986" y="-362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4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8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3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41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2" fill="hold">
                      <p:stCondLst>
                        <p:cond delay="0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5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1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59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0" fill="hold">
                      <p:stCondLst>
                        <p:cond delay="0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3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65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6" fill="hold">
                      <p:stCondLst>
                        <p:cond delay="0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71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2" fill="hold">
                      <p:stCondLst>
                        <p:cond delay="0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5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1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9" grpId="0" animBg="1"/>
      <p:bldP spid="12" grpId="0" animBg="1"/>
      <p:bldP spid="15" grpId="0" animBg="1"/>
      <p:bldP spid="16" grpId="0" animBg="1"/>
      <p:bldP spid="17" grpId="0" animBg="1"/>
      <p:bldP spid="18" grpId="0" animBg="1"/>
      <p:bldP spid="24" grpId="0" animBg="1"/>
      <p:bldP spid="35" grpId="0" animBg="1"/>
      <p:bldP spid="36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49" grpId="1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332656"/>
            <a:ext cx="72728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r>
              <a:rPr lang="cs-CZ" dirty="0" smtClean="0"/>
              <a:t>Děti hádají výrobky, které koupí v určitém obchodě. Pokud neví hned, pomůžou si kliknutím na písmenka, ta špatná zmizí a správná se zařadí místo čárek.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5663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8136904" cy="2339102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200" dirty="0"/>
              <a:t>Obrázky </a:t>
            </a:r>
            <a:r>
              <a:rPr lang="cs-CZ" sz="1200" dirty="0" smtClean="0"/>
              <a:t>jsou </a:t>
            </a:r>
            <a:r>
              <a:rPr lang="cs-CZ" sz="1200" dirty="0"/>
              <a:t>z webové galerie:</a:t>
            </a:r>
          </a:p>
          <a:p>
            <a:endParaRPr lang="cs-CZ" sz="1200" dirty="0" smtClean="0"/>
          </a:p>
          <a:p>
            <a:r>
              <a:rPr lang="cs-CZ" sz="1200" dirty="0" smtClean="0"/>
              <a:t>pekárna </a:t>
            </a:r>
            <a:r>
              <a:rPr lang="cs-CZ" sz="1200" dirty="0"/>
              <a:t>- </a:t>
            </a:r>
            <a:r>
              <a:rPr lang="cs-CZ" sz="1200" dirty="0">
                <a:hlinkClick r:id="rId2"/>
              </a:rPr>
              <a:t>http://office.microsoft.com/cs-cz/images/results.aspx?qu=prodava%C4%8Dka&amp;ctt=1#ai:MC900343917|mt:0</a:t>
            </a:r>
            <a:r>
              <a:rPr lang="cs-CZ" sz="1200" dirty="0" smtClean="0">
                <a:hlinkClick r:id="rId2"/>
              </a:rPr>
              <a:t>|</a:t>
            </a:r>
            <a:endParaRPr lang="cs-CZ" sz="1200" dirty="0" smtClean="0"/>
          </a:p>
          <a:p>
            <a:r>
              <a:rPr lang="cs-CZ" sz="1200" dirty="0"/>
              <a:t>potraviny - </a:t>
            </a:r>
            <a:r>
              <a:rPr lang="cs-CZ" sz="1200" dirty="0">
                <a:hlinkClick r:id="rId2"/>
              </a:rPr>
              <a:t>http://office.microsoft.com/cs-cz/images/results.aspx?qu=prodava%C4%8Dka&amp;ctt=1#ai:MC900388958|mt:0</a:t>
            </a:r>
            <a:r>
              <a:rPr lang="cs-CZ" sz="1200" dirty="0" smtClean="0">
                <a:hlinkClick r:id="rId2"/>
              </a:rPr>
              <a:t>|</a:t>
            </a:r>
            <a:endParaRPr lang="cs-CZ" sz="1200" dirty="0" smtClean="0"/>
          </a:p>
          <a:p>
            <a:r>
              <a:rPr lang="cs-CZ" sz="1200" dirty="0"/>
              <a:t>železářství - </a:t>
            </a:r>
            <a:r>
              <a:rPr lang="cs-CZ" sz="1200" dirty="0">
                <a:hlinkClick r:id="rId3"/>
              </a:rPr>
              <a:t>http://office.microsoft.com/cs-cz/images/results.aspx?qu=%C5%BEelez%C3%A1%C5%99stv%C3%AD&amp;ctt=1#ai:MP900302845|mt:0</a:t>
            </a:r>
            <a:r>
              <a:rPr lang="cs-CZ" sz="1200" dirty="0" smtClean="0">
                <a:hlinkClick r:id="rId3"/>
              </a:rPr>
              <a:t>|</a:t>
            </a:r>
            <a:endParaRPr lang="cs-CZ" sz="1200" dirty="0" smtClean="0"/>
          </a:p>
          <a:p>
            <a:r>
              <a:rPr lang="cs-CZ" sz="1200" dirty="0"/>
              <a:t>galanterie - </a:t>
            </a:r>
            <a:r>
              <a:rPr lang="cs-CZ" sz="1200" dirty="0">
                <a:hlinkClick r:id="rId4"/>
              </a:rPr>
              <a:t>http://office.microsoft.com/cs-cz/images/results.aspx?qu=galanterie&amp;ctt=1#ai:MC900060193|mt:0</a:t>
            </a:r>
            <a:r>
              <a:rPr lang="cs-CZ" sz="1200" dirty="0" smtClean="0">
                <a:hlinkClick r:id="rId4"/>
              </a:rPr>
              <a:t>|</a:t>
            </a:r>
            <a:endParaRPr lang="cs-CZ" sz="1200" dirty="0" smtClean="0"/>
          </a:p>
          <a:p>
            <a:r>
              <a:rPr lang="cs-CZ" sz="1200" dirty="0"/>
              <a:t>drogerie - </a:t>
            </a:r>
            <a:r>
              <a:rPr lang="cs-CZ" sz="1200" dirty="0">
                <a:hlinkClick r:id="rId5"/>
              </a:rPr>
              <a:t>http://office.microsoft.com/cs-cz/images/results.aspx?qu=prac%C3%AD+prost%C5%99edek&amp;ex=1&amp;ctt=1#ai:MC900280517</a:t>
            </a:r>
            <a:r>
              <a:rPr lang="cs-CZ" sz="1200" dirty="0" smtClean="0">
                <a:hlinkClick r:id="rId5"/>
              </a:rPr>
              <a:t>|</a:t>
            </a:r>
            <a:endParaRPr lang="cs-CZ" sz="1200" dirty="0" smtClean="0"/>
          </a:p>
          <a:p>
            <a:r>
              <a:rPr lang="cs-CZ" sz="1200" dirty="0" smtClean="0"/>
              <a:t>papírnictví </a:t>
            </a:r>
            <a:r>
              <a:rPr lang="cs-CZ" sz="1200" dirty="0"/>
              <a:t>- </a:t>
            </a:r>
            <a:r>
              <a:rPr lang="cs-CZ" sz="1200" dirty="0">
                <a:hlinkClick r:id="rId6"/>
              </a:rPr>
              <a:t>http://office.microsoft.com/cs-cz/images/results.aspx?qu=pastelky&amp;ex=1&amp;ctt=1#ai:MC900231998</a:t>
            </a:r>
            <a:r>
              <a:rPr lang="cs-CZ" sz="1200" dirty="0" smtClean="0">
                <a:hlinkClick r:id="rId6"/>
              </a:rPr>
              <a:t>|</a:t>
            </a:r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876171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431</TotalTime>
  <Words>1362</Words>
  <Application>Microsoft Office PowerPoint</Application>
  <PresentationFormat>Předvádění na obrazovce (4:3)</PresentationFormat>
  <Paragraphs>947</Paragraphs>
  <Slides>34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34</vt:i4>
      </vt:variant>
    </vt:vector>
  </HeadingPairs>
  <TitlesOfParts>
    <vt:vector size="35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1Sl1</dc:creator>
  <cp:lastModifiedBy>jakubca</cp:lastModifiedBy>
  <cp:revision>91</cp:revision>
  <dcterms:created xsi:type="dcterms:W3CDTF">2012-01-14T16:46:11Z</dcterms:created>
  <dcterms:modified xsi:type="dcterms:W3CDTF">2012-03-07T15:37:27Z</dcterms:modified>
</cp:coreProperties>
</file>