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9" r:id="rId3"/>
    <p:sldId id="258" r:id="rId4"/>
    <p:sldId id="257" r:id="rId5"/>
    <p:sldId id="262" r:id="rId6"/>
    <p:sldId id="263" r:id="rId7"/>
    <p:sldId id="256" r:id="rId8"/>
    <p:sldId id="260" r:id="rId9"/>
    <p:sldId id="261" r:id="rId10"/>
    <p:sldId id="265" r:id="rId11"/>
    <p:sldId id="266" r:id="rId12"/>
    <p:sldId id="267" r:id="rId13"/>
    <p:sldId id="269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20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977900" y="586739"/>
          <a:ext cx="8846185" cy="107569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VY_32_INOVACE_04_Koloběh vody v přírodě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956315" y="0"/>
          <a:ext cx="8846185" cy="195580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977900" y="391159"/>
          <a:ext cx="8846185" cy="136906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977900" y="773895"/>
          <a:ext cx="8846185" cy="78231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977900" y="977900"/>
          <a:ext cx="8846185" cy="48894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>
        <a:xfrm>
          <a:off x="977900" y="195579"/>
          <a:ext cx="8846185" cy="166243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únor 2012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>
        <a:xfrm>
          <a:off x="977900" y="1173480"/>
          <a:ext cx="8846185" cy="19557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endParaRPr lang="cs-CZ" sz="20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7663" custLinFactNeighborY="-8622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 custLinFactNeighborX="343" custLinFactNeighborY="-107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2D7A9B-8F99-40EA-9BCA-6FC8B7F5A28E}" type="presOf" srcId="{4865AC3F-78E2-43BA-A56B-7C465B8FCF11}" destId="{54F8D70D-FB57-4298-A600-D8F61B2A354A}" srcOrd="0" destOrd="0" presId="urn:microsoft.com/office/officeart/2005/8/layout/target3"/>
    <dgm:cxn modelId="{B44F46A8-F5D1-4456-9447-E1160B24703B}" type="presOf" srcId="{4C35D32F-0EAB-4CD7-82EE-45574DC2A586}" destId="{2463512F-938D-4E07-9D5C-7B2E99ABD39E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38E3A66-E3A6-4289-9293-CE53CFCA77E2}" type="presOf" srcId="{D1D4F407-5343-4D3F-B5B9-D407B03CAEB4}" destId="{AED2198E-93D5-4001-81B4-73124B309672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662BCEB1-46FE-49D5-B542-AB9EC5AA396F}" type="presOf" srcId="{4C35D32F-0EAB-4CD7-82EE-45574DC2A586}" destId="{A02C1AC3-4F1B-47BC-9A88-D00EAE61D85A}" srcOrd="1" destOrd="0" presId="urn:microsoft.com/office/officeart/2005/8/layout/target3"/>
    <dgm:cxn modelId="{20FC6869-15A3-4847-9A69-13B8028AE27C}" type="presOf" srcId="{4865AC3F-78E2-43BA-A56B-7C465B8FCF11}" destId="{FC425D1D-3DF2-408E-A4F8-250CA94A450A}" srcOrd="1" destOrd="0" presId="urn:microsoft.com/office/officeart/2005/8/layout/target3"/>
    <dgm:cxn modelId="{0B770886-9217-43B6-86CC-4C1C022F910A}" type="presOf" srcId="{D8197B8C-B260-4A16-BDF4-0947B075E274}" destId="{5C0D1B75-263C-4468-B985-565C95B9422B}" srcOrd="1" destOrd="0" presId="urn:microsoft.com/office/officeart/2005/8/layout/target3"/>
    <dgm:cxn modelId="{3BF86799-3E31-4D37-BC1A-65AD891A1E3D}" type="presOf" srcId="{D05761FA-3C71-4DD0-9183-7C99EBE53F4B}" destId="{6204D4B4-078C-4ACF-B823-77A728483A32}" srcOrd="0" destOrd="0" presId="urn:microsoft.com/office/officeart/2005/8/layout/target3"/>
    <dgm:cxn modelId="{01A4EE54-F0A4-4574-BCF9-33FBA7772C9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BC38D16-A32E-4318-94A6-943A932444E5}" type="presOf" srcId="{D1B46980-6531-4606-95E6-44980827E919}" destId="{004736B2-18D3-4D6D-AA18-DF3F81E9E312}" srcOrd="0" destOrd="0" presId="urn:microsoft.com/office/officeart/2005/8/layout/target3"/>
    <dgm:cxn modelId="{3F6D3E42-2151-4BB5-B37A-BEA77C54D6BC}" type="presOf" srcId="{757F3AB3-0718-4624-B441-E567A8F0AB56}" destId="{333A1088-737F-45CB-B68E-254E46348037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97AE5194-A0BC-48DA-9748-CBA103912302}" type="presOf" srcId="{D1B46980-6531-4606-95E6-44980827E919}" destId="{2CDFEC33-8C2A-49C6-B23B-FA3577B1DCE9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51EDD69-0B91-4EFC-8A57-A26C41372422}" type="presOf" srcId="{D8197B8C-B260-4A16-BDF4-0947B075E274}" destId="{0F7944D4-5DCA-4B9E-A896-D52854246E44}" srcOrd="0" destOrd="0" presId="urn:microsoft.com/office/officeart/2005/8/layout/target3"/>
    <dgm:cxn modelId="{FF145510-DE65-49CF-891A-EF792A293C89}" type="presOf" srcId="{B651F6E3-6281-48DB-9319-2AEAFDAE7572}" destId="{7145B55B-1B24-4B93-A1D4-B8021E4AC78C}" srcOrd="0" destOrd="0" presId="urn:microsoft.com/office/officeart/2005/8/layout/target3"/>
    <dgm:cxn modelId="{950D87BE-7601-47CA-93D7-26573D1878DE}" type="presOf" srcId="{D05761FA-3C71-4DD0-9183-7C99EBE53F4B}" destId="{23526C68-77CF-4757-B0E2-EC80EC09B19D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31C95C51-D5AC-4A8D-9F86-58505ECE35B0}" type="presOf" srcId="{B651F6E3-6281-48DB-9319-2AEAFDAE7572}" destId="{70A198DD-41D2-4313-8B5B-1CF1BCF383FB}" srcOrd="1" destOrd="0" presId="urn:microsoft.com/office/officeart/2005/8/layout/target3"/>
    <dgm:cxn modelId="{0BCFECBB-E5F2-4194-AF0B-D5903E224285}" type="presParOf" srcId="{333A1088-737F-45CB-B68E-254E46348037}" destId="{F5ABB229-8D3B-4694-996A-96F23CF14429}" srcOrd="0" destOrd="0" presId="urn:microsoft.com/office/officeart/2005/8/layout/target3"/>
    <dgm:cxn modelId="{3619E85E-850F-442D-9E90-740097B12F26}" type="presParOf" srcId="{333A1088-737F-45CB-B68E-254E46348037}" destId="{F41139FD-01EE-4571-8B17-4FB00FC51163}" srcOrd="1" destOrd="0" presId="urn:microsoft.com/office/officeart/2005/8/layout/target3"/>
    <dgm:cxn modelId="{B9E801F7-9C82-47BB-AE95-F97C4B93B9E3}" type="presParOf" srcId="{333A1088-737F-45CB-B68E-254E46348037}" destId="{D005CE8C-CC26-4C3E-AC11-E15060ECD759}" srcOrd="2" destOrd="0" presId="urn:microsoft.com/office/officeart/2005/8/layout/target3"/>
    <dgm:cxn modelId="{40E3EF72-8E67-4FCD-ACDD-9EE66987D0B0}" type="presParOf" srcId="{333A1088-737F-45CB-B68E-254E46348037}" destId="{E2699407-A48D-4333-A645-7FA48F1FE3B7}" srcOrd="3" destOrd="0" presId="urn:microsoft.com/office/officeart/2005/8/layout/target3"/>
    <dgm:cxn modelId="{41BE653B-199E-46CB-B227-4EB93F2FC04F}" type="presParOf" srcId="{333A1088-737F-45CB-B68E-254E46348037}" destId="{D5EA2712-68D0-4098-BDE6-B295C6AB6119}" srcOrd="4" destOrd="0" presId="urn:microsoft.com/office/officeart/2005/8/layout/target3"/>
    <dgm:cxn modelId="{862AA511-8302-4F09-8F2C-A8118E00E9C2}" type="presParOf" srcId="{333A1088-737F-45CB-B68E-254E46348037}" destId="{54F8D70D-FB57-4298-A600-D8F61B2A354A}" srcOrd="5" destOrd="0" presId="urn:microsoft.com/office/officeart/2005/8/layout/target3"/>
    <dgm:cxn modelId="{3B9595AE-17C7-497A-A55F-6E74B7AFC8C4}" type="presParOf" srcId="{333A1088-737F-45CB-B68E-254E46348037}" destId="{C616B022-AA0C-4D3B-BDBF-093D86622E86}" srcOrd="6" destOrd="0" presId="urn:microsoft.com/office/officeart/2005/8/layout/target3"/>
    <dgm:cxn modelId="{11069C20-D798-4C75-9979-CFC44DC10F8D}" type="presParOf" srcId="{333A1088-737F-45CB-B68E-254E46348037}" destId="{69684AB7-5B8D-45A5-BC2F-6AF80EB883EF}" srcOrd="7" destOrd="0" presId="urn:microsoft.com/office/officeart/2005/8/layout/target3"/>
    <dgm:cxn modelId="{858ECB82-5A96-4A8B-843F-6D0861E9B0DD}" type="presParOf" srcId="{333A1088-737F-45CB-B68E-254E46348037}" destId="{004736B2-18D3-4D6D-AA18-DF3F81E9E312}" srcOrd="8" destOrd="0" presId="urn:microsoft.com/office/officeart/2005/8/layout/target3"/>
    <dgm:cxn modelId="{BA912E2F-5189-41C5-8DF4-E99F4E1A582C}" type="presParOf" srcId="{333A1088-737F-45CB-B68E-254E46348037}" destId="{9CCAD005-8609-4003-9C1F-3AFC293FB9F9}" srcOrd="9" destOrd="0" presId="urn:microsoft.com/office/officeart/2005/8/layout/target3"/>
    <dgm:cxn modelId="{2111EA25-3288-47CE-A2AC-6809B60DD8B9}" type="presParOf" srcId="{333A1088-737F-45CB-B68E-254E46348037}" destId="{0C4087F0-2DA9-4805-A823-C8C5404FEF67}" srcOrd="10" destOrd="0" presId="urn:microsoft.com/office/officeart/2005/8/layout/target3"/>
    <dgm:cxn modelId="{86432F37-656E-4BAF-973F-411A195D8D80}" type="presParOf" srcId="{333A1088-737F-45CB-B68E-254E46348037}" destId="{7145B55B-1B24-4B93-A1D4-B8021E4AC78C}" srcOrd="11" destOrd="0" presId="urn:microsoft.com/office/officeart/2005/8/layout/target3"/>
    <dgm:cxn modelId="{8BEC2A42-32DD-4E4B-8DFD-310B843243F8}" type="presParOf" srcId="{333A1088-737F-45CB-B68E-254E46348037}" destId="{6919BCDB-3A39-4371-A415-42187620F612}" srcOrd="12" destOrd="0" presId="urn:microsoft.com/office/officeart/2005/8/layout/target3"/>
    <dgm:cxn modelId="{E622A6F9-F537-432F-88DA-22E759B30A3B}" type="presParOf" srcId="{333A1088-737F-45CB-B68E-254E46348037}" destId="{19974A4C-782A-40F8-BDC1-A903A52CB5DC}" srcOrd="13" destOrd="0" presId="urn:microsoft.com/office/officeart/2005/8/layout/target3"/>
    <dgm:cxn modelId="{2F227D4A-9A45-4533-B999-AAECB8707E94}" type="presParOf" srcId="{333A1088-737F-45CB-B68E-254E46348037}" destId="{0F7944D4-5DCA-4B9E-A896-D52854246E44}" srcOrd="14" destOrd="0" presId="urn:microsoft.com/office/officeart/2005/8/layout/target3"/>
    <dgm:cxn modelId="{17D066D3-FC6C-4034-83F9-EC02B027F873}" type="presParOf" srcId="{333A1088-737F-45CB-B68E-254E46348037}" destId="{DFC55A8B-2DFD-41AE-A307-96A1D2E66396}" srcOrd="15" destOrd="0" presId="urn:microsoft.com/office/officeart/2005/8/layout/target3"/>
    <dgm:cxn modelId="{5D96EC1A-43CB-449C-AC1E-5F412D58AE81}" type="presParOf" srcId="{333A1088-737F-45CB-B68E-254E46348037}" destId="{EB210E99-FECE-49F2-86FD-20F903E541DE}" srcOrd="16" destOrd="0" presId="urn:microsoft.com/office/officeart/2005/8/layout/target3"/>
    <dgm:cxn modelId="{5F46E0B6-C291-4660-A668-334112929C8E}" type="presParOf" srcId="{333A1088-737F-45CB-B68E-254E46348037}" destId="{2463512F-938D-4E07-9D5C-7B2E99ABD39E}" srcOrd="17" destOrd="0" presId="urn:microsoft.com/office/officeart/2005/8/layout/target3"/>
    <dgm:cxn modelId="{E2743F61-E9CE-4BCF-9A5A-91DC7630068F}" type="presParOf" srcId="{333A1088-737F-45CB-B68E-254E46348037}" destId="{59FE3E3B-A92F-4A98-9A20-76394874AFA6}" srcOrd="18" destOrd="0" presId="urn:microsoft.com/office/officeart/2005/8/layout/target3"/>
    <dgm:cxn modelId="{5EE68F82-D83D-4716-91FC-8DFB4C825A74}" type="presParOf" srcId="{333A1088-737F-45CB-B68E-254E46348037}" destId="{8EB502EF-CA4F-4140-AFB6-D26D41E73615}" srcOrd="19" destOrd="0" presId="urn:microsoft.com/office/officeart/2005/8/layout/target3"/>
    <dgm:cxn modelId="{B0673D23-0470-42B4-AC07-18F16601B74E}" type="presParOf" srcId="{333A1088-737F-45CB-B68E-254E46348037}" destId="{6204D4B4-078C-4ACF-B823-77A728483A32}" srcOrd="20" destOrd="0" presId="urn:microsoft.com/office/officeart/2005/8/layout/target3"/>
    <dgm:cxn modelId="{3AB1980C-6996-425E-8C07-8635D5999F1A}" type="presParOf" srcId="{333A1088-737F-45CB-B68E-254E46348037}" destId="{AED2198E-93D5-4001-81B4-73124B309672}" srcOrd="21" destOrd="0" presId="urn:microsoft.com/office/officeart/2005/8/layout/target3"/>
    <dgm:cxn modelId="{486A0B4D-5192-4D13-B077-67843B8CB47D}" type="presParOf" srcId="{333A1088-737F-45CB-B68E-254E46348037}" destId="{FC425D1D-3DF2-408E-A4F8-250CA94A450A}" srcOrd="22" destOrd="0" presId="urn:microsoft.com/office/officeart/2005/8/layout/target3"/>
    <dgm:cxn modelId="{31DA4264-BBC4-4F83-96E5-218A47CD2F06}" type="presParOf" srcId="{333A1088-737F-45CB-B68E-254E46348037}" destId="{2CDFEC33-8C2A-49C6-B23B-FA3577B1DCE9}" srcOrd="23" destOrd="0" presId="urn:microsoft.com/office/officeart/2005/8/layout/target3"/>
    <dgm:cxn modelId="{7658E73A-60D1-4963-AF1E-7AAC401E1F8C}" type="presParOf" srcId="{333A1088-737F-45CB-B68E-254E46348037}" destId="{70A198DD-41D2-4313-8B5B-1CF1BCF383FB}" srcOrd="24" destOrd="0" presId="urn:microsoft.com/office/officeart/2005/8/layout/target3"/>
    <dgm:cxn modelId="{15739ECB-8CC6-40B3-9356-EFDA60A5866F}" type="presParOf" srcId="{333A1088-737F-45CB-B68E-254E46348037}" destId="{5C0D1B75-263C-4468-B985-565C95B9422B}" srcOrd="25" destOrd="0" presId="urn:microsoft.com/office/officeart/2005/8/layout/target3"/>
    <dgm:cxn modelId="{9F2911DB-4B4C-4428-A825-D197ACD49A58}" type="presParOf" srcId="{333A1088-737F-45CB-B68E-254E46348037}" destId="{A02C1AC3-4F1B-47BC-9A88-D00EAE61D85A}" srcOrd="26" destOrd="0" presId="urn:microsoft.com/office/officeart/2005/8/layout/target3"/>
    <dgm:cxn modelId="{F6B45240-361D-4C0A-9818-ACA82E10B333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77900" y="0"/>
          <a:ext cx="7174502" cy="195580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0"/>
        <a:ext cx="7174502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900" y="195579"/>
          <a:ext cx="7174502" cy="166243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únor 2012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95579"/>
        <a:ext cx="7174502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900" y="391159"/>
          <a:ext cx="7174502" cy="136906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391159"/>
        <a:ext cx="7174502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900" y="586739"/>
          <a:ext cx="7174502" cy="107569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VY_32_INOVACE_04_Koloběh vody v přírodě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586739"/>
        <a:ext cx="7174502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773895"/>
          <a:ext cx="7174502" cy="78231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773895"/>
        <a:ext cx="7174502" cy="195579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900" y="977900"/>
          <a:ext cx="7174502" cy="48894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977900"/>
        <a:ext cx="7174502" cy="195579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173480"/>
          <a:ext cx="7174502" cy="19557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173480"/>
        <a:ext cx="7174502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726B80-A20C-4A47-879A-919F67B3C78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3DF3AD7-957D-4ED8-8DB0-50CBF588193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microsoft.com/office/2007/relationships/hdphoto" Target="../media/hdphoto1.wdp"/><Relationship Id="rId7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6.png"/><Relationship Id="rId3" Type="http://schemas.openxmlformats.org/officeDocument/2006/relationships/image" Target="../media/image10.emf"/><Relationship Id="rId7" Type="http://schemas.microsoft.com/office/2007/relationships/hdphoto" Target="../media/hdphoto3.wdp"/><Relationship Id="rId12" Type="http://schemas.openxmlformats.org/officeDocument/2006/relationships/image" Target="../media/image15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14.png"/><Relationship Id="rId4" Type="http://schemas.openxmlformats.org/officeDocument/2006/relationships/image" Target="../media/image11.png"/><Relationship Id="rId9" Type="http://schemas.microsoft.com/office/2007/relationships/hdphoto" Target="../media/hdphoto4.wdp"/><Relationship Id="rId14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8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12.png"/><Relationship Id="rId18" Type="http://schemas.openxmlformats.org/officeDocument/2006/relationships/image" Target="../media/image25.png"/><Relationship Id="rId3" Type="http://schemas.microsoft.com/office/2007/relationships/hdphoto" Target="../media/hdphoto9.wdp"/><Relationship Id="rId7" Type="http://schemas.openxmlformats.org/officeDocument/2006/relationships/image" Target="../media/image2.png"/><Relationship Id="rId12" Type="http://schemas.microsoft.com/office/2007/relationships/hdphoto" Target="../media/hdphoto11.wdp"/><Relationship Id="rId17" Type="http://schemas.openxmlformats.org/officeDocument/2006/relationships/image" Target="../media/image24.png"/><Relationship Id="rId2" Type="http://schemas.openxmlformats.org/officeDocument/2006/relationships/image" Target="../media/image20.png"/><Relationship Id="rId16" Type="http://schemas.microsoft.com/office/2007/relationships/hdphoto" Target="../media/hdphoto12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2.png"/><Relationship Id="rId5" Type="http://schemas.microsoft.com/office/2007/relationships/hdphoto" Target="../media/hdphoto5.wdp"/><Relationship Id="rId15" Type="http://schemas.openxmlformats.org/officeDocument/2006/relationships/image" Target="../media/image23.png"/><Relationship Id="rId10" Type="http://schemas.microsoft.com/office/2007/relationships/hdphoto" Target="../media/hdphoto10.wdp"/><Relationship Id="rId4" Type="http://schemas.openxmlformats.org/officeDocument/2006/relationships/image" Target="../media/image14.png"/><Relationship Id="rId9" Type="http://schemas.openxmlformats.org/officeDocument/2006/relationships/image" Target="../media/image21.png"/><Relationship Id="rId14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2.wdp"/><Relationship Id="rId7" Type="http://schemas.microsoft.com/office/2007/relationships/hdphoto" Target="../media/hdphoto1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microsoft.com/office/2007/relationships/hdphoto" Target="../media/hdphoto3.wdp"/><Relationship Id="rId4" Type="http://schemas.openxmlformats.org/officeDocument/2006/relationships/image" Target="../media/image12.png"/><Relationship Id="rId9" Type="http://schemas.microsoft.com/office/2007/relationships/hdphoto" Target="../media/hdphoto5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13.wdp"/><Relationship Id="rId7" Type="http://schemas.microsoft.com/office/2007/relationships/hdphoto" Target="../media/hdphoto3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microsoft.com/office/2007/relationships/hdphoto" Target="../media/hdphoto11.wdp"/><Relationship Id="rId5" Type="http://schemas.microsoft.com/office/2007/relationships/hdphoto" Target="../media/hdphoto14.wdp"/><Relationship Id="rId10" Type="http://schemas.openxmlformats.org/officeDocument/2006/relationships/image" Target="../media/image22.png"/><Relationship Id="rId4" Type="http://schemas.openxmlformats.org/officeDocument/2006/relationships/image" Target="../media/image31.png"/><Relationship Id="rId9" Type="http://schemas.microsoft.com/office/2007/relationships/hdphoto" Target="../media/hdphoto5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hdphoto" Target="../media/hdphoto15.wdp"/><Relationship Id="rId7" Type="http://schemas.openxmlformats.org/officeDocument/2006/relationships/image" Target="../media/image35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6.wdp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voda&amp;ex=1&amp;ctt=1" TargetMode="External"/><Relationship Id="rId3" Type="http://schemas.openxmlformats.org/officeDocument/2006/relationships/hyperlink" Target="http://office.microsoft.com/cs-cz/images/results.aspx?qu=oce%C3%A1n&amp;ctt=1" TargetMode="External"/><Relationship Id="rId7" Type="http://schemas.openxmlformats.org/officeDocument/2006/relationships/hyperlink" Target="http://office.microsoft.com/cs-cz/images/results.aspx?qu=sn%C3%ADh&amp;ctt=1" TargetMode="External"/><Relationship Id="rId2" Type="http://schemas.openxmlformats.org/officeDocument/2006/relationships/hyperlink" Target="http://office.microsoft.com/cs-cz/images/results.aspx?qu=mo%C5%99e&amp;ex=1&amp;origin=FX01013210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d%C3%A9%C5%A1%C5%A5&amp;ex=1&amp;origin=FX010132103" TargetMode="External"/><Relationship Id="rId11" Type="http://schemas.openxmlformats.org/officeDocument/2006/relationships/hyperlink" Target="http://office.microsoft.com/cs-cz/images/results.aspx?qu=kv%C4%9Btiny&amp;ex=1" TargetMode="External"/><Relationship Id="rId5" Type="http://schemas.openxmlformats.org/officeDocument/2006/relationships/hyperlink" Target="http://office.microsoft.com/cs-cz/images/results.aspx?qu=sklenice+vody&amp;ex=1" TargetMode="External"/><Relationship Id="rId10" Type="http://schemas.openxmlformats.org/officeDocument/2006/relationships/hyperlink" Target="http://office.microsoft.com/cs-cz/images/results.aspx?qu=p%C5%99ehrada&amp;ex=1&amp;origin=FX010132103&amp;AxInstalled=copy&amp;Download=MP900437201&amp;ext=JPG&amp;c=0" TargetMode="External"/><Relationship Id="rId4" Type="http://schemas.openxmlformats.org/officeDocument/2006/relationships/hyperlink" Target="http://office.microsoft.com/cs-cz/images/results.aspx?qu=rybn%C3%ADk&amp;ctt=1" TargetMode="External"/><Relationship Id="rId9" Type="http://schemas.openxmlformats.org/officeDocument/2006/relationships/hyperlink" Target="http://office.microsoft.com/cs-cz/images/results.aspx?qu=vodn%C3%AD+opar&amp;ex=1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22490867"/>
              </p:ext>
            </p:extLst>
          </p:nvPr>
        </p:nvGraphicFramePr>
        <p:xfrm>
          <a:off x="611560" y="908720"/>
          <a:ext cx="8152402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89040"/>
            <a:ext cx="5695057" cy="133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23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780927"/>
            <a:ext cx="7344816" cy="76944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KOLOBĚH VODY V PŘÍRODĚ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09476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518937"/>
            <a:ext cx="4982364" cy="120032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Odpařuje se voda z jezer, z půdy, z vodních toků, voda z těl rostlin, z moří a oceánů, ze sněhu i ledovce.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0754" y="245208"/>
            <a:ext cx="4721238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Vzhůru stoupá vodní pára, je to voda, která se odpařuje.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2877" y="5517232"/>
            <a:ext cx="4664789" cy="120032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Koloběh vody pohání slunce tím, že dodává energii potřebnou k odpařování.</a:t>
            </a:r>
            <a:endParaRPr lang="cs-CZ" sz="2400" dirty="0"/>
          </a:p>
        </p:txBody>
      </p:sp>
      <p:pic>
        <p:nvPicPr>
          <p:cNvPr id="7" name="Picture 4" descr="C:\Users\1Sl1\Desktop\Verča\slunce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364" t="12330" r="25989" b="21796"/>
          <a:stretch/>
        </p:blipFill>
        <p:spPr bwMode="auto">
          <a:xfrm>
            <a:off x="288869" y="5011474"/>
            <a:ext cx="2112468" cy="194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210" y="3327150"/>
            <a:ext cx="1405531" cy="1757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406" y="3687894"/>
            <a:ext cx="2069370" cy="1379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335" y="1226965"/>
            <a:ext cx="1267282" cy="1964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715" y="2119143"/>
            <a:ext cx="2049951" cy="1387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237" y="2028854"/>
            <a:ext cx="2089311" cy="1398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69" y="245208"/>
            <a:ext cx="2661606" cy="1783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399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61502" y="3242600"/>
            <a:ext cx="4050458" cy="156966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Dešťová voda se vsakuje do země, kde ji zachycují kořeny rostlin nebo prosákne do spodních vod.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48071" y="270256"/>
            <a:ext cx="3755855" cy="156966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Voda se ochlazuje ve větších výškách a na zem se vrací v podobě deště, sněhu nebo krup.</a:t>
            </a:r>
            <a:endParaRPr lang="cs-CZ" sz="2400" dirty="0"/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62134"/>
            <a:ext cx="2160240" cy="1774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27" y="197026"/>
            <a:ext cx="2119106" cy="193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 descr="C:\Users\1Sl1\Desktop\Verča\fotky na dumy\P211266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612" b="95627" l="11194" r="873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364" t="26241" r="14521" b="3773"/>
          <a:stretch/>
        </p:blipFill>
        <p:spPr bwMode="auto">
          <a:xfrm>
            <a:off x="3185100" y="3588036"/>
            <a:ext cx="5460061" cy="3066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6647708" y="5326676"/>
            <a:ext cx="1071071" cy="576620"/>
            <a:chOff x="5619529" y="4616064"/>
            <a:chExt cx="1905636" cy="1118862"/>
          </a:xfrm>
        </p:grpSpPr>
        <p:pic>
          <p:nvPicPr>
            <p:cNvPr id="16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503613" y="4833841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5619529" y="5085996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195338" y="5045380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848676" y="4966576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7114094" y="4616064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5906382" y="4830212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7397226" y="3457348"/>
            <a:ext cx="919189" cy="1671385"/>
            <a:chOff x="6600228" y="1525006"/>
            <a:chExt cx="2095041" cy="3275400"/>
          </a:xfrm>
        </p:grpSpPr>
        <p:grpSp>
          <p:nvGrpSpPr>
            <p:cNvPr id="23" name="Skupina 22"/>
            <p:cNvGrpSpPr/>
            <p:nvPr/>
          </p:nvGrpSpPr>
          <p:grpSpPr>
            <a:xfrm>
              <a:off x="6600228" y="1535086"/>
              <a:ext cx="2095041" cy="3265320"/>
              <a:chOff x="6298200" y="1106135"/>
              <a:chExt cx="2095041" cy="3265320"/>
            </a:xfrm>
          </p:grpSpPr>
          <p:grpSp>
            <p:nvGrpSpPr>
              <p:cNvPr id="25" name="Skupina 24"/>
              <p:cNvGrpSpPr/>
              <p:nvPr/>
            </p:nvGrpSpPr>
            <p:grpSpPr>
              <a:xfrm>
                <a:off x="6298200" y="1632154"/>
                <a:ext cx="1727714" cy="2739301"/>
                <a:chOff x="6751383" y="1156041"/>
                <a:chExt cx="1727714" cy="2739301"/>
              </a:xfrm>
            </p:grpSpPr>
            <p:pic>
              <p:nvPicPr>
                <p:cNvPr id="29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751383" y="2087666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0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877051" y="1175294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1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972609" y="3246412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2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319503" y="1329319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3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815419" y="322574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4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498635" y="2965938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5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063864" y="262622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6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8036645" y="184405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7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803435" y="115604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8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063864" y="1718197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9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798519" y="257681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0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372967" y="2301756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1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594193" y="176320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26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571478" y="1112057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7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762491" y="1750149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8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950789" y="1106135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4" name="Picture 5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46398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654" t="27991" r="39961" b="45295"/>
            <a:stretch/>
          </p:blipFill>
          <p:spPr bwMode="auto">
            <a:xfrm>
              <a:off x="7142640" y="1525006"/>
              <a:ext cx="442452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2" name="Picture 2" descr="C:\Users\1Sl1\Desktop\Verča\mrak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7451" b="66275" l="9798" r="899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472" t="27510" r="23601" b="37005"/>
          <a:stretch/>
        </p:blipFill>
        <p:spPr bwMode="auto">
          <a:xfrm>
            <a:off x="6980798" y="2456025"/>
            <a:ext cx="2117757" cy="110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1Sl1\Desktop\Verča\mrak.pn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7451" b="63137" l="24640" r="773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983" t="25430" r="16444" b="17705"/>
          <a:stretch/>
        </p:blipFill>
        <p:spPr bwMode="auto">
          <a:xfrm>
            <a:off x="4745523" y="1992086"/>
            <a:ext cx="2815500" cy="1942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4" name="Skupina 43"/>
          <p:cNvGrpSpPr/>
          <p:nvPr/>
        </p:nvGrpSpPr>
        <p:grpSpPr>
          <a:xfrm>
            <a:off x="5915131" y="3158676"/>
            <a:ext cx="1229809" cy="887414"/>
            <a:chOff x="2435996" y="1087728"/>
            <a:chExt cx="2122277" cy="1692865"/>
          </a:xfrm>
        </p:grpSpPr>
        <p:pic>
          <p:nvPicPr>
            <p:cNvPr id="45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3190278" y="1288521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3533490" y="2042662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3871850" y="1087728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2779207" y="1838880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2435996" y="1207677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1290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92052"/>
            <a:ext cx="5112568" cy="120032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Voda, která se neprosákne do půdy, odteče do jezer a  řek a ty tečou do moří a oceánů.</a:t>
            </a:r>
            <a:endParaRPr lang="cs-CZ" sz="2400" dirty="0"/>
          </a:p>
        </p:txBody>
      </p:sp>
      <p:pic>
        <p:nvPicPr>
          <p:cNvPr id="5" name="Picture 2" descr="C:\Users\1Sl1\Desktop\Verča\fotky na dumy\P211266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612" b="95627" l="11194" r="873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364" t="26241" r="14521" b="3773"/>
          <a:stretch/>
        </p:blipFill>
        <p:spPr bwMode="auto">
          <a:xfrm>
            <a:off x="922107" y="1392382"/>
            <a:ext cx="7728471" cy="4340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3720766" y="1887381"/>
            <a:ext cx="3392515" cy="2183562"/>
            <a:chOff x="5176684" y="1679847"/>
            <a:chExt cx="2551471" cy="1479116"/>
          </a:xfrm>
        </p:grpSpPr>
        <p:grpSp>
          <p:nvGrpSpPr>
            <p:cNvPr id="10" name="Skupina 9"/>
            <p:cNvGrpSpPr/>
            <p:nvPr/>
          </p:nvGrpSpPr>
          <p:grpSpPr>
            <a:xfrm>
              <a:off x="5176684" y="1961535"/>
              <a:ext cx="2551471" cy="1197428"/>
              <a:chOff x="5176684" y="1961535"/>
              <a:chExt cx="2551471" cy="1197428"/>
            </a:xfrm>
          </p:grpSpPr>
          <p:sp>
            <p:nvSpPr>
              <p:cNvPr id="6" name="Volný tvar 5"/>
              <p:cNvSpPr/>
              <p:nvPr/>
            </p:nvSpPr>
            <p:spPr>
              <a:xfrm>
                <a:off x="5412658" y="2448232"/>
                <a:ext cx="2315497" cy="710731"/>
              </a:xfrm>
              <a:custGeom>
                <a:avLst/>
                <a:gdLst>
                  <a:gd name="connsiteX0" fmla="*/ 2315497 w 2315497"/>
                  <a:gd name="connsiteY0" fmla="*/ 0 h 710731"/>
                  <a:gd name="connsiteX1" fmla="*/ 2138516 w 2315497"/>
                  <a:gd name="connsiteY1" fmla="*/ 14749 h 710731"/>
                  <a:gd name="connsiteX2" fmla="*/ 2064774 w 2315497"/>
                  <a:gd name="connsiteY2" fmla="*/ 88491 h 710731"/>
                  <a:gd name="connsiteX3" fmla="*/ 1961536 w 2315497"/>
                  <a:gd name="connsiteY3" fmla="*/ 147484 h 710731"/>
                  <a:gd name="connsiteX4" fmla="*/ 1799303 w 2315497"/>
                  <a:gd name="connsiteY4" fmla="*/ 147484 h 710731"/>
                  <a:gd name="connsiteX5" fmla="*/ 1769807 w 2315497"/>
                  <a:gd name="connsiteY5" fmla="*/ 235974 h 710731"/>
                  <a:gd name="connsiteX6" fmla="*/ 1681316 w 2315497"/>
                  <a:gd name="connsiteY6" fmla="*/ 294968 h 710731"/>
                  <a:gd name="connsiteX7" fmla="*/ 1401097 w 2315497"/>
                  <a:gd name="connsiteY7" fmla="*/ 339213 h 710731"/>
                  <a:gd name="connsiteX8" fmla="*/ 1268361 w 2315497"/>
                  <a:gd name="connsiteY8" fmla="*/ 383458 h 710731"/>
                  <a:gd name="connsiteX9" fmla="*/ 1224116 w 2315497"/>
                  <a:gd name="connsiteY9" fmla="*/ 398207 h 710731"/>
                  <a:gd name="connsiteX10" fmla="*/ 1179871 w 2315497"/>
                  <a:gd name="connsiteY10" fmla="*/ 412955 h 710731"/>
                  <a:gd name="connsiteX11" fmla="*/ 1120877 w 2315497"/>
                  <a:gd name="connsiteY11" fmla="*/ 457200 h 710731"/>
                  <a:gd name="connsiteX12" fmla="*/ 1076632 w 2315497"/>
                  <a:gd name="connsiteY12" fmla="*/ 471949 h 710731"/>
                  <a:gd name="connsiteX13" fmla="*/ 722671 w 2315497"/>
                  <a:gd name="connsiteY13" fmla="*/ 486697 h 710731"/>
                  <a:gd name="connsiteX14" fmla="*/ 634181 w 2315497"/>
                  <a:gd name="connsiteY14" fmla="*/ 516194 h 710731"/>
                  <a:gd name="connsiteX15" fmla="*/ 545690 w 2315497"/>
                  <a:gd name="connsiteY15" fmla="*/ 575187 h 710731"/>
                  <a:gd name="connsiteX16" fmla="*/ 501445 w 2315497"/>
                  <a:gd name="connsiteY16" fmla="*/ 589936 h 710731"/>
                  <a:gd name="connsiteX17" fmla="*/ 457200 w 2315497"/>
                  <a:gd name="connsiteY17" fmla="*/ 619433 h 710731"/>
                  <a:gd name="connsiteX18" fmla="*/ 250723 w 2315497"/>
                  <a:gd name="connsiteY18" fmla="*/ 678426 h 710731"/>
                  <a:gd name="connsiteX19" fmla="*/ 162232 w 2315497"/>
                  <a:gd name="connsiteY19" fmla="*/ 707923 h 710731"/>
                  <a:gd name="connsiteX20" fmla="*/ 0 w 2315497"/>
                  <a:gd name="connsiteY20" fmla="*/ 707923 h 71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315497" h="710731">
                    <a:moveTo>
                      <a:pt x="2315497" y="0"/>
                    </a:moveTo>
                    <a:cubicBezTo>
                      <a:pt x="2256503" y="4916"/>
                      <a:pt x="2196700" y="3839"/>
                      <a:pt x="2138516" y="14749"/>
                    </a:cubicBezTo>
                    <a:cubicBezTo>
                      <a:pt x="2033560" y="34428"/>
                      <a:pt x="2109144" y="35246"/>
                      <a:pt x="2064774" y="88491"/>
                    </a:cubicBezTo>
                    <a:cubicBezTo>
                      <a:pt x="2030432" y="129701"/>
                      <a:pt x="2005643" y="132782"/>
                      <a:pt x="1961536" y="147484"/>
                    </a:cubicBezTo>
                    <a:cubicBezTo>
                      <a:pt x="1908808" y="129909"/>
                      <a:pt x="1858477" y="106062"/>
                      <a:pt x="1799303" y="147484"/>
                    </a:cubicBezTo>
                    <a:cubicBezTo>
                      <a:pt x="1773831" y="165314"/>
                      <a:pt x="1795677" y="218727"/>
                      <a:pt x="1769807" y="235974"/>
                    </a:cubicBezTo>
                    <a:cubicBezTo>
                      <a:pt x="1740310" y="255639"/>
                      <a:pt x="1714948" y="283757"/>
                      <a:pt x="1681316" y="294968"/>
                    </a:cubicBezTo>
                    <a:cubicBezTo>
                      <a:pt x="1532017" y="344735"/>
                      <a:pt x="1623827" y="322080"/>
                      <a:pt x="1401097" y="339213"/>
                    </a:cubicBezTo>
                    <a:lnTo>
                      <a:pt x="1268361" y="383458"/>
                    </a:lnTo>
                    <a:lnTo>
                      <a:pt x="1224116" y="398207"/>
                    </a:lnTo>
                    <a:lnTo>
                      <a:pt x="1179871" y="412955"/>
                    </a:lnTo>
                    <a:cubicBezTo>
                      <a:pt x="1160206" y="427703"/>
                      <a:pt x="1142219" y="445004"/>
                      <a:pt x="1120877" y="457200"/>
                    </a:cubicBezTo>
                    <a:cubicBezTo>
                      <a:pt x="1107379" y="464913"/>
                      <a:pt x="1092136" y="470801"/>
                      <a:pt x="1076632" y="471949"/>
                    </a:cubicBezTo>
                    <a:cubicBezTo>
                      <a:pt x="958865" y="480673"/>
                      <a:pt x="840658" y="481781"/>
                      <a:pt x="722671" y="486697"/>
                    </a:cubicBezTo>
                    <a:cubicBezTo>
                      <a:pt x="693174" y="496529"/>
                      <a:pt x="660051" y="498947"/>
                      <a:pt x="634181" y="516194"/>
                    </a:cubicBezTo>
                    <a:cubicBezTo>
                      <a:pt x="604684" y="535858"/>
                      <a:pt x="579321" y="563976"/>
                      <a:pt x="545690" y="575187"/>
                    </a:cubicBezTo>
                    <a:cubicBezTo>
                      <a:pt x="530942" y="580103"/>
                      <a:pt x="515350" y="582983"/>
                      <a:pt x="501445" y="589936"/>
                    </a:cubicBezTo>
                    <a:cubicBezTo>
                      <a:pt x="485591" y="597863"/>
                      <a:pt x="473398" y="612234"/>
                      <a:pt x="457200" y="619433"/>
                    </a:cubicBezTo>
                    <a:cubicBezTo>
                      <a:pt x="393556" y="647719"/>
                      <a:pt x="316334" y="659680"/>
                      <a:pt x="250723" y="678426"/>
                    </a:cubicBezTo>
                    <a:cubicBezTo>
                      <a:pt x="220827" y="686968"/>
                      <a:pt x="193112" y="704290"/>
                      <a:pt x="162232" y="707923"/>
                    </a:cubicBezTo>
                    <a:cubicBezTo>
                      <a:pt x="108525" y="714242"/>
                      <a:pt x="54077" y="707923"/>
                      <a:pt x="0" y="707923"/>
                    </a:cubicBezTo>
                  </a:path>
                </a:pathLst>
              </a:custGeom>
              <a:noFill/>
              <a:ln w="5715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olný tvar 6"/>
              <p:cNvSpPr/>
              <p:nvPr/>
            </p:nvSpPr>
            <p:spPr>
              <a:xfrm>
                <a:off x="5176684" y="1961535"/>
                <a:ext cx="1696064" cy="1107284"/>
              </a:xfrm>
              <a:custGeom>
                <a:avLst/>
                <a:gdLst>
                  <a:gd name="connsiteX0" fmla="*/ 1696064 w 1696064"/>
                  <a:gd name="connsiteY0" fmla="*/ 0 h 1107284"/>
                  <a:gd name="connsiteX1" fmla="*/ 1563329 w 1696064"/>
                  <a:gd name="connsiteY1" fmla="*/ 29497 h 1107284"/>
                  <a:gd name="connsiteX2" fmla="*/ 1460090 w 1696064"/>
                  <a:gd name="connsiteY2" fmla="*/ 58994 h 1107284"/>
                  <a:gd name="connsiteX3" fmla="*/ 1415845 w 1696064"/>
                  <a:gd name="connsiteY3" fmla="*/ 88491 h 1107284"/>
                  <a:gd name="connsiteX4" fmla="*/ 1386348 w 1696064"/>
                  <a:gd name="connsiteY4" fmla="*/ 206478 h 1107284"/>
                  <a:gd name="connsiteX5" fmla="*/ 1342103 w 1696064"/>
                  <a:gd name="connsiteY5" fmla="*/ 250723 h 1107284"/>
                  <a:gd name="connsiteX6" fmla="*/ 1209368 w 1696064"/>
                  <a:gd name="connsiteY6" fmla="*/ 339213 h 1107284"/>
                  <a:gd name="connsiteX7" fmla="*/ 1165122 w 1696064"/>
                  <a:gd name="connsiteY7" fmla="*/ 368710 h 1107284"/>
                  <a:gd name="connsiteX8" fmla="*/ 1179871 w 1696064"/>
                  <a:gd name="connsiteY8" fmla="*/ 486697 h 1107284"/>
                  <a:gd name="connsiteX9" fmla="*/ 1165122 w 1696064"/>
                  <a:gd name="connsiteY9" fmla="*/ 545691 h 1107284"/>
                  <a:gd name="connsiteX10" fmla="*/ 958645 w 1696064"/>
                  <a:gd name="connsiteY10" fmla="*/ 604684 h 1107284"/>
                  <a:gd name="connsiteX11" fmla="*/ 870155 w 1696064"/>
                  <a:gd name="connsiteY11" fmla="*/ 634181 h 1107284"/>
                  <a:gd name="connsiteX12" fmla="*/ 781664 w 1696064"/>
                  <a:gd name="connsiteY12" fmla="*/ 693175 h 1107284"/>
                  <a:gd name="connsiteX13" fmla="*/ 707922 w 1696064"/>
                  <a:gd name="connsiteY13" fmla="*/ 766917 h 1107284"/>
                  <a:gd name="connsiteX14" fmla="*/ 678426 w 1696064"/>
                  <a:gd name="connsiteY14" fmla="*/ 811162 h 1107284"/>
                  <a:gd name="connsiteX15" fmla="*/ 604684 w 1696064"/>
                  <a:gd name="connsiteY15" fmla="*/ 899652 h 1107284"/>
                  <a:gd name="connsiteX16" fmla="*/ 575187 w 1696064"/>
                  <a:gd name="connsiteY16" fmla="*/ 988142 h 1107284"/>
                  <a:gd name="connsiteX17" fmla="*/ 471948 w 1696064"/>
                  <a:gd name="connsiteY17" fmla="*/ 1032388 h 1107284"/>
                  <a:gd name="connsiteX18" fmla="*/ 398206 w 1696064"/>
                  <a:gd name="connsiteY18" fmla="*/ 1061884 h 1107284"/>
                  <a:gd name="connsiteX19" fmla="*/ 132735 w 1696064"/>
                  <a:gd name="connsiteY19" fmla="*/ 1106130 h 1107284"/>
                  <a:gd name="connsiteX20" fmla="*/ 0 w 1696064"/>
                  <a:gd name="connsiteY20" fmla="*/ 1106130 h 11072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696064" h="1107284">
                    <a:moveTo>
                      <a:pt x="1696064" y="0"/>
                    </a:moveTo>
                    <a:cubicBezTo>
                      <a:pt x="1645389" y="10135"/>
                      <a:pt x="1611918" y="15614"/>
                      <a:pt x="1563329" y="29497"/>
                    </a:cubicBezTo>
                    <a:cubicBezTo>
                      <a:pt x="1415232" y="71811"/>
                      <a:pt x="1644500" y="12893"/>
                      <a:pt x="1460090" y="58994"/>
                    </a:cubicBezTo>
                    <a:cubicBezTo>
                      <a:pt x="1445342" y="68826"/>
                      <a:pt x="1426918" y="74650"/>
                      <a:pt x="1415845" y="88491"/>
                    </a:cubicBezTo>
                    <a:cubicBezTo>
                      <a:pt x="1401932" y="105882"/>
                      <a:pt x="1390018" y="199139"/>
                      <a:pt x="1386348" y="206478"/>
                    </a:cubicBezTo>
                    <a:cubicBezTo>
                      <a:pt x="1377020" y="225133"/>
                      <a:pt x="1358567" y="237918"/>
                      <a:pt x="1342103" y="250723"/>
                    </a:cubicBezTo>
                    <a:cubicBezTo>
                      <a:pt x="1342081" y="250740"/>
                      <a:pt x="1231503" y="324457"/>
                      <a:pt x="1209368" y="339213"/>
                    </a:cubicBezTo>
                    <a:lnTo>
                      <a:pt x="1165122" y="368710"/>
                    </a:lnTo>
                    <a:cubicBezTo>
                      <a:pt x="1170038" y="408039"/>
                      <a:pt x="1179871" y="447062"/>
                      <a:pt x="1179871" y="486697"/>
                    </a:cubicBezTo>
                    <a:cubicBezTo>
                      <a:pt x="1179871" y="506967"/>
                      <a:pt x="1176366" y="528825"/>
                      <a:pt x="1165122" y="545691"/>
                    </a:cubicBezTo>
                    <a:cubicBezTo>
                      <a:pt x="1131981" y="595402"/>
                      <a:pt x="962073" y="603877"/>
                      <a:pt x="958645" y="604684"/>
                    </a:cubicBezTo>
                    <a:cubicBezTo>
                      <a:pt x="928379" y="611805"/>
                      <a:pt x="897965" y="620276"/>
                      <a:pt x="870155" y="634181"/>
                    </a:cubicBezTo>
                    <a:cubicBezTo>
                      <a:pt x="838447" y="650035"/>
                      <a:pt x="781664" y="693175"/>
                      <a:pt x="781664" y="693175"/>
                    </a:cubicBezTo>
                    <a:cubicBezTo>
                      <a:pt x="703009" y="811160"/>
                      <a:pt x="806244" y="668595"/>
                      <a:pt x="707922" y="766917"/>
                    </a:cubicBezTo>
                    <a:cubicBezTo>
                      <a:pt x="695388" y="779451"/>
                      <a:pt x="689773" y="797545"/>
                      <a:pt x="678426" y="811162"/>
                    </a:cubicBezTo>
                    <a:cubicBezTo>
                      <a:pt x="645348" y="850855"/>
                      <a:pt x="625608" y="852572"/>
                      <a:pt x="604684" y="899652"/>
                    </a:cubicBezTo>
                    <a:cubicBezTo>
                      <a:pt x="592056" y="928064"/>
                      <a:pt x="602997" y="974237"/>
                      <a:pt x="575187" y="988142"/>
                    </a:cubicBezTo>
                    <a:cubicBezTo>
                      <a:pt x="471610" y="1039930"/>
                      <a:pt x="558743" y="999840"/>
                      <a:pt x="471948" y="1032388"/>
                    </a:cubicBezTo>
                    <a:cubicBezTo>
                      <a:pt x="447160" y="1041684"/>
                      <a:pt x="423786" y="1055063"/>
                      <a:pt x="398206" y="1061884"/>
                    </a:cubicBezTo>
                    <a:cubicBezTo>
                      <a:pt x="339185" y="1077623"/>
                      <a:pt x="199808" y="1102184"/>
                      <a:pt x="132735" y="1106130"/>
                    </a:cubicBezTo>
                    <a:cubicBezTo>
                      <a:pt x="88566" y="1108728"/>
                      <a:pt x="44245" y="1106130"/>
                      <a:pt x="0" y="1106130"/>
                    </a:cubicBezTo>
                  </a:path>
                </a:pathLst>
              </a:custGeom>
              <a:noFill/>
              <a:ln w="5715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" name="Volný tvar 10"/>
            <p:cNvSpPr/>
            <p:nvPr/>
          </p:nvSpPr>
          <p:spPr>
            <a:xfrm>
              <a:off x="5868144" y="1679847"/>
              <a:ext cx="1696064" cy="1107284"/>
            </a:xfrm>
            <a:custGeom>
              <a:avLst/>
              <a:gdLst>
                <a:gd name="connsiteX0" fmla="*/ 1696064 w 1696064"/>
                <a:gd name="connsiteY0" fmla="*/ 0 h 1107284"/>
                <a:gd name="connsiteX1" fmla="*/ 1563329 w 1696064"/>
                <a:gd name="connsiteY1" fmla="*/ 29497 h 1107284"/>
                <a:gd name="connsiteX2" fmla="*/ 1460090 w 1696064"/>
                <a:gd name="connsiteY2" fmla="*/ 58994 h 1107284"/>
                <a:gd name="connsiteX3" fmla="*/ 1415845 w 1696064"/>
                <a:gd name="connsiteY3" fmla="*/ 88491 h 1107284"/>
                <a:gd name="connsiteX4" fmla="*/ 1386348 w 1696064"/>
                <a:gd name="connsiteY4" fmla="*/ 206478 h 1107284"/>
                <a:gd name="connsiteX5" fmla="*/ 1342103 w 1696064"/>
                <a:gd name="connsiteY5" fmla="*/ 250723 h 1107284"/>
                <a:gd name="connsiteX6" fmla="*/ 1209368 w 1696064"/>
                <a:gd name="connsiteY6" fmla="*/ 339213 h 1107284"/>
                <a:gd name="connsiteX7" fmla="*/ 1165122 w 1696064"/>
                <a:gd name="connsiteY7" fmla="*/ 368710 h 1107284"/>
                <a:gd name="connsiteX8" fmla="*/ 1179871 w 1696064"/>
                <a:gd name="connsiteY8" fmla="*/ 486697 h 1107284"/>
                <a:gd name="connsiteX9" fmla="*/ 1165122 w 1696064"/>
                <a:gd name="connsiteY9" fmla="*/ 545691 h 1107284"/>
                <a:gd name="connsiteX10" fmla="*/ 958645 w 1696064"/>
                <a:gd name="connsiteY10" fmla="*/ 604684 h 1107284"/>
                <a:gd name="connsiteX11" fmla="*/ 870155 w 1696064"/>
                <a:gd name="connsiteY11" fmla="*/ 634181 h 1107284"/>
                <a:gd name="connsiteX12" fmla="*/ 781664 w 1696064"/>
                <a:gd name="connsiteY12" fmla="*/ 693175 h 1107284"/>
                <a:gd name="connsiteX13" fmla="*/ 707922 w 1696064"/>
                <a:gd name="connsiteY13" fmla="*/ 766917 h 1107284"/>
                <a:gd name="connsiteX14" fmla="*/ 678426 w 1696064"/>
                <a:gd name="connsiteY14" fmla="*/ 811162 h 1107284"/>
                <a:gd name="connsiteX15" fmla="*/ 604684 w 1696064"/>
                <a:gd name="connsiteY15" fmla="*/ 899652 h 1107284"/>
                <a:gd name="connsiteX16" fmla="*/ 575187 w 1696064"/>
                <a:gd name="connsiteY16" fmla="*/ 988142 h 1107284"/>
                <a:gd name="connsiteX17" fmla="*/ 471948 w 1696064"/>
                <a:gd name="connsiteY17" fmla="*/ 1032388 h 1107284"/>
                <a:gd name="connsiteX18" fmla="*/ 398206 w 1696064"/>
                <a:gd name="connsiteY18" fmla="*/ 1061884 h 1107284"/>
                <a:gd name="connsiteX19" fmla="*/ 132735 w 1696064"/>
                <a:gd name="connsiteY19" fmla="*/ 1106130 h 1107284"/>
                <a:gd name="connsiteX20" fmla="*/ 0 w 1696064"/>
                <a:gd name="connsiteY20" fmla="*/ 1106130 h 1107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96064" h="1107284">
                  <a:moveTo>
                    <a:pt x="1696064" y="0"/>
                  </a:moveTo>
                  <a:cubicBezTo>
                    <a:pt x="1645389" y="10135"/>
                    <a:pt x="1611918" y="15614"/>
                    <a:pt x="1563329" y="29497"/>
                  </a:cubicBezTo>
                  <a:cubicBezTo>
                    <a:pt x="1415232" y="71811"/>
                    <a:pt x="1644500" y="12893"/>
                    <a:pt x="1460090" y="58994"/>
                  </a:cubicBezTo>
                  <a:cubicBezTo>
                    <a:pt x="1445342" y="68826"/>
                    <a:pt x="1426918" y="74650"/>
                    <a:pt x="1415845" y="88491"/>
                  </a:cubicBezTo>
                  <a:cubicBezTo>
                    <a:pt x="1401932" y="105882"/>
                    <a:pt x="1390018" y="199139"/>
                    <a:pt x="1386348" y="206478"/>
                  </a:cubicBezTo>
                  <a:cubicBezTo>
                    <a:pt x="1377020" y="225133"/>
                    <a:pt x="1358567" y="237918"/>
                    <a:pt x="1342103" y="250723"/>
                  </a:cubicBezTo>
                  <a:cubicBezTo>
                    <a:pt x="1342081" y="250740"/>
                    <a:pt x="1231503" y="324457"/>
                    <a:pt x="1209368" y="339213"/>
                  </a:cubicBezTo>
                  <a:lnTo>
                    <a:pt x="1165122" y="368710"/>
                  </a:lnTo>
                  <a:cubicBezTo>
                    <a:pt x="1170038" y="408039"/>
                    <a:pt x="1179871" y="447062"/>
                    <a:pt x="1179871" y="486697"/>
                  </a:cubicBezTo>
                  <a:cubicBezTo>
                    <a:pt x="1179871" y="506967"/>
                    <a:pt x="1176366" y="528825"/>
                    <a:pt x="1165122" y="545691"/>
                  </a:cubicBezTo>
                  <a:cubicBezTo>
                    <a:pt x="1131981" y="595402"/>
                    <a:pt x="962073" y="603877"/>
                    <a:pt x="958645" y="604684"/>
                  </a:cubicBezTo>
                  <a:cubicBezTo>
                    <a:pt x="928379" y="611805"/>
                    <a:pt x="897965" y="620276"/>
                    <a:pt x="870155" y="634181"/>
                  </a:cubicBezTo>
                  <a:cubicBezTo>
                    <a:pt x="838447" y="650035"/>
                    <a:pt x="781664" y="693175"/>
                    <a:pt x="781664" y="693175"/>
                  </a:cubicBezTo>
                  <a:cubicBezTo>
                    <a:pt x="703009" y="811160"/>
                    <a:pt x="806244" y="668595"/>
                    <a:pt x="707922" y="766917"/>
                  </a:cubicBezTo>
                  <a:cubicBezTo>
                    <a:pt x="695388" y="779451"/>
                    <a:pt x="689773" y="797545"/>
                    <a:pt x="678426" y="811162"/>
                  </a:cubicBezTo>
                  <a:cubicBezTo>
                    <a:pt x="645348" y="850855"/>
                    <a:pt x="625608" y="852572"/>
                    <a:pt x="604684" y="899652"/>
                  </a:cubicBezTo>
                  <a:cubicBezTo>
                    <a:pt x="592056" y="928064"/>
                    <a:pt x="602997" y="974237"/>
                    <a:pt x="575187" y="988142"/>
                  </a:cubicBezTo>
                  <a:cubicBezTo>
                    <a:pt x="471610" y="1039930"/>
                    <a:pt x="558743" y="999840"/>
                    <a:pt x="471948" y="1032388"/>
                  </a:cubicBezTo>
                  <a:cubicBezTo>
                    <a:pt x="447160" y="1041684"/>
                    <a:pt x="423786" y="1055063"/>
                    <a:pt x="398206" y="1061884"/>
                  </a:cubicBezTo>
                  <a:cubicBezTo>
                    <a:pt x="339185" y="1077623"/>
                    <a:pt x="199808" y="1102184"/>
                    <a:pt x="132735" y="1106130"/>
                  </a:cubicBezTo>
                  <a:cubicBezTo>
                    <a:pt x="88566" y="1108728"/>
                    <a:pt x="44245" y="1106130"/>
                    <a:pt x="0" y="1106130"/>
                  </a:cubicBezTo>
                </a:path>
              </a:pathLst>
            </a:custGeom>
            <a:noFill/>
            <a:ln w="571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394384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802" y="379074"/>
            <a:ext cx="5904656" cy="337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017110"/>
            <a:ext cx="4680519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moří a oceánů se také vrací voda z tajícího sněhu či ledovce.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91880" y="5932888"/>
            <a:ext cx="5364088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Aby sis to dovedl (a) lépe představit, podívej se na následující obrázek.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020" b="64244" l="10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030" t="8831" b="31341"/>
          <a:stretch/>
        </p:blipFill>
        <p:spPr bwMode="auto">
          <a:xfrm>
            <a:off x="2114452" y="764704"/>
            <a:ext cx="514935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10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0" fill="hold"/>
                                        <p:tgtEl>
                                          <p:spTgt spid="3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1\Desktop\Verča\fotky na dumy\P211266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612" b="95627" l="11194" r="873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364" t="26241" r="14521" b="3773"/>
          <a:stretch/>
        </p:blipFill>
        <p:spPr bwMode="auto">
          <a:xfrm>
            <a:off x="-22502" y="1791948"/>
            <a:ext cx="9058997" cy="508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1Sl1\Desktop\Verča\mrak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451" b="66275" l="9798" r="899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472" t="27510" r="23601" b="37005"/>
          <a:stretch/>
        </p:blipFill>
        <p:spPr bwMode="auto">
          <a:xfrm>
            <a:off x="6391476" y="176709"/>
            <a:ext cx="2117757" cy="110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Sl1\Desktop\Verča\mrak.pn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451" b="63137" l="24640" r="773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983" t="25430" r="16444" b="17705"/>
          <a:stretch/>
        </p:blipFill>
        <p:spPr bwMode="auto">
          <a:xfrm>
            <a:off x="3638594" y="-127612"/>
            <a:ext cx="2815500" cy="1942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Sl1\Desktop\Verča\slunce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364" t="12330" r="25989" b="21796"/>
          <a:stretch/>
        </p:blipFill>
        <p:spPr bwMode="auto">
          <a:xfrm>
            <a:off x="-22502" y="-28178"/>
            <a:ext cx="2112468" cy="194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4195176" y="895710"/>
            <a:ext cx="2122277" cy="1573169"/>
            <a:chOff x="2435996" y="1087728"/>
            <a:chExt cx="2122277" cy="1692865"/>
          </a:xfrm>
        </p:grpSpPr>
        <p:pic>
          <p:nvPicPr>
            <p:cNvPr id="21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3190278" y="1288521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3533490" y="2042662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3871850" y="1087728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2779207" y="1838880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6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6916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18" t="14179" r="67529" b="47268"/>
            <a:stretch/>
          </p:blipFill>
          <p:spPr bwMode="auto">
            <a:xfrm>
              <a:off x="2435996" y="1207677"/>
              <a:ext cx="686423" cy="737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6317453" y="1165855"/>
            <a:ext cx="2095041" cy="3275400"/>
            <a:chOff x="6600228" y="1525006"/>
            <a:chExt cx="2095041" cy="3275400"/>
          </a:xfrm>
        </p:grpSpPr>
        <p:grpSp>
          <p:nvGrpSpPr>
            <p:cNvPr id="4" name="Skupina 3"/>
            <p:cNvGrpSpPr/>
            <p:nvPr/>
          </p:nvGrpSpPr>
          <p:grpSpPr>
            <a:xfrm>
              <a:off x="6600228" y="1535086"/>
              <a:ext cx="2095041" cy="3265320"/>
              <a:chOff x="6298200" y="1106135"/>
              <a:chExt cx="2095041" cy="3265320"/>
            </a:xfrm>
          </p:grpSpPr>
          <p:grpSp>
            <p:nvGrpSpPr>
              <p:cNvPr id="3" name="Skupina 2"/>
              <p:cNvGrpSpPr/>
              <p:nvPr/>
            </p:nvGrpSpPr>
            <p:grpSpPr>
              <a:xfrm>
                <a:off x="6298200" y="1632154"/>
                <a:ext cx="1727714" cy="2739301"/>
                <a:chOff x="6751383" y="1156041"/>
                <a:chExt cx="1727714" cy="2739301"/>
              </a:xfrm>
            </p:grpSpPr>
            <p:pic>
              <p:nvPicPr>
                <p:cNvPr id="2053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751383" y="2087666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8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877051" y="1175294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9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972609" y="3246412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0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319503" y="1329319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1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815419" y="322574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2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498635" y="2965938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3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063864" y="262622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4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8036645" y="184405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5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803435" y="115604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063864" y="1718197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798519" y="257681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8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372967" y="2301756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9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1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594193" y="176320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35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571478" y="1112057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6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762491" y="1750149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7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950789" y="1106135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38" name="Picture 5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46398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654" t="27991" r="39961" b="45295"/>
            <a:stretch/>
          </p:blipFill>
          <p:spPr bwMode="auto">
            <a:xfrm>
              <a:off x="7142640" y="1525006"/>
              <a:ext cx="442452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0" name="Picture 2" descr="C:\Users\1Sl1\Desktop\Verča\mrak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451" b="66275" l="9798" r="899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472" t="27510" r="23601" b="37005"/>
          <a:stretch/>
        </p:blipFill>
        <p:spPr bwMode="auto">
          <a:xfrm>
            <a:off x="2116832" y="216302"/>
            <a:ext cx="1584176" cy="82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62" name="Skupina 2061"/>
          <p:cNvGrpSpPr/>
          <p:nvPr/>
        </p:nvGrpSpPr>
        <p:grpSpPr>
          <a:xfrm>
            <a:off x="5619529" y="4616064"/>
            <a:ext cx="1905636" cy="1118862"/>
            <a:chOff x="5619529" y="4616064"/>
            <a:chExt cx="1905636" cy="1118862"/>
          </a:xfrm>
        </p:grpSpPr>
        <p:pic>
          <p:nvPicPr>
            <p:cNvPr id="2061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503613" y="4833841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5619529" y="5085996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195338" y="5045380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848676" y="4966576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7114094" y="4616064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5906382" y="4830212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68" name="Skupina 2067"/>
          <p:cNvGrpSpPr/>
          <p:nvPr/>
        </p:nvGrpSpPr>
        <p:grpSpPr>
          <a:xfrm>
            <a:off x="929029" y="1399490"/>
            <a:ext cx="5735318" cy="3012278"/>
            <a:chOff x="929029" y="1399490"/>
            <a:chExt cx="5735318" cy="3012278"/>
          </a:xfrm>
        </p:grpSpPr>
        <p:cxnSp>
          <p:nvCxnSpPr>
            <p:cNvPr id="2064" name="Přímá spojnice 2063"/>
            <p:cNvCxnSpPr/>
            <p:nvPr/>
          </p:nvCxnSpPr>
          <p:spPr>
            <a:xfrm>
              <a:off x="929029" y="1399490"/>
              <a:ext cx="47860" cy="3012278"/>
            </a:xfrm>
            <a:prstGeom prst="line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/>
            <p:nvPr/>
          </p:nvCxnSpPr>
          <p:spPr>
            <a:xfrm>
              <a:off x="1053971" y="1428977"/>
              <a:ext cx="5610376" cy="2982791"/>
            </a:xfrm>
            <a:prstGeom prst="line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>
              <a:off x="1033732" y="1451905"/>
              <a:ext cx="3322244" cy="2644214"/>
            </a:xfrm>
            <a:prstGeom prst="line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70" name="Skupina 2069"/>
          <p:cNvGrpSpPr/>
          <p:nvPr/>
        </p:nvGrpSpPr>
        <p:grpSpPr>
          <a:xfrm>
            <a:off x="1146391" y="459919"/>
            <a:ext cx="6783991" cy="5157950"/>
            <a:chOff x="1114033" y="467787"/>
            <a:chExt cx="6783991" cy="5157950"/>
          </a:xfrm>
        </p:grpSpPr>
        <p:pic>
          <p:nvPicPr>
            <p:cNvPr id="2056" name="Picture 8" descr="C:\Users\1Sl1\Desktop\Verča\pára.png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65686" l="48991" r="596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303" t="-2095" r="41421" b="35528"/>
            <a:stretch/>
          </p:blipFill>
          <p:spPr bwMode="auto">
            <a:xfrm rot="1708004">
              <a:off x="1114033" y="484153"/>
              <a:ext cx="740939" cy="4771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7" name="Picture 9" descr="C:\Users\1Sl1\Desktop\Verča\pára.png"/>
            <p:cNvPicPr>
              <a:picLocks noChangeAspect="1" noChangeArrowheads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1176" b="90000" l="41643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234" t="1713" r="49744" b="34858"/>
            <a:stretch/>
          </p:blipFill>
          <p:spPr bwMode="auto">
            <a:xfrm rot="20724322">
              <a:off x="3041620" y="581462"/>
              <a:ext cx="530329" cy="50442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9" name="Picture 11" descr="C:\Users\1Sl1\Desktop\Verča\pára.png"/>
            <p:cNvPicPr>
              <a:picLocks noChangeAspect="1" noChangeArrowheads="1"/>
            </p:cNvPicPr>
            <p:nvPr/>
          </p:nvPicPr>
          <p:blipFill rotWithShape="1">
            <a:blip r:embed="rId18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4118" b="55490" l="28098" r="3559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401" t="7008" r="64222" b="45034"/>
            <a:stretch/>
          </p:blipFill>
          <p:spPr bwMode="auto">
            <a:xfrm rot="18778696">
              <a:off x="4879748" y="-212178"/>
              <a:ext cx="487680" cy="5548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3" name="Picture 8" descr="C:\Users\1Sl1\Desktop\Verča\pára.png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65686" l="48991" r="596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303" t="-2095" r="41421" b="35528"/>
            <a:stretch/>
          </p:blipFill>
          <p:spPr bwMode="auto">
            <a:xfrm rot="8847952">
              <a:off x="3413295" y="467787"/>
              <a:ext cx="703234" cy="44775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8926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8255"/>
            <a:ext cx="2736304" cy="4242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255"/>
            <a:ext cx="4696577" cy="3129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8039" y="4246149"/>
            <a:ext cx="5295003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 na prvním a druhém obrázku?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998" y="5310500"/>
            <a:ext cx="5081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je voda v mořích a oceánech?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83668" y="3501008"/>
            <a:ext cx="10161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oceán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4571836"/>
            <a:ext cx="108012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moře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88946" y="6122818"/>
            <a:ext cx="112707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SLANÁ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38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0945"/>
            <a:ext cx="2021351" cy="252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608" y="198947"/>
            <a:ext cx="3657600" cy="2474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9058" y="3396481"/>
            <a:ext cx="3662862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 na prvním, druhém i třetím obrázku?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849946"/>
            <a:ext cx="9239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60347" y="2748232"/>
            <a:ext cx="119681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rybník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3370" y="2748232"/>
            <a:ext cx="151304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přehrada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4290" y="4350294"/>
            <a:ext cx="3384376" cy="120032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voda je v řekách, přehradách, rybníku i potůčku?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4719625"/>
            <a:ext cx="121630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SLADKÁ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9059" y="5776739"/>
            <a:ext cx="3369608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úpravách této vody, se voda mění na?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6146071"/>
            <a:ext cx="180020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PITNOU</a:t>
            </a:r>
            <a:endParaRPr lang="cs-CZ" sz="24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36014"/>
            <a:ext cx="2271124" cy="3182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architektura,ekologické otázky,elektřina,energie,iStockphoto,krajiny,nádrže,přehrady,příroda,řeky,strojírenství,voda,vodní energie,výroba elektřiny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27" r="18600"/>
          <a:stretch/>
        </p:blipFill>
        <p:spPr bwMode="auto">
          <a:xfrm>
            <a:off x="6787237" y="140714"/>
            <a:ext cx="1610400" cy="2533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40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1Sl1\Desktop\Verča\fotky na dumy\P211266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612" b="95627" l="11194" r="873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364" t="26241" r="14521" b="3773"/>
          <a:stretch/>
        </p:blipFill>
        <p:spPr bwMode="auto">
          <a:xfrm>
            <a:off x="142341" y="1490320"/>
            <a:ext cx="8427270" cy="529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599" y="190048"/>
            <a:ext cx="2774589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Voda podzemní</a:t>
            </a:r>
            <a:endParaRPr lang="cs-CZ" sz="28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354111" y="4526565"/>
            <a:ext cx="1905636" cy="1118862"/>
            <a:chOff x="5619529" y="4616064"/>
            <a:chExt cx="1905636" cy="1118862"/>
          </a:xfrm>
        </p:grpSpPr>
        <p:pic>
          <p:nvPicPr>
            <p:cNvPr id="6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503613" y="4833841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5619529" y="5085996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195338" y="5045380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848676" y="4966576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7114094" y="4616064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5906382" y="4830212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5838052" y="1181857"/>
            <a:ext cx="2095041" cy="3275400"/>
            <a:chOff x="6600228" y="1525006"/>
            <a:chExt cx="2095041" cy="3275400"/>
          </a:xfrm>
        </p:grpSpPr>
        <p:grpSp>
          <p:nvGrpSpPr>
            <p:cNvPr id="13" name="Skupina 12"/>
            <p:cNvGrpSpPr/>
            <p:nvPr/>
          </p:nvGrpSpPr>
          <p:grpSpPr>
            <a:xfrm>
              <a:off x="6600228" y="1535086"/>
              <a:ext cx="2095041" cy="3265320"/>
              <a:chOff x="6298200" y="1106135"/>
              <a:chExt cx="2095041" cy="3265320"/>
            </a:xfrm>
          </p:grpSpPr>
          <p:grpSp>
            <p:nvGrpSpPr>
              <p:cNvPr id="15" name="Skupina 14"/>
              <p:cNvGrpSpPr/>
              <p:nvPr/>
            </p:nvGrpSpPr>
            <p:grpSpPr>
              <a:xfrm>
                <a:off x="6298200" y="1632154"/>
                <a:ext cx="1727714" cy="2739301"/>
                <a:chOff x="6751383" y="1156041"/>
                <a:chExt cx="1727714" cy="2739301"/>
              </a:xfrm>
            </p:grpSpPr>
            <p:pic>
              <p:nvPicPr>
                <p:cNvPr id="19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751383" y="2087666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0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877051" y="1175294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1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972609" y="3246412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2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319503" y="1329319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3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815419" y="322574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4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498635" y="2965938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5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063864" y="262622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6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8036645" y="184405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7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803435" y="115604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8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063864" y="1718197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9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798519" y="257681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0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372967" y="2301756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1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6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594193" y="176320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16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571478" y="1112057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7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762491" y="1750149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8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950789" y="1106135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14" name="Picture 5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46398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654" t="27991" r="39961" b="45295"/>
            <a:stretch/>
          </p:blipFill>
          <p:spPr bwMode="auto">
            <a:xfrm>
              <a:off x="7142640" y="1525006"/>
              <a:ext cx="442452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2" name="Picture 2" descr="C:\Users\1Sl1\Desktop\Verča\mrak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7451" b="66275" l="9798" r="899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472" t="27510" r="23601" b="37005"/>
          <a:stretch/>
        </p:blipFill>
        <p:spPr bwMode="auto">
          <a:xfrm>
            <a:off x="5621983" y="-14343"/>
            <a:ext cx="2550417" cy="133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467544" y="1266703"/>
            <a:ext cx="2515856" cy="120032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to vsáknutý déšť, jinovatka, sníh nebo rosa.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19354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5040" y="455943"/>
            <a:ext cx="4018684" cy="193899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podzemní vody může vystřikovat pramen, z pramene je potůček a potom řeka, která se vlévá do moře.</a:t>
            </a:r>
            <a:endParaRPr lang="cs-CZ" sz="2400" dirty="0"/>
          </a:p>
        </p:txBody>
      </p:sp>
      <p:pic>
        <p:nvPicPr>
          <p:cNvPr id="1026" name="Picture 2" descr="C:\Users\1Sl1\Desktop\Verča\pramen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6052" r="976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55" t="23653" r="2514" b="32331"/>
          <a:stretch/>
        </p:blipFill>
        <p:spPr bwMode="auto">
          <a:xfrm>
            <a:off x="-108520" y="2276872"/>
            <a:ext cx="8964488" cy="446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Sl1\Desktop\Verča\pramen a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492" t="23743" r="43308" b="25562"/>
          <a:stretch/>
        </p:blipFill>
        <p:spPr bwMode="auto">
          <a:xfrm>
            <a:off x="2298926" y="3375841"/>
            <a:ext cx="954282" cy="1814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5555876" y="4616342"/>
            <a:ext cx="1905636" cy="1118862"/>
            <a:chOff x="5619529" y="4616064"/>
            <a:chExt cx="1905636" cy="1118862"/>
          </a:xfrm>
        </p:grpSpPr>
        <p:pic>
          <p:nvPicPr>
            <p:cNvPr id="7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503613" y="4833841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5619529" y="5085996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195338" y="5045380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6848676" y="4966576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7114094" y="4616064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12" descr="C:\Users\1Sl1\Desktop\Verča\podzemní kapka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44" t="26023" r="44538" b="60620"/>
            <a:stretch/>
          </p:blipFill>
          <p:spPr bwMode="auto">
            <a:xfrm>
              <a:off x="5906382" y="4830212"/>
              <a:ext cx="411071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3" name="Picture 2" descr="C:\Users\1Sl1\Desktop\Verča\mrak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7451" b="66275" l="9798" r="899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472" t="27510" r="23601" b="37005"/>
          <a:stretch/>
        </p:blipFill>
        <p:spPr bwMode="auto">
          <a:xfrm>
            <a:off x="5621983" y="-14343"/>
            <a:ext cx="2550417" cy="133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5665884" y="1259187"/>
            <a:ext cx="2095041" cy="3275400"/>
            <a:chOff x="6600228" y="1525006"/>
            <a:chExt cx="2095041" cy="3275400"/>
          </a:xfrm>
        </p:grpSpPr>
        <p:grpSp>
          <p:nvGrpSpPr>
            <p:cNvPr id="15" name="Skupina 14"/>
            <p:cNvGrpSpPr/>
            <p:nvPr/>
          </p:nvGrpSpPr>
          <p:grpSpPr>
            <a:xfrm>
              <a:off x="6600228" y="1535086"/>
              <a:ext cx="2095041" cy="3265320"/>
              <a:chOff x="6298200" y="1106135"/>
              <a:chExt cx="2095041" cy="3265320"/>
            </a:xfrm>
          </p:grpSpPr>
          <p:grpSp>
            <p:nvGrpSpPr>
              <p:cNvPr id="17" name="Skupina 16"/>
              <p:cNvGrpSpPr/>
              <p:nvPr/>
            </p:nvGrpSpPr>
            <p:grpSpPr>
              <a:xfrm>
                <a:off x="6298200" y="1632154"/>
                <a:ext cx="1727714" cy="2739301"/>
                <a:chOff x="6751383" y="1156041"/>
                <a:chExt cx="1727714" cy="2739301"/>
              </a:xfrm>
            </p:grpSpPr>
            <p:pic>
              <p:nvPicPr>
                <p:cNvPr id="21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751383" y="2087666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2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877051" y="1175294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3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6972609" y="3246412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4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319503" y="1329319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5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815419" y="322574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6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498635" y="2965938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7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063864" y="262622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8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8036645" y="184405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9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803435" y="115604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0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063864" y="1718197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1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798519" y="257681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2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372967" y="2301756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3" name="Picture 5" descr="C:\Users\1Sl1\Desktop\Verča\kapka.png"/>
                <p:cNvPicPr>
                  <a:picLocks noChangeAspect="1" noChangeArrowheads="1"/>
                </p:cNvPicPr>
                <p:nvPr/>
              </p:nvPicPr>
              <p:blipFill rotWithShape="1"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10000" b="90000" l="46398" r="8991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6654" t="27991" r="39961" b="45295"/>
                <a:stretch/>
              </p:blipFill>
              <p:spPr bwMode="auto">
                <a:xfrm>
                  <a:off x="7594193" y="1763201"/>
                  <a:ext cx="442452" cy="64893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18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571478" y="1112057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9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762491" y="1750149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" name="Picture 5" descr="C:\Users\1Sl1\Desktop\Verča\kapka.png"/>
              <p:cNvPicPr>
                <a:picLocks noChangeAspect="1" noChangeArrowheads="1"/>
              </p:cNvPicPr>
              <p:nvPr/>
            </p:nvPicPr>
            <p:blipFill rotWithShape="1"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10000" b="90000" l="46398" r="8991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6654" t="27991" r="39961" b="45295"/>
              <a:stretch/>
            </p:blipFill>
            <p:spPr bwMode="auto">
              <a:xfrm>
                <a:off x="7950789" y="1106135"/>
                <a:ext cx="442452" cy="648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16" name="Picture 5" descr="C:\Users\1Sl1\Desktop\Verča\kapka.png"/>
            <p:cNvPicPr>
              <a:picLocks noChangeAspect="1" noChangeArrowheads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46398" r="899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654" t="27991" r="39961" b="45295"/>
            <a:stretch/>
          </p:blipFill>
          <p:spPr bwMode="auto">
            <a:xfrm>
              <a:off x="7142640" y="1525006"/>
              <a:ext cx="442452" cy="648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Volný tvar 2"/>
          <p:cNvSpPr/>
          <p:nvPr/>
        </p:nvSpPr>
        <p:spPr>
          <a:xfrm>
            <a:off x="2728452" y="3200400"/>
            <a:ext cx="3082413" cy="973394"/>
          </a:xfrm>
          <a:custGeom>
            <a:avLst/>
            <a:gdLst>
              <a:gd name="connsiteX0" fmla="*/ 58993 w 3082413"/>
              <a:gd name="connsiteY0" fmla="*/ 973394 h 973394"/>
              <a:gd name="connsiteX1" fmla="*/ 132735 w 3082413"/>
              <a:gd name="connsiteY1" fmla="*/ 929148 h 973394"/>
              <a:gd name="connsiteX2" fmla="*/ 132735 w 3082413"/>
              <a:gd name="connsiteY2" fmla="*/ 796413 h 973394"/>
              <a:gd name="connsiteX3" fmla="*/ 44245 w 3082413"/>
              <a:gd name="connsiteY3" fmla="*/ 737419 h 973394"/>
              <a:gd name="connsiteX4" fmla="*/ 0 w 3082413"/>
              <a:gd name="connsiteY4" fmla="*/ 693174 h 973394"/>
              <a:gd name="connsiteX5" fmla="*/ 73742 w 3082413"/>
              <a:gd name="connsiteY5" fmla="*/ 457200 h 973394"/>
              <a:gd name="connsiteX6" fmla="*/ 103238 w 3082413"/>
              <a:gd name="connsiteY6" fmla="*/ 412955 h 973394"/>
              <a:gd name="connsiteX7" fmla="*/ 132735 w 3082413"/>
              <a:gd name="connsiteY7" fmla="*/ 368710 h 973394"/>
              <a:gd name="connsiteX8" fmla="*/ 147483 w 3082413"/>
              <a:gd name="connsiteY8" fmla="*/ 73742 h 973394"/>
              <a:gd name="connsiteX9" fmla="*/ 191729 w 3082413"/>
              <a:gd name="connsiteY9" fmla="*/ 58994 h 973394"/>
              <a:gd name="connsiteX10" fmla="*/ 427703 w 3082413"/>
              <a:gd name="connsiteY10" fmla="*/ 73742 h 973394"/>
              <a:gd name="connsiteX11" fmla="*/ 545690 w 3082413"/>
              <a:gd name="connsiteY11" fmla="*/ 117987 h 973394"/>
              <a:gd name="connsiteX12" fmla="*/ 648929 w 3082413"/>
              <a:gd name="connsiteY12" fmla="*/ 221226 h 973394"/>
              <a:gd name="connsiteX13" fmla="*/ 707922 w 3082413"/>
              <a:gd name="connsiteY13" fmla="*/ 280219 h 973394"/>
              <a:gd name="connsiteX14" fmla="*/ 752167 w 3082413"/>
              <a:gd name="connsiteY14" fmla="*/ 294968 h 973394"/>
              <a:gd name="connsiteX15" fmla="*/ 1032387 w 3082413"/>
              <a:gd name="connsiteY15" fmla="*/ 280219 h 973394"/>
              <a:gd name="connsiteX16" fmla="*/ 1076632 w 3082413"/>
              <a:gd name="connsiteY16" fmla="*/ 265471 h 973394"/>
              <a:gd name="connsiteX17" fmla="*/ 1165122 w 3082413"/>
              <a:gd name="connsiteY17" fmla="*/ 206477 h 973394"/>
              <a:gd name="connsiteX18" fmla="*/ 1253613 w 3082413"/>
              <a:gd name="connsiteY18" fmla="*/ 88490 h 973394"/>
              <a:gd name="connsiteX19" fmla="*/ 1283109 w 3082413"/>
              <a:gd name="connsiteY19" fmla="*/ 44245 h 973394"/>
              <a:gd name="connsiteX20" fmla="*/ 1371600 w 3082413"/>
              <a:gd name="connsiteY20" fmla="*/ 0 h 973394"/>
              <a:gd name="connsiteX21" fmla="*/ 1504335 w 3082413"/>
              <a:gd name="connsiteY21" fmla="*/ 29497 h 973394"/>
              <a:gd name="connsiteX22" fmla="*/ 1592825 w 3082413"/>
              <a:gd name="connsiteY22" fmla="*/ 88490 h 973394"/>
              <a:gd name="connsiteX23" fmla="*/ 1622322 w 3082413"/>
              <a:gd name="connsiteY23" fmla="*/ 132735 h 973394"/>
              <a:gd name="connsiteX24" fmla="*/ 1769806 w 3082413"/>
              <a:gd name="connsiteY24" fmla="*/ 221226 h 973394"/>
              <a:gd name="connsiteX25" fmla="*/ 1814051 w 3082413"/>
              <a:gd name="connsiteY25" fmla="*/ 250723 h 973394"/>
              <a:gd name="connsiteX26" fmla="*/ 1887793 w 3082413"/>
              <a:gd name="connsiteY26" fmla="*/ 265471 h 973394"/>
              <a:gd name="connsiteX27" fmla="*/ 1976283 w 3082413"/>
              <a:gd name="connsiteY27" fmla="*/ 294968 h 973394"/>
              <a:gd name="connsiteX28" fmla="*/ 2109019 w 3082413"/>
              <a:gd name="connsiteY28" fmla="*/ 339213 h 973394"/>
              <a:gd name="connsiteX29" fmla="*/ 2153264 w 3082413"/>
              <a:gd name="connsiteY29" fmla="*/ 353961 h 973394"/>
              <a:gd name="connsiteX30" fmla="*/ 2197509 w 3082413"/>
              <a:gd name="connsiteY30" fmla="*/ 368710 h 973394"/>
              <a:gd name="connsiteX31" fmla="*/ 2507225 w 3082413"/>
              <a:gd name="connsiteY31" fmla="*/ 353961 h 973394"/>
              <a:gd name="connsiteX32" fmla="*/ 2639961 w 3082413"/>
              <a:gd name="connsiteY32" fmla="*/ 280219 h 973394"/>
              <a:gd name="connsiteX33" fmla="*/ 2684206 w 3082413"/>
              <a:gd name="connsiteY33" fmla="*/ 250723 h 973394"/>
              <a:gd name="connsiteX34" fmla="*/ 2743200 w 3082413"/>
              <a:gd name="connsiteY34" fmla="*/ 235974 h 973394"/>
              <a:gd name="connsiteX35" fmla="*/ 2979174 w 3082413"/>
              <a:gd name="connsiteY35" fmla="*/ 250723 h 973394"/>
              <a:gd name="connsiteX36" fmla="*/ 3038167 w 3082413"/>
              <a:gd name="connsiteY36" fmla="*/ 265471 h 973394"/>
              <a:gd name="connsiteX37" fmla="*/ 3082413 w 3082413"/>
              <a:gd name="connsiteY37" fmla="*/ 280219 h 973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3082413" h="973394">
                <a:moveTo>
                  <a:pt x="58993" y="973394"/>
                </a:moveTo>
                <a:cubicBezTo>
                  <a:pt x="83574" y="958645"/>
                  <a:pt x="115536" y="952081"/>
                  <a:pt x="132735" y="929148"/>
                </a:cubicBezTo>
                <a:cubicBezTo>
                  <a:pt x="149463" y="906844"/>
                  <a:pt x="155176" y="822060"/>
                  <a:pt x="132735" y="796413"/>
                </a:cubicBezTo>
                <a:cubicBezTo>
                  <a:pt x="109391" y="769734"/>
                  <a:pt x="69312" y="762486"/>
                  <a:pt x="44245" y="737419"/>
                </a:cubicBezTo>
                <a:lnTo>
                  <a:pt x="0" y="693174"/>
                </a:lnTo>
                <a:cubicBezTo>
                  <a:pt x="18276" y="510413"/>
                  <a:pt x="-12658" y="586800"/>
                  <a:pt x="73742" y="457200"/>
                </a:cubicBezTo>
                <a:lnTo>
                  <a:pt x="103238" y="412955"/>
                </a:lnTo>
                <a:lnTo>
                  <a:pt x="132735" y="368710"/>
                </a:lnTo>
                <a:cubicBezTo>
                  <a:pt x="137651" y="270387"/>
                  <a:pt x="129063" y="170449"/>
                  <a:pt x="147483" y="73742"/>
                </a:cubicBezTo>
                <a:cubicBezTo>
                  <a:pt x="150392" y="58470"/>
                  <a:pt x="176183" y="58994"/>
                  <a:pt x="191729" y="58994"/>
                </a:cubicBezTo>
                <a:cubicBezTo>
                  <a:pt x="270540" y="58994"/>
                  <a:pt x="349045" y="68826"/>
                  <a:pt x="427703" y="73742"/>
                </a:cubicBezTo>
                <a:cubicBezTo>
                  <a:pt x="488138" y="85829"/>
                  <a:pt x="502288" y="78925"/>
                  <a:pt x="545690" y="117987"/>
                </a:cubicBezTo>
                <a:cubicBezTo>
                  <a:pt x="581864" y="150544"/>
                  <a:pt x="614516" y="186813"/>
                  <a:pt x="648929" y="221226"/>
                </a:cubicBezTo>
                <a:cubicBezTo>
                  <a:pt x="668593" y="240890"/>
                  <a:pt x="681540" y="271424"/>
                  <a:pt x="707922" y="280219"/>
                </a:cubicBezTo>
                <a:lnTo>
                  <a:pt x="752167" y="294968"/>
                </a:lnTo>
                <a:cubicBezTo>
                  <a:pt x="845574" y="290052"/>
                  <a:pt x="939235" y="288687"/>
                  <a:pt x="1032387" y="280219"/>
                </a:cubicBezTo>
                <a:cubicBezTo>
                  <a:pt x="1047869" y="278812"/>
                  <a:pt x="1063042" y="273021"/>
                  <a:pt x="1076632" y="265471"/>
                </a:cubicBezTo>
                <a:cubicBezTo>
                  <a:pt x="1107621" y="248255"/>
                  <a:pt x="1143851" y="234837"/>
                  <a:pt x="1165122" y="206477"/>
                </a:cubicBezTo>
                <a:cubicBezTo>
                  <a:pt x="1194619" y="167148"/>
                  <a:pt x="1226344" y="129395"/>
                  <a:pt x="1253613" y="88490"/>
                </a:cubicBezTo>
                <a:cubicBezTo>
                  <a:pt x="1263445" y="73742"/>
                  <a:pt x="1270575" y="56779"/>
                  <a:pt x="1283109" y="44245"/>
                </a:cubicBezTo>
                <a:cubicBezTo>
                  <a:pt x="1311700" y="15654"/>
                  <a:pt x="1335613" y="11995"/>
                  <a:pt x="1371600" y="0"/>
                </a:cubicBezTo>
                <a:cubicBezTo>
                  <a:pt x="1395616" y="4003"/>
                  <a:pt x="1473212" y="12206"/>
                  <a:pt x="1504335" y="29497"/>
                </a:cubicBezTo>
                <a:cubicBezTo>
                  <a:pt x="1535324" y="46713"/>
                  <a:pt x="1592825" y="88490"/>
                  <a:pt x="1592825" y="88490"/>
                </a:cubicBezTo>
                <a:cubicBezTo>
                  <a:pt x="1602657" y="103238"/>
                  <a:pt x="1608982" y="121063"/>
                  <a:pt x="1622322" y="132735"/>
                </a:cubicBezTo>
                <a:cubicBezTo>
                  <a:pt x="1690235" y="192159"/>
                  <a:pt x="1703211" y="183171"/>
                  <a:pt x="1769806" y="221226"/>
                </a:cubicBezTo>
                <a:cubicBezTo>
                  <a:pt x="1785196" y="230020"/>
                  <a:pt x="1797454" y="244499"/>
                  <a:pt x="1814051" y="250723"/>
                </a:cubicBezTo>
                <a:cubicBezTo>
                  <a:pt x="1837522" y="259525"/>
                  <a:pt x="1863609" y="258875"/>
                  <a:pt x="1887793" y="265471"/>
                </a:cubicBezTo>
                <a:cubicBezTo>
                  <a:pt x="1917790" y="273652"/>
                  <a:pt x="1946786" y="285136"/>
                  <a:pt x="1976283" y="294968"/>
                </a:cubicBezTo>
                <a:lnTo>
                  <a:pt x="2109019" y="339213"/>
                </a:lnTo>
                <a:lnTo>
                  <a:pt x="2153264" y="353961"/>
                </a:lnTo>
                <a:lnTo>
                  <a:pt x="2197509" y="368710"/>
                </a:lnTo>
                <a:cubicBezTo>
                  <a:pt x="2300748" y="363794"/>
                  <a:pt x="2404226" y="362544"/>
                  <a:pt x="2507225" y="353961"/>
                </a:cubicBezTo>
                <a:cubicBezTo>
                  <a:pt x="2551729" y="350252"/>
                  <a:pt x="2614638" y="297101"/>
                  <a:pt x="2639961" y="280219"/>
                </a:cubicBezTo>
                <a:cubicBezTo>
                  <a:pt x="2654709" y="270387"/>
                  <a:pt x="2667010" y="255022"/>
                  <a:pt x="2684206" y="250723"/>
                </a:cubicBezTo>
                <a:lnTo>
                  <a:pt x="2743200" y="235974"/>
                </a:lnTo>
                <a:cubicBezTo>
                  <a:pt x="2821858" y="240890"/>
                  <a:pt x="2900754" y="242881"/>
                  <a:pt x="2979174" y="250723"/>
                </a:cubicBezTo>
                <a:cubicBezTo>
                  <a:pt x="2999343" y="252740"/>
                  <a:pt x="3018677" y="259903"/>
                  <a:pt x="3038167" y="265471"/>
                </a:cubicBezTo>
                <a:cubicBezTo>
                  <a:pt x="3053115" y="269742"/>
                  <a:pt x="3082413" y="280219"/>
                  <a:pt x="3082413" y="280219"/>
                </a:cubicBezTo>
              </a:path>
            </a:pathLst>
          </a:custGeom>
          <a:noFill/>
          <a:ln w="57150">
            <a:solidFill>
              <a:srgbClr val="05209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82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8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821" b="92742" l="9971" r="899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806" t="8064" r="28205" b="6576"/>
          <a:stretch/>
        </p:blipFill>
        <p:spPr bwMode="auto">
          <a:xfrm>
            <a:off x="152099" y="1052684"/>
            <a:ext cx="2175277" cy="491642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" b="46370"/>
          <a:stretch/>
        </p:blipFill>
        <p:spPr bwMode="auto">
          <a:xfrm>
            <a:off x="150541" y="1052684"/>
            <a:ext cx="2176835" cy="2628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D:\foto 2008-09\100OLYMP\P709035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103" b="60743" l="48683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62" t="2804" r="9762" b="38360"/>
          <a:stretch/>
        </p:blipFill>
        <p:spPr bwMode="auto">
          <a:xfrm rot="5400000">
            <a:off x="2777513" y="1077015"/>
            <a:ext cx="3701145" cy="4034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D:\foto 2008-09\100OLYMP\P7090356.JPG"/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103" b="60743" l="48683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762" t="2804" r="28219" b="38360"/>
          <a:stretch/>
        </p:blipFill>
        <p:spPr bwMode="auto">
          <a:xfrm rot="5400000">
            <a:off x="3604759" y="239928"/>
            <a:ext cx="2013471" cy="4034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79512" y="87167"/>
            <a:ext cx="2431087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Obsahuje tělo člověka vodu?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2099" y="6004282"/>
            <a:ext cx="2897505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Ano, máme v sobě 50 – 72% vody.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49604" y="96425"/>
            <a:ext cx="2376264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Obsahuje tělo živočicha vodu?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84549" y="5953090"/>
            <a:ext cx="2455603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Ano, i pejsek má v sobě vodu.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96425"/>
            <a:ext cx="2376264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Obsahuje rostlina vodu?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07240" y="5966913"/>
            <a:ext cx="2664296" cy="83099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5209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Ano, ale každá má jiné množství.</a:t>
            </a:r>
            <a:endParaRPr lang="cs-CZ" sz="2400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4" r="18003"/>
          <a:stretch/>
        </p:blipFill>
        <p:spPr bwMode="auto">
          <a:xfrm>
            <a:off x="6673487" y="1236645"/>
            <a:ext cx="2291001" cy="3604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" b="48479"/>
          <a:stretch/>
        </p:blipFill>
        <p:spPr bwMode="auto">
          <a:xfrm>
            <a:off x="6696907" y="1236644"/>
            <a:ext cx="2292350" cy="1850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071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71914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Seznámení dětí s koloběhem vody v přírodě, kde se voda bere, kam teče, co je to podzemní voda, odpařování a také voda v živých přírodninách. Děti popisují, co vidí na obrázcích.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76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Obrázky jsou z vlastní galerie nebo z webové galerie:</a:t>
            </a:r>
          </a:p>
          <a:p>
            <a:endParaRPr lang="cs-CZ" sz="1200" dirty="0" smtClean="0"/>
          </a:p>
          <a:p>
            <a:r>
              <a:rPr lang="cs-CZ" sz="1200" dirty="0" smtClean="0"/>
              <a:t>voda </a:t>
            </a:r>
            <a:r>
              <a:rPr lang="cs-CZ" sz="1200" dirty="0"/>
              <a:t>-  </a:t>
            </a:r>
            <a:r>
              <a:rPr lang="cs-CZ" sz="1200" dirty="0">
                <a:hlinkClick r:id="rId2"/>
              </a:rPr>
              <a:t>http://office.microsoft.com/cs-cz/images/results.aspx?qu=mo%C5%99e&amp;ex=1&amp;origin=FX010132103#ai:MP900144972|</a:t>
            </a:r>
            <a:endParaRPr lang="cs-CZ" sz="1200" dirty="0"/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://office.microsoft.com/cs-cz/images/results.aspx?qu=oce%C3%A1n&amp;ctt=1#ai:MP900400488|mt:1,2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http://office.microsoft.com/cs-cz/images/results.aspx?qu=rybn%C3%ADk&amp;ctt=1#ai:MP900149106|mt:2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http://office.microsoft.com/cs-cz/images/results.aspx?qu=sklenice+vody&amp;ex=1#ai:MP900321110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http://office.microsoft.com/cs-cz/images/results.aspx?qu=d%C3%A9%C5%A1%C5%A5&amp;ex=1&amp;origin=FX010132103#ai:MC900200381|mt:1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http://office.microsoft.com/cs-cz/images/results.aspx?qu=sn%C3%ADh&amp;ctt=1#ai:MC900331453|mt:1</a:t>
            </a:r>
            <a:r>
              <a:rPr lang="cs-CZ" sz="1200" dirty="0" smtClean="0">
                <a:hlinkClick r:id="rId7"/>
              </a:rPr>
              <a:t>|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http://office.microsoft.com/cs-cz/images/results.aspx?qu=voda&amp;ex=1&amp;ctt=1#ai:MP900430632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http://office.microsoft.com/cs-cz/images/results.aspx?qu=vodn%C3%AD+opar&amp;ex=1&amp;ctt=1#ai:MP900175360</a:t>
            </a:r>
            <a:r>
              <a:rPr lang="cs-CZ" sz="1200" dirty="0" smtClean="0">
                <a:hlinkClick r:id="rId9"/>
              </a:rPr>
              <a:t>|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http://office.microsoft.com/cs-cz/images/results.aspx?qu=p%C5%99ehrada&amp;ex=1&amp;origin=FX010132103&amp;AxInstalled=copy&amp;Download=MP900437201&amp;ext=JPG&amp;c=0#ai:MP900437201|mt:2</a:t>
            </a:r>
            <a:r>
              <a:rPr lang="cs-CZ" sz="1200" dirty="0" smtClean="0">
                <a:hlinkClick r:id="rId10"/>
              </a:rPr>
              <a:t>|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http://office.microsoft.com/cs-cz/images/results.aspx?qu=kv%C4%9Btiny&amp;ex=1#ai:MP900227687</a:t>
            </a:r>
            <a:r>
              <a:rPr lang="cs-CZ" sz="1200" dirty="0" smtClean="0">
                <a:hlinkClick r:id="rId11"/>
              </a:rPr>
              <a:t>|</a:t>
            </a: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772093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305</TotalTime>
  <Words>408</Words>
  <Application>Microsoft Office PowerPoint</Application>
  <PresentationFormat>Předvádění na obrazovce (4:3)</PresentationFormat>
  <Paragraphs>51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jakubca</cp:lastModifiedBy>
  <cp:revision>42</cp:revision>
  <dcterms:created xsi:type="dcterms:W3CDTF">2012-02-11T09:30:11Z</dcterms:created>
  <dcterms:modified xsi:type="dcterms:W3CDTF">2012-03-07T15:38:40Z</dcterms:modified>
</cp:coreProperties>
</file>