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9" r:id="rId2"/>
    <p:sldId id="267" r:id="rId3"/>
    <p:sldId id="266" r:id="rId4"/>
    <p:sldId id="263" r:id="rId5"/>
    <p:sldId id="277" r:id="rId6"/>
    <p:sldId id="274" r:id="rId7"/>
    <p:sldId id="272" r:id="rId8"/>
    <p:sldId id="278" r:id="rId9"/>
    <p:sldId id="270" r:id="rId10"/>
    <p:sldId id="260" r:id="rId11"/>
    <p:sldId id="257" r:id="rId12"/>
    <p:sldId id="268" r:id="rId13"/>
    <p:sldId id="276" r:id="rId14"/>
    <p:sldId id="273" r:id="rId15"/>
    <p:sldId id="271" r:id="rId16"/>
    <p:sldId id="269" r:id="rId17"/>
    <p:sldId id="280" r:id="rId18"/>
    <p:sldId id="281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>
        <a:xfrm>
          <a:off x="977900" y="586739"/>
          <a:ext cx="8846185" cy="1075690"/>
        </a:xfr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</a:t>
          </a:r>
          <a:r>
            <a:rPr lang="cs-CZ" sz="200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:</a:t>
          </a:r>
          <a:r>
            <a:rPr lang="cs-CZ" sz="2000" baseline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 VY_32_INOVACE_05_Krajina </a:t>
          </a:r>
          <a:r>
            <a:rPr lang="cs-CZ" sz="2000" baseline="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v okolí </a:t>
          </a:r>
          <a:r>
            <a:rPr lang="cs-CZ" sz="2000" baseline="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domava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>
        <a:xfrm>
          <a:off x="956315" y="0"/>
          <a:ext cx="8846185" cy="1955800"/>
        </a:xfr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 ŠKOLY:  Základní škola Hnátnice, </a:t>
          </a:r>
          <a:r>
            <a:rPr lang="cs-CZ" sz="200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okres Ústí nad Orlicí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>
        <a:xfrm>
          <a:off x="977900" y="391159"/>
          <a:ext cx="8846185" cy="1369060"/>
        </a:xfr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AUTOR: Veronika Jakubcová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>
        <a:xfrm>
          <a:off x="977900" y="773895"/>
          <a:ext cx="8846185" cy="782319"/>
        </a:xfr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TÉMA SADY: </a:t>
          </a:r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Prvouka pro 3. ročník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>
        <a:xfrm>
          <a:off x="977900" y="977900"/>
          <a:ext cx="8846185" cy="488949"/>
        </a:xfr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ČÍSLO PROJEKTU:   CZ.1.07/1.4.00/21.0026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4865AC3F-78E2-43BA-A56B-7C465B8FCF11}">
      <dgm:prSet custT="1"/>
      <dgm:spPr>
        <a:xfrm>
          <a:off x="977900" y="195579"/>
          <a:ext cx="8846185" cy="1662430"/>
        </a:xfr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DATUM: listopad 2011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D9035F3F-40E4-44D2-BDEC-8BFACF13ACB4}" type="parTrans" cxnId="{806DB313-5FE6-4929-A678-3696BD1EC39C}">
      <dgm:prSet/>
      <dgm:spPr/>
      <dgm:t>
        <a:bodyPr/>
        <a:lstStyle/>
        <a:p>
          <a:endParaRPr lang="cs-CZ"/>
        </a:p>
      </dgm:t>
    </dgm:pt>
    <dgm:pt modelId="{AC1B04CB-5FFB-4765-BAA6-3C73B9929367}" type="sibTrans" cxnId="{806DB313-5FE6-4929-A678-3696BD1EC39C}">
      <dgm:prSet/>
      <dgm:spPr/>
      <dgm:t>
        <a:bodyPr/>
        <a:lstStyle/>
        <a:p>
          <a:endParaRPr lang="cs-CZ"/>
        </a:p>
      </dgm:t>
    </dgm:pt>
    <dgm:pt modelId="{D05761FA-3C71-4DD0-9183-7C99EBE53F4B}">
      <dgm:prSet custT="1"/>
      <dgm:spPr>
        <a:xfrm>
          <a:off x="977900" y="1173480"/>
          <a:ext cx="8846185" cy="195579"/>
        </a:xfr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endParaRPr lang="cs-CZ" sz="2000" dirty="0" smtClean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AA976F31-B6C2-4F44-AD16-210581F8F750}" type="parTrans" cxnId="{3DD2F2A8-BCEF-4848-BF56-5E4CA7EBE4B6}">
      <dgm:prSet/>
      <dgm:spPr/>
      <dgm:t>
        <a:bodyPr/>
        <a:lstStyle/>
        <a:p>
          <a:endParaRPr lang="cs-CZ"/>
        </a:p>
      </dgm:t>
    </dgm:pt>
    <dgm:pt modelId="{DDDC18D6-5FB0-4A25-8B72-BE62E0EE92EA}" type="sibTrans" cxnId="{3DD2F2A8-BCEF-4848-BF56-5E4CA7EBE4B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/>
      <dgm:spPr>
        <a:xfrm>
          <a:off x="0" y="0"/>
          <a:ext cx="1955800" cy="19558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7663" custLinFactNeighborY="-86225"/>
      <dgm:spPr>
        <a:prstGeom prst="rect">
          <a:avLst/>
        </a:prstGeom>
      </dgm:spPr>
      <dgm:t>
        <a:bodyPr/>
        <a:lstStyle/>
        <a:p>
          <a:endParaRPr lang="cs-CZ"/>
        </a:p>
      </dgm:t>
    </dgm:pt>
    <dgm:pt modelId="{E2699407-A48D-4333-A645-7FA48F1FE3B7}" type="pres">
      <dgm:prSet presAssocID="{4865AC3F-78E2-43BA-A56B-7C465B8FCF11}" presName="vertSpace2" presStyleLbl="node1" presStyleIdx="0" presStyleCnt="7"/>
      <dgm:spPr/>
    </dgm:pt>
    <dgm:pt modelId="{D5EA2712-68D0-4098-BDE6-B295C6AB6119}" type="pres">
      <dgm:prSet presAssocID="{4865AC3F-78E2-43BA-A56B-7C465B8FCF11}" presName="circle2" presStyleLbl="node1" presStyleIdx="1" presStyleCnt="7"/>
      <dgm:spPr>
        <a:xfrm>
          <a:off x="146684" y="195579"/>
          <a:ext cx="1662430" cy="166243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54F8D70D-FB57-4298-A600-D8F61B2A354A}" type="pres">
      <dgm:prSet presAssocID="{4865AC3F-78E2-43BA-A56B-7C465B8FCF11}" presName="rect2" presStyleLbl="alignAcc1" presStyleIdx="1" presStyleCnt="7"/>
      <dgm:spPr>
        <a:prstGeom prst="rect">
          <a:avLst/>
        </a:prstGeom>
      </dgm:spPr>
      <dgm:t>
        <a:bodyPr/>
        <a:lstStyle/>
        <a:p>
          <a:endParaRPr lang="cs-CZ"/>
        </a:p>
      </dgm:t>
    </dgm:pt>
    <dgm:pt modelId="{C616B022-AA0C-4D3B-BDBF-093D86622E86}" type="pres">
      <dgm:prSet presAssocID="{D1B46980-6531-4606-95E6-44980827E919}" presName="vertSpace3" presStyleLbl="node1" presStyleIdx="1" presStyleCnt="7"/>
      <dgm:spPr/>
    </dgm:pt>
    <dgm:pt modelId="{69684AB7-5B8D-45A5-BC2F-6AF80EB883EF}" type="pres">
      <dgm:prSet presAssocID="{D1B46980-6531-4606-95E6-44980827E919}" presName="circle3" presStyleLbl="node1" presStyleIdx="2" presStyleCnt="7"/>
      <dgm:spPr>
        <a:xfrm>
          <a:off x="293369" y="391159"/>
          <a:ext cx="1369060" cy="136906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004736B2-18D3-4D6D-AA18-DF3F81E9E312}" type="pres">
      <dgm:prSet presAssocID="{D1B46980-6531-4606-95E6-44980827E919}" presName="rect3" presStyleLbl="alignAcc1" presStyleIdx="2" presStyleCnt="7"/>
      <dgm:spPr>
        <a:prstGeom prst="rect">
          <a:avLst/>
        </a:prstGeom>
      </dgm:spPr>
      <dgm:t>
        <a:bodyPr/>
        <a:lstStyle/>
        <a:p>
          <a:endParaRPr lang="cs-CZ"/>
        </a:p>
      </dgm:t>
    </dgm:pt>
    <dgm:pt modelId="{9CCAD005-8609-4003-9C1F-3AFC293FB9F9}" type="pres">
      <dgm:prSet presAssocID="{B651F6E3-6281-48DB-9319-2AEAFDAE7572}" presName="vertSpace4" presStyleLbl="node1" presStyleIdx="2" presStyleCnt="7"/>
      <dgm:spPr/>
    </dgm:pt>
    <dgm:pt modelId="{0C4087F0-2DA9-4805-A823-C8C5404FEF67}" type="pres">
      <dgm:prSet presAssocID="{B651F6E3-6281-48DB-9319-2AEAFDAE7572}" presName="circle4" presStyleLbl="node1" presStyleIdx="3" presStyleCnt="7"/>
      <dgm:spPr>
        <a:xfrm>
          <a:off x="440054" y="586739"/>
          <a:ext cx="1075690" cy="107569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7145B55B-1B24-4B93-A1D4-B8021E4AC78C}" type="pres">
      <dgm:prSet presAssocID="{B651F6E3-6281-48DB-9319-2AEAFDAE7572}" presName="rect4" presStyleLbl="alignAcc1" presStyleIdx="3" presStyleCnt="7"/>
      <dgm:spPr>
        <a:prstGeom prst="rect">
          <a:avLst/>
        </a:prstGeom>
      </dgm:spPr>
      <dgm:t>
        <a:bodyPr/>
        <a:lstStyle/>
        <a:p>
          <a:endParaRPr lang="cs-CZ"/>
        </a:p>
      </dgm:t>
    </dgm:pt>
    <dgm:pt modelId="{6919BCDB-3A39-4371-A415-42187620F612}" type="pres">
      <dgm:prSet presAssocID="{D8197B8C-B260-4A16-BDF4-0947B075E274}" presName="vertSpace5" presStyleLbl="node1" presStyleIdx="3" presStyleCnt="7"/>
      <dgm:spPr/>
    </dgm:pt>
    <dgm:pt modelId="{19974A4C-782A-40F8-BDC1-A903A52CB5DC}" type="pres">
      <dgm:prSet presAssocID="{D8197B8C-B260-4A16-BDF4-0947B075E274}" presName="circle5" presStyleLbl="node1" presStyleIdx="4" presStyleCnt="7"/>
      <dgm:spPr>
        <a:xfrm>
          <a:off x="586740" y="782320"/>
          <a:ext cx="782319" cy="78231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0F7944D4-5DCA-4B9E-A896-D52854246E44}" type="pres">
      <dgm:prSet presAssocID="{D8197B8C-B260-4A16-BDF4-0947B075E274}" presName="rect5" presStyleLbl="alignAcc1" presStyleIdx="4" presStyleCnt="7" custLinFactNeighborX="343" custLinFactNeighborY="-1077"/>
      <dgm:spPr>
        <a:prstGeom prst="rect">
          <a:avLst/>
        </a:prstGeom>
      </dgm:spPr>
      <dgm:t>
        <a:bodyPr/>
        <a:lstStyle/>
        <a:p>
          <a:endParaRPr lang="cs-CZ"/>
        </a:p>
      </dgm:t>
    </dgm:pt>
    <dgm:pt modelId="{DFC55A8B-2DFD-41AE-A307-96A1D2E66396}" type="pres">
      <dgm:prSet presAssocID="{4C35D32F-0EAB-4CD7-82EE-45574DC2A586}" presName="vertSpace6" presStyleLbl="node1" presStyleIdx="4" presStyleCnt="7"/>
      <dgm:spPr/>
    </dgm:pt>
    <dgm:pt modelId="{EB210E99-FECE-49F2-86FD-20F903E541DE}" type="pres">
      <dgm:prSet presAssocID="{4C35D32F-0EAB-4CD7-82EE-45574DC2A586}" presName="circle6" presStyleLbl="node1" presStyleIdx="5" presStyleCnt="7"/>
      <dgm:spPr>
        <a:xfrm>
          <a:off x="733425" y="977900"/>
          <a:ext cx="488949" cy="48894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2463512F-938D-4E07-9D5C-7B2E99ABD39E}" type="pres">
      <dgm:prSet presAssocID="{4C35D32F-0EAB-4CD7-82EE-45574DC2A586}" presName="rect6" presStyleLbl="alignAcc1" presStyleIdx="5" presStyleCnt="7"/>
      <dgm:spPr>
        <a:prstGeom prst="rect">
          <a:avLst/>
        </a:prstGeom>
      </dgm:spPr>
      <dgm:t>
        <a:bodyPr/>
        <a:lstStyle/>
        <a:p>
          <a:endParaRPr lang="cs-CZ"/>
        </a:p>
      </dgm:t>
    </dgm:pt>
    <dgm:pt modelId="{59FE3E3B-A92F-4A98-9A20-76394874AFA6}" type="pres">
      <dgm:prSet presAssocID="{D05761FA-3C71-4DD0-9183-7C99EBE53F4B}" presName="vertSpace7" presStyleLbl="node1" presStyleIdx="5" presStyleCnt="7"/>
      <dgm:spPr/>
    </dgm:pt>
    <dgm:pt modelId="{8EB502EF-CA4F-4140-AFB6-D26D41E73615}" type="pres">
      <dgm:prSet presAssocID="{D05761FA-3C71-4DD0-9183-7C99EBE53F4B}" presName="circle7" presStyleLbl="node1" presStyleIdx="6" presStyleCnt="7"/>
      <dgm:spPr>
        <a:xfrm>
          <a:off x="880110" y="1173480"/>
          <a:ext cx="195579" cy="19557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6204D4B4-078C-4ACF-B823-77A728483A32}" type="pres">
      <dgm:prSet presAssocID="{D05761FA-3C71-4DD0-9183-7C99EBE53F4B}" presName="rect7" presStyleLbl="alignAcc1" presStyleIdx="6" presStyleCnt="7"/>
      <dgm:spPr>
        <a:prstGeom prst="rect">
          <a:avLst/>
        </a:prstGeom>
      </dgm:spPr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C425D1D-3DF2-408E-A4F8-250CA94A450A}" type="pres">
      <dgm:prSet presAssocID="{4865AC3F-78E2-43BA-A56B-7C465B8FCF11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CDFEC33-8C2A-49C6-B23B-FA3577B1DCE9}" type="pres">
      <dgm:prSet presAssocID="{D1B46980-6531-4606-95E6-44980827E919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0A198DD-41D2-4313-8B5B-1CF1BCF383FB}" type="pres">
      <dgm:prSet presAssocID="{B651F6E3-6281-48DB-9319-2AEAFDAE7572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0D1B75-263C-4468-B985-565C95B9422B}" type="pres">
      <dgm:prSet presAssocID="{D8197B8C-B260-4A16-BDF4-0947B075E274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2C1AC3-4F1B-47BC-9A88-D00EAE61D85A}" type="pres">
      <dgm:prSet presAssocID="{4C35D32F-0EAB-4CD7-82EE-45574DC2A586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3526C68-77CF-4757-B0E2-EC80EC09B19D}" type="pres">
      <dgm:prSet presAssocID="{D05761FA-3C71-4DD0-9183-7C99EBE53F4B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766DD01-C65D-4B3B-AB1C-B882C5DB70B0}" type="presOf" srcId="{D1B46980-6531-4606-95E6-44980827E919}" destId="{2CDFEC33-8C2A-49C6-B23B-FA3577B1DCE9}" srcOrd="1" destOrd="0" presId="urn:microsoft.com/office/officeart/2005/8/layout/target3"/>
    <dgm:cxn modelId="{AB906E97-3CD9-4E05-91AE-864F8E394536}" srcId="{757F3AB3-0718-4624-B441-E567A8F0AB56}" destId="{D1B46980-6531-4606-95E6-44980827E919}" srcOrd="2" destOrd="0" parTransId="{4F7B2CF5-A270-4D61-A510-1C1C5A4DCD3B}" sibTransId="{CFF69701-2866-4EF5-BFB5-F3F9B72EB817}"/>
    <dgm:cxn modelId="{3DD2F2A8-BCEF-4848-BF56-5E4CA7EBE4B6}" srcId="{757F3AB3-0718-4624-B441-E567A8F0AB56}" destId="{D05761FA-3C71-4DD0-9183-7C99EBE53F4B}" srcOrd="6" destOrd="0" parTransId="{AA976F31-B6C2-4F44-AD16-210581F8F750}" sibTransId="{DDDC18D6-5FB0-4A25-8B72-BE62E0EE92EA}"/>
    <dgm:cxn modelId="{C34DBAF7-F021-418E-B2DA-E942C5FEA5FE}" type="presOf" srcId="{D05761FA-3C71-4DD0-9183-7C99EBE53F4B}" destId="{6204D4B4-078C-4ACF-B823-77A728483A32}" srcOrd="0" destOrd="0" presId="urn:microsoft.com/office/officeart/2005/8/layout/target3"/>
    <dgm:cxn modelId="{BD582271-E7A5-4589-BBED-981DA145E602}" type="presOf" srcId="{B651F6E3-6281-48DB-9319-2AEAFDAE7572}" destId="{7145B55B-1B24-4B93-A1D4-B8021E4AC78C}" srcOrd="0" destOrd="0" presId="urn:microsoft.com/office/officeart/2005/8/layout/target3"/>
    <dgm:cxn modelId="{F8959703-9F15-4A30-B2A2-2C79FC92B1D1}" type="presOf" srcId="{D05761FA-3C71-4DD0-9183-7C99EBE53F4B}" destId="{23526C68-77CF-4757-B0E2-EC80EC09B19D}" srcOrd="1" destOrd="0" presId="urn:microsoft.com/office/officeart/2005/8/layout/target3"/>
    <dgm:cxn modelId="{645C108B-AC66-43FE-87F5-28B4B64E140F}" type="presOf" srcId="{757F3AB3-0718-4624-B441-E567A8F0AB56}" destId="{333A1088-737F-45CB-B68E-254E46348037}" srcOrd="0" destOrd="0" presId="urn:microsoft.com/office/officeart/2005/8/layout/target3"/>
    <dgm:cxn modelId="{01A7404C-4ABD-4BB6-A2D7-6681B983F192}" type="presOf" srcId="{D1D4F407-5343-4D3F-B5B9-D407B03CAEB4}" destId="{D005CE8C-CC26-4C3E-AC11-E15060ECD759}" srcOrd="0" destOrd="0" presId="urn:microsoft.com/office/officeart/2005/8/layout/target3"/>
    <dgm:cxn modelId="{1699E0AC-3485-43CF-92AF-6B0F0CCA1BC4}" type="presOf" srcId="{4C35D32F-0EAB-4CD7-82EE-45574DC2A586}" destId="{A02C1AC3-4F1B-47BC-9A88-D00EAE61D85A}" srcOrd="1" destOrd="0" presId="urn:microsoft.com/office/officeart/2005/8/layout/target3"/>
    <dgm:cxn modelId="{875A16D7-5C79-4337-A5D2-E1FD971E8555}" type="presOf" srcId="{B651F6E3-6281-48DB-9319-2AEAFDAE7572}" destId="{70A198DD-41D2-4313-8B5B-1CF1BCF383FB}" srcOrd="1" destOrd="0" presId="urn:microsoft.com/office/officeart/2005/8/layout/target3"/>
    <dgm:cxn modelId="{5009F758-93F0-4552-B506-741EF64C817B}" type="presOf" srcId="{4C35D32F-0EAB-4CD7-82EE-45574DC2A586}" destId="{2463512F-938D-4E07-9D5C-7B2E99ABD39E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00D3AD6-502B-4D00-B33D-D1B3BA3E6DC3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4" destOrd="0" parTransId="{51C5993D-B262-45E6-B66E-76BC9D6D883D}" sibTransId="{1AEC7F05-E0FE-459C-BD47-224AC9D7BEE4}"/>
    <dgm:cxn modelId="{806DB313-5FE6-4929-A678-3696BD1EC39C}" srcId="{757F3AB3-0718-4624-B441-E567A8F0AB56}" destId="{4865AC3F-78E2-43BA-A56B-7C465B8FCF11}" srcOrd="1" destOrd="0" parTransId="{D9035F3F-40E4-44D2-BDEC-8BFACF13ACB4}" sibTransId="{AC1B04CB-5FFB-4765-BAA6-3C73B9929367}"/>
    <dgm:cxn modelId="{BAFDC6ED-165D-4C6E-83BF-22B32D596CFC}" type="presOf" srcId="{D8197B8C-B260-4A16-BDF4-0947B075E274}" destId="{5C0D1B75-263C-4468-B985-565C95B9422B}" srcOrd="1" destOrd="0" presId="urn:microsoft.com/office/officeart/2005/8/layout/target3"/>
    <dgm:cxn modelId="{5179F8CA-6669-4248-BD21-84FE5EB029A2}" type="presOf" srcId="{D1B46980-6531-4606-95E6-44980827E919}" destId="{004736B2-18D3-4D6D-AA18-DF3F81E9E312}" srcOrd="0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5D204124-2633-4058-BBE9-F284168D6E62}" type="presOf" srcId="{4865AC3F-78E2-43BA-A56B-7C465B8FCF11}" destId="{54F8D70D-FB57-4298-A600-D8F61B2A354A}" srcOrd="0" destOrd="0" presId="urn:microsoft.com/office/officeart/2005/8/layout/target3"/>
    <dgm:cxn modelId="{89F6F330-6704-4D18-9FDB-E3241C80CCBA}" type="presOf" srcId="{4865AC3F-78E2-43BA-A56B-7C465B8FCF11}" destId="{FC425D1D-3DF2-408E-A4F8-250CA94A450A}" srcOrd="1" destOrd="0" presId="urn:microsoft.com/office/officeart/2005/8/layout/target3"/>
    <dgm:cxn modelId="{7BC66EC3-EBD6-4F3A-99ED-9D25F66FFA51}" srcId="{757F3AB3-0718-4624-B441-E567A8F0AB56}" destId="{B651F6E3-6281-48DB-9319-2AEAFDAE7572}" srcOrd="3" destOrd="0" parTransId="{A571E265-742E-411A-ABCF-E39FDBC7528A}" sibTransId="{E33260FE-399D-481C-B2D6-3B35DD16DC84}"/>
    <dgm:cxn modelId="{253CF60C-22BE-4126-A399-237F21F22C0D}" type="presOf" srcId="{D8197B8C-B260-4A16-BDF4-0947B075E274}" destId="{0F7944D4-5DCA-4B9E-A896-D52854246E44}" srcOrd="0" destOrd="0" presId="urn:microsoft.com/office/officeart/2005/8/layout/target3"/>
    <dgm:cxn modelId="{581E9EA6-6F4B-42D1-B957-D0B6051BCE57}" type="presParOf" srcId="{333A1088-737F-45CB-B68E-254E46348037}" destId="{F5ABB229-8D3B-4694-996A-96F23CF14429}" srcOrd="0" destOrd="0" presId="urn:microsoft.com/office/officeart/2005/8/layout/target3"/>
    <dgm:cxn modelId="{D161DC57-A8BE-484D-891D-927909530B37}" type="presParOf" srcId="{333A1088-737F-45CB-B68E-254E46348037}" destId="{F41139FD-01EE-4571-8B17-4FB00FC51163}" srcOrd="1" destOrd="0" presId="urn:microsoft.com/office/officeart/2005/8/layout/target3"/>
    <dgm:cxn modelId="{6CEE80F9-D87E-4560-8C76-3ADF9BAA0CFB}" type="presParOf" srcId="{333A1088-737F-45CB-B68E-254E46348037}" destId="{D005CE8C-CC26-4C3E-AC11-E15060ECD759}" srcOrd="2" destOrd="0" presId="urn:microsoft.com/office/officeart/2005/8/layout/target3"/>
    <dgm:cxn modelId="{B42A8385-51B1-4478-926E-17D78D365951}" type="presParOf" srcId="{333A1088-737F-45CB-B68E-254E46348037}" destId="{E2699407-A48D-4333-A645-7FA48F1FE3B7}" srcOrd="3" destOrd="0" presId="urn:microsoft.com/office/officeart/2005/8/layout/target3"/>
    <dgm:cxn modelId="{749DB186-0F78-4EB1-9341-E6F2181DA8A2}" type="presParOf" srcId="{333A1088-737F-45CB-B68E-254E46348037}" destId="{D5EA2712-68D0-4098-BDE6-B295C6AB6119}" srcOrd="4" destOrd="0" presId="urn:microsoft.com/office/officeart/2005/8/layout/target3"/>
    <dgm:cxn modelId="{D412B5FC-EB3B-4DDB-8215-59411B892012}" type="presParOf" srcId="{333A1088-737F-45CB-B68E-254E46348037}" destId="{54F8D70D-FB57-4298-A600-D8F61B2A354A}" srcOrd="5" destOrd="0" presId="urn:microsoft.com/office/officeart/2005/8/layout/target3"/>
    <dgm:cxn modelId="{7B953177-6ACC-4FB9-A143-F5439535EB02}" type="presParOf" srcId="{333A1088-737F-45CB-B68E-254E46348037}" destId="{C616B022-AA0C-4D3B-BDBF-093D86622E86}" srcOrd="6" destOrd="0" presId="urn:microsoft.com/office/officeart/2005/8/layout/target3"/>
    <dgm:cxn modelId="{3033A9C7-0722-4857-8BAA-FC44F2E0FD94}" type="presParOf" srcId="{333A1088-737F-45CB-B68E-254E46348037}" destId="{69684AB7-5B8D-45A5-BC2F-6AF80EB883EF}" srcOrd="7" destOrd="0" presId="urn:microsoft.com/office/officeart/2005/8/layout/target3"/>
    <dgm:cxn modelId="{9731F1FC-750A-4175-80B8-5EAF48EE2CA1}" type="presParOf" srcId="{333A1088-737F-45CB-B68E-254E46348037}" destId="{004736B2-18D3-4D6D-AA18-DF3F81E9E312}" srcOrd="8" destOrd="0" presId="urn:microsoft.com/office/officeart/2005/8/layout/target3"/>
    <dgm:cxn modelId="{AD53DCDA-C1D5-49F2-A228-3BABF8A77536}" type="presParOf" srcId="{333A1088-737F-45CB-B68E-254E46348037}" destId="{9CCAD005-8609-4003-9C1F-3AFC293FB9F9}" srcOrd="9" destOrd="0" presId="urn:microsoft.com/office/officeart/2005/8/layout/target3"/>
    <dgm:cxn modelId="{DEE12ABB-EF63-4F33-9D7F-CC87A6FA3735}" type="presParOf" srcId="{333A1088-737F-45CB-B68E-254E46348037}" destId="{0C4087F0-2DA9-4805-A823-C8C5404FEF67}" srcOrd="10" destOrd="0" presId="urn:microsoft.com/office/officeart/2005/8/layout/target3"/>
    <dgm:cxn modelId="{4946747B-54B8-413C-A722-0C788C878994}" type="presParOf" srcId="{333A1088-737F-45CB-B68E-254E46348037}" destId="{7145B55B-1B24-4B93-A1D4-B8021E4AC78C}" srcOrd="11" destOrd="0" presId="urn:microsoft.com/office/officeart/2005/8/layout/target3"/>
    <dgm:cxn modelId="{A352E75C-6F17-4E57-92C8-C2BC488D5353}" type="presParOf" srcId="{333A1088-737F-45CB-B68E-254E46348037}" destId="{6919BCDB-3A39-4371-A415-42187620F612}" srcOrd="12" destOrd="0" presId="urn:microsoft.com/office/officeart/2005/8/layout/target3"/>
    <dgm:cxn modelId="{74945E05-12D6-46BD-8ADE-F3E5FF07C170}" type="presParOf" srcId="{333A1088-737F-45CB-B68E-254E46348037}" destId="{19974A4C-782A-40F8-BDC1-A903A52CB5DC}" srcOrd="13" destOrd="0" presId="urn:microsoft.com/office/officeart/2005/8/layout/target3"/>
    <dgm:cxn modelId="{A91B1839-3F8E-44F0-A9E5-6DCBCD5B3A0E}" type="presParOf" srcId="{333A1088-737F-45CB-B68E-254E46348037}" destId="{0F7944D4-5DCA-4B9E-A896-D52854246E44}" srcOrd="14" destOrd="0" presId="urn:microsoft.com/office/officeart/2005/8/layout/target3"/>
    <dgm:cxn modelId="{20E5E738-390D-4721-B555-15EA98A8A261}" type="presParOf" srcId="{333A1088-737F-45CB-B68E-254E46348037}" destId="{DFC55A8B-2DFD-41AE-A307-96A1D2E66396}" srcOrd="15" destOrd="0" presId="urn:microsoft.com/office/officeart/2005/8/layout/target3"/>
    <dgm:cxn modelId="{6BF02F66-252D-4EBA-8C45-A2D32C34F004}" type="presParOf" srcId="{333A1088-737F-45CB-B68E-254E46348037}" destId="{EB210E99-FECE-49F2-86FD-20F903E541DE}" srcOrd="16" destOrd="0" presId="urn:microsoft.com/office/officeart/2005/8/layout/target3"/>
    <dgm:cxn modelId="{EF3DE168-F6C8-4C92-9F1A-0D22BA0F83D7}" type="presParOf" srcId="{333A1088-737F-45CB-B68E-254E46348037}" destId="{2463512F-938D-4E07-9D5C-7B2E99ABD39E}" srcOrd="17" destOrd="0" presId="urn:microsoft.com/office/officeart/2005/8/layout/target3"/>
    <dgm:cxn modelId="{23BAC74B-29A9-4C63-92E3-EC756073553A}" type="presParOf" srcId="{333A1088-737F-45CB-B68E-254E46348037}" destId="{59FE3E3B-A92F-4A98-9A20-76394874AFA6}" srcOrd="18" destOrd="0" presId="urn:microsoft.com/office/officeart/2005/8/layout/target3"/>
    <dgm:cxn modelId="{836A8AFD-56A0-4B39-ADFB-10FF7595E17B}" type="presParOf" srcId="{333A1088-737F-45CB-B68E-254E46348037}" destId="{8EB502EF-CA4F-4140-AFB6-D26D41E73615}" srcOrd="19" destOrd="0" presId="urn:microsoft.com/office/officeart/2005/8/layout/target3"/>
    <dgm:cxn modelId="{626BF7F8-7E05-4FA9-B5A4-706C47677E68}" type="presParOf" srcId="{333A1088-737F-45CB-B68E-254E46348037}" destId="{6204D4B4-078C-4ACF-B823-77A728483A32}" srcOrd="20" destOrd="0" presId="urn:microsoft.com/office/officeart/2005/8/layout/target3"/>
    <dgm:cxn modelId="{8E4DCAC5-6B82-4827-B7C7-8D923A3E966F}" type="presParOf" srcId="{333A1088-737F-45CB-B68E-254E46348037}" destId="{AED2198E-93D5-4001-81B4-73124B309672}" srcOrd="21" destOrd="0" presId="urn:microsoft.com/office/officeart/2005/8/layout/target3"/>
    <dgm:cxn modelId="{C631C54C-A4EC-434B-8ADC-B6CD167A4D5D}" type="presParOf" srcId="{333A1088-737F-45CB-B68E-254E46348037}" destId="{FC425D1D-3DF2-408E-A4F8-250CA94A450A}" srcOrd="22" destOrd="0" presId="urn:microsoft.com/office/officeart/2005/8/layout/target3"/>
    <dgm:cxn modelId="{3B398C31-9DBE-4E5D-BD8D-74B8F134BFD4}" type="presParOf" srcId="{333A1088-737F-45CB-B68E-254E46348037}" destId="{2CDFEC33-8C2A-49C6-B23B-FA3577B1DCE9}" srcOrd="23" destOrd="0" presId="urn:microsoft.com/office/officeart/2005/8/layout/target3"/>
    <dgm:cxn modelId="{AD1EFDE3-98D1-41A2-A7B9-1D1A51F29837}" type="presParOf" srcId="{333A1088-737F-45CB-B68E-254E46348037}" destId="{70A198DD-41D2-4313-8B5B-1CF1BCF383FB}" srcOrd="24" destOrd="0" presId="urn:microsoft.com/office/officeart/2005/8/layout/target3"/>
    <dgm:cxn modelId="{C01430AB-2BE6-40E9-A7FE-41F90F52981D}" type="presParOf" srcId="{333A1088-737F-45CB-B68E-254E46348037}" destId="{5C0D1B75-263C-4468-B985-565C95B9422B}" srcOrd="25" destOrd="0" presId="urn:microsoft.com/office/officeart/2005/8/layout/target3"/>
    <dgm:cxn modelId="{D5B3B824-CFF8-4BE5-8650-EA6E83F97F21}" type="presParOf" srcId="{333A1088-737F-45CB-B68E-254E46348037}" destId="{A02C1AC3-4F1B-47BC-9A88-D00EAE61D85A}" srcOrd="26" destOrd="0" presId="urn:microsoft.com/office/officeart/2005/8/layout/target3"/>
    <dgm:cxn modelId="{6A02C864-29F8-4511-9143-C550907B56AF}" type="presParOf" srcId="{333A1088-737F-45CB-B68E-254E46348037}" destId="{23526C68-77CF-4757-B0E2-EC80EC09B19D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955800" cy="19558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977900" y="0"/>
          <a:ext cx="7174502" cy="1955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 ŠKOLY:  Základní škola Hnátnice, </a:t>
          </a:r>
          <a:r>
            <a:rPr lang="cs-CZ" sz="2000" kern="120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okres Ústí nad Orlicí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977900" y="0"/>
        <a:ext cx="7174502" cy="195579"/>
      </dsp:txXfrm>
    </dsp:sp>
    <dsp:sp modelId="{D5EA2712-68D0-4098-BDE6-B295C6AB6119}">
      <dsp:nvSpPr>
        <dsp:cNvPr id="0" name=""/>
        <dsp:cNvSpPr/>
      </dsp:nvSpPr>
      <dsp:spPr>
        <a:xfrm>
          <a:off x="146684" y="195579"/>
          <a:ext cx="1662430" cy="166243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4F8D70D-FB57-4298-A600-D8F61B2A354A}">
      <dsp:nvSpPr>
        <dsp:cNvPr id="0" name=""/>
        <dsp:cNvSpPr/>
      </dsp:nvSpPr>
      <dsp:spPr>
        <a:xfrm>
          <a:off x="977900" y="195579"/>
          <a:ext cx="7174502" cy="166243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DATUM: listopad 2011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977900" y="195579"/>
        <a:ext cx="7174502" cy="195579"/>
      </dsp:txXfrm>
    </dsp:sp>
    <dsp:sp modelId="{69684AB7-5B8D-45A5-BC2F-6AF80EB883EF}">
      <dsp:nvSpPr>
        <dsp:cNvPr id="0" name=""/>
        <dsp:cNvSpPr/>
      </dsp:nvSpPr>
      <dsp:spPr>
        <a:xfrm>
          <a:off x="293369" y="391159"/>
          <a:ext cx="1369060" cy="136906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04736B2-18D3-4D6D-AA18-DF3F81E9E312}">
      <dsp:nvSpPr>
        <dsp:cNvPr id="0" name=""/>
        <dsp:cNvSpPr/>
      </dsp:nvSpPr>
      <dsp:spPr>
        <a:xfrm>
          <a:off x="977900" y="391159"/>
          <a:ext cx="7174502" cy="136906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AUTOR: Veronika Jakubcová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977900" y="391159"/>
        <a:ext cx="7174502" cy="195579"/>
      </dsp:txXfrm>
    </dsp:sp>
    <dsp:sp modelId="{0C4087F0-2DA9-4805-A823-C8C5404FEF67}">
      <dsp:nvSpPr>
        <dsp:cNvPr id="0" name=""/>
        <dsp:cNvSpPr/>
      </dsp:nvSpPr>
      <dsp:spPr>
        <a:xfrm>
          <a:off x="440054" y="586739"/>
          <a:ext cx="1075690" cy="107569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145B55B-1B24-4B93-A1D4-B8021E4AC78C}">
      <dsp:nvSpPr>
        <dsp:cNvPr id="0" name=""/>
        <dsp:cNvSpPr/>
      </dsp:nvSpPr>
      <dsp:spPr>
        <a:xfrm>
          <a:off x="977900" y="586739"/>
          <a:ext cx="7174502" cy="107569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</a:t>
          </a:r>
          <a:r>
            <a:rPr lang="cs-CZ" sz="2000" kern="120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:</a:t>
          </a:r>
          <a:r>
            <a:rPr lang="cs-CZ" sz="2000" kern="1200" baseline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 VY_32_INOVACE_05_Krajina </a:t>
          </a:r>
          <a:r>
            <a:rPr lang="cs-CZ" sz="2000" kern="1200" baseline="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v okolí </a:t>
          </a:r>
          <a:r>
            <a:rPr lang="cs-CZ" sz="2000" kern="1200" baseline="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domava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977900" y="586739"/>
        <a:ext cx="7174502" cy="195581"/>
      </dsp:txXfrm>
    </dsp:sp>
    <dsp:sp modelId="{19974A4C-782A-40F8-BDC1-A903A52CB5DC}">
      <dsp:nvSpPr>
        <dsp:cNvPr id="0" name=""/>
        <dsp:cNvSpPr/>
      </dsp:nvSpPr>
      <dsp:spPr>
        <a:xfrm>
          <a:off x="586740" y="782320"/>
          <a:ext cx="782319" cy="78231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F7944D4-5DCA-4B9E-A896-D52854246E44}">
      <dsp:nvSpPr>
        <dsp:cNvPr id="0" name=""/>
        <dsp:cNvSpPr/>
      </dsp:nvSpPr>
      <dsp:spPr>
        <a:xfrm>
          <a:off x="977900" y="773895"/>
          <a:ext cx="7174502" cy="782319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TÉMA SADY: </a:t>
          </a: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Prvouka pro 3. ročník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977900" y="773895"/>
        <a:ext cx="7174502" cy="195579"/>
      </dsp:txXfrm>
    </dsp:sp>
    <dsp:sp modelId="{EB210E99-FECE-49F2-86FD-20F903E541DE}">
      <dsp:nvSpPr>
        <dsp:cNvPr id="0" name=""/>
        <dsp:cNvSpPr/>
      </dsp:nvSpPr>
      <dsp:spPr>
        <a:xfrm>
          <a:off x="733425" y="977900"/>
          <a:ext cx="488949" cy="48894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463512F-938D-4E07-9D5C-7B2E99ABD39E}">
      <dsp:nvSpPr>
        <dsp:cNvPr id="0" name=""/>
        <dsp:cNvSpPr/>
      </dsp:nvSpPr>
      <dsp:spPr>
        <a:xfrm>
          <a:off x="977900" y="977900"/>
          <a:ext cx="7174502" cy="488949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ČÍSLO PROJEKTU:   CZ.1.07/1.4.00/21.0026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977900" y="977900"/>
        <a:ext cx="7174502" cy="195579"/>
      </dsp:txXfrm>
    </dsp:sp>
    <dsp:sp modelId="{8EB502EF-CA4F-4140-AFB6-D26D41E73615}">
      <dsp:nvSpPr>
        <dsp:cNvPr id="0" name=""/>
        <dsp:cNvSpPr/>
      </dsp:nvSpPr>
      <dsp:spPr>
        <a:xfrm>
          <a:off x="880110" y="1173480"/>
          <a:ext cx="195579" cy="19557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204D4B4-078C-4ACF-B823-77A728483A32}">
      <dsp:nvSpPr>
        <dsp:cNvPr id="0" name=""/>
        <dsp:cNvSpPr/>
      </dsp:nvSpPr>
      <dsp:spPr>
        <a:xfrm>
          <a:off x="977900" y="1173480"/>
          <a:ext cx="7174502" cy="195579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977900" y="1173480"/>
        <a:ext cx="7174502" cy="1955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75F3B53D-EC84-4426-A56B-F97A49AFC86E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DFBEECAD-0D41-42C8-822B-04B32E8FDF0D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3B53D-EC84-4426-A56B-F97A49AFC86E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EECAD-0D41-42C8-822B-04B32E8FDF0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8840"/>
            <a:ext cx="2133600" cy="365760"/>
          </a:xfrm>
        </p:spPr>
        <p:txBody>
          <a:bodyPr/>
          <a:lstStyle/>
          <a:p>
            <a:fld id="{75F3B53D-EC84-4426-A56B-F97A49AFC86E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8840"/>
            <a:ext cx="28956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8840"/>
            <a:ext cx="2133600" cy="365760"/>
          </a:xfrm>
        </p:spPr>
        <p:txBody>
          <a:bodyPr/>
          <a:lstStyle/>
          <a:p>
            <a:fld id="{DFBEECAD-0D41-42C8-822B-04B32E8FDF0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3B53D-EC84-4426-A56B-F97A49AFC86E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EECAD-0D41-42C8-822B-04B32E8FDF0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3B53D-EC84-4426-A56B-F97A49AFC86E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DFBEECAD-0D41-42C8-822B-04B32E8FDF0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3B53D-EC84-4426-A56B-F97A49AFC86E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EECAD-0D41-42C8-822B-04B32E8FDF0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3B53D-EC84-4426-A56B-F97A49AFC86E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EECAD-0D41-42C8-822B-04B32E8FDF0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3B53D-EC84-4426-A56B-F97A49AFC86E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DFBEECAD-0D41-42C8-822B-04B32E8FDF0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740812" y="794822"/>
            <a:ext cx="3960051" cy="5294376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3B53D-EC84-4426-A56B-F97A49AFC86E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EECAD-0D41-42C8-822B-04B32E8FDF0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3B53D-EC84-4426-A56B-F97A49AFC86E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EECAD-0D41-42C8-822B-04B32E8FDF0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3B53D-EC84-4426-A56B-F97A49AFC86E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EECAD-0D41-42C8-822B-04B32E8FDF0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75F3B53D-EC84-4426-A56B-F97A49AFC86E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4404"/>
            <a:ext cx="2895600" cy="36576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DFBEECAD-0D41-42C8-822B-04B32E8FDF0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6.png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microsoft.com/office/2007/relationships/hdphoto" Target="../media/hdphoto5.wdp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microsoft.com/office/2007/relationships/hdphoto" Target="../media/hdphoto6.wdp"/><Relationship Id="rId7" Type="http://schemas.microsoft.com/office/2007/relationships/hdphoto" Target="../media/hdphoto8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11" Type="http://schemas.microsoft.com/office/2007/relationships/hdphoto" Target="../media/hdphoto10.wdp"/><Relationship Id="rId5" Type="http://schemas.microsoft.com/office/2007/relationships/hdphoto" Target="../media/hdphoto7.wdp"/><Relationship Id="rId10" Type="http://schemas.openxmlformats.org/officeDocument/2006/relationships/image" Target="../media/image17.png"/><Relationship Id="rId4" Type="http://schemas.openxmlformats.org/officeDocument/2006/relationships/image" Target="../media/image14.png"/><Relationship Id="rId9" Type="http://schemas.microsoft.com/office/2007/relationships/hdphoto" Target="../media/hdphoto9.wdp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6.png"/><Relationship Id="rId4" Type="http://schemas.microsoft.com/office/2007/relationships/hdphoto" Target="../media/hdphoto2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microsoft.com/office/2007/relationships/hdphoto" Target="../media/hdphoto5.wdp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microsoft.com/office/2007/relationships/hdphoto" Target="../media/hdphoto6.wdp"/><Relationship Id="rId7" Type="http://schemas.microsoft.com/office/2007/relationships/hdphoto" Target="../media/hdphoto8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11" Type="http://schemas.microsoft.com/office/2007/relationships/hdphoto" Target="../media/hdphoto10.wdp"/><Relationship Id="rId5" Type="http://schemas.microsoft.com/office/2007/relationships/hdphoto" Target="../media/hdphoto7.wdp"/><Relationship Id="rId10" Type="http://schemas.openxmlformats.org/officeDocument/2006/relationships/image" Target="../media/image17.png"/><Relationship Id="rId4" Type="http://schemas.openxmlformats.org/officeDocument/2006/relationships/image" Target="../media/image14.png"/><Relationship Id="rId9" Type="http://schemas.microsoft.com/office/2007/relationships/hdphoto" Target="../media/hdphoto9.wdp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069621460"/>
              </p:ext>
            </p:extLst>
          </p:nvPr>
        </p:nvGraphicFramePr>
        <p:xfrm>
          <a:off x="611560" y="908720"/>
          <a:ext cx="8152402" cy="195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Obrázek 2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3789040"/>
            <a:ext cx="5695057" cy="1333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503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98073" y="404664"/>
            <a:ext cx="432048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/>
              <a:t>Z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728695" y="1141842"/>
            <a:ext cx="432048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S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39966" y="1988840"/>
            <a:ext cx="432048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V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28695" y="2785154"/>
            <a:ext cx="432048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/>
              <a:t>J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739966" y="4352844"/>
            <a:ext cx="666517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JZ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39966" y="3537236"/>
            <a:ext cx="780156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SV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58260" y="5064608"/>
            <a:ext cx="700821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SZ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63274" y="5815716"/>
            <a:ext cx="666517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JV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696571" y="1203398"/>
            <a:ext cx="1740124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ZÁPAD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520075" y="1988839"/>
            <a:ext cx="1963769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SEVER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718505" y="5840094"/>
            <a:ext cx="3816424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SEVEROVÝCHOD</a:t>
            </a:r>
            <a:endParaRPr lang="cs-CZ" sz="3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414591" y="2809532"/>
            <a:ext cx="2064495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VÝCHOD</a:t>
            </a:r>
            <a:endParaRPr lang="cs-CZ" sz="3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542815" y="4352844"/>
            <a:ext cx="2958294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JIHOVÝCHOD</a:t>
            </a:r>
            <a:endParaRPr lang="cs-CZ" sz="3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446839" y="404664"/>
            <a:ext cx="989856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JIH</a:t>
            </a:r>
            <a:endParaRPr lang="cs-CZ" sz="32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803177" y="3579985"/>
            <a:ext cx="2697932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JIHOZÁPAD</a:t>
            </a:r>
            <a:endParaRPr lang="cs-CZ" sz="32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242193" y="5083217"/>
            <a:ext cx="3259913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SEVEROZÁPAD</a:t>
            </a:r>
            <a:endParaRPr lang="cs-CZ" sz="32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987824" y="35332"/>
            <a:ext cx="2071768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Klikni na název.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030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913 0.01018 L -0.38541 -0.0002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23" y="-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82 0.02037 L -0.65191 0.3451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986" y="16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44444E-6 L -0.55573 -0.1171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95" y="-5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11111E-6 L -0.55659 -0.1055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830" y="-5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753 -0.03634 L -0.5349 -0.1097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68" y="-3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7188 0.04051 L -0.43959 0.11389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85" y="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7344 0.01158 L -0.42535 0.2217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04" y="10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0885 0.00486 L -0.32708 -0.33125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20" y="-16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nice se šipkou 2"/>
          <p:cNvCxnSpPr/>
          <p:nvPr/>
        </p:nvCxnSpPr>
        <p:spPr>
          <a:xfrm>
            <a:off x="3023828" y="3420296"/>
            <a:ext cx="4968552" cy="0"/>
          </a:xfrm>
          <a:prstGeom prst="straightConnector1">
            <a:avLst/>
          </a:prstGeom>
          <a:ln w="76200">
            <a:solidFill>
              <a:schemeClr val="accent6">
                <a:lumMod val="5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se šipkou 4"/>
          <p:cNvCxnSpPr/>
          <p:nvPr/>
        </p:nvCxnSpPr>
        <p:spPr>
          <a:xfrm flipV="1">
            <a:off x="5508104" y="962361"/>
            <a:ext cx="0" cy="5040560"/>
          </a:xfrm>
          <a:prstGeom prst="straightConnector1">
            <a:avLst/>
          </a:prstGeom>
          <a:ln w="76200">
            <a:solidFill>
              <a:schemeClr val="accent6">
                <a:lumMod val="5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3743908" y="2124152"/>
            <a:ext cx="3528392" cy="2592288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H="1">
            <a:off x="3977934" y="2166920"/>
            <a:ext cx="3060340" cy="2596978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442308" y="269863"/>
            <a:ext cx="3743621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Urči správně světové strany. (Klikni na zkratky).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728695" y="2348880"/>
            <a:ext cx="432048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S</a:t>
            </a:r>
            <a:endParaRPr lang="cs-CZ" sz="36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39966" y="3190253"/>
            <a:ext cx="432048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V</a:t>
            </a:r>
            <a:endParaRPr lang="cs-CZ" sz="32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763688" y="5014431"/>
            <a:ext cx="780156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SV</a:t>
            </a:r>
            <a:endParaRPr lang="cs-CZ" sz="28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763688" y="5877272"/>
            <a:ext cx="666517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JV</a:t>
            </a:r>
            <a:endParaRPr lang="cs-CZ" sz="32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739966" y="4005064"/>
            <a:ext cx="432048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/>
              <a:t>J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741874" y="5008820"/>
            <a:ext cx="666517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JZ</a:t>
            </a:r>
            <a:endParaRPr lang="cs-CZ" sz="28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764736" y="1582145"/>
            <a:ext cx="432048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/>
              <a:t>Z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739966" y="5877272"/>
            <a:ext cx="700821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SZ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086313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7037E-7 L 0.18004 0.216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93" y="10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3.33333E-6 L 0.49913 -0.3094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948" y="-15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778E-17 3.33333E-6 L 0.79531 -0.0104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757" y="-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7037E-7 L 0.49792 0.3143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96" y="15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48148E-6 L 0.25643 -0.0479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12" y="-2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96296E-6 L 0.52448 -0.50023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15" y="-25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96296E-6 L 0.56997 -0.1581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490" y="-79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111E-6 L 0.24688 -0.58403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44" y="-29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Sl1\Desktop\Verča\OBRÁZEK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9412" l="9798" r="9812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108" t="14713" r="3297" b="2304"/>
          <a:stretch/>
        </p:blipFill>
        <p:spPr bwMode="auto">
          <a:xfrm>
            <a:off x="710492" y="311468"/>
            <a:ext cx="4581532" cy="3189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001258" y="569875"/>
            <a:ext cx="1465643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Liberec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1998" y="713483"/>
            <a:ext cx="1440160" cy="83099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Karlovy Vary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503074" y="2184715"/>
            <a:ext cx="1440873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Ostrava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91667" y="2861034"/>
            <a:ext cx="1977682" cy="83099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České Budějovice</a:t>
            </a:r>
            <a:endParaRPr lang="cs-CZ" sz="2400" dirty="0"/>
          </a:p>
        </p:txBody>
      </p:sp>
      <p:sp>
        <p:nvSpPr>
          <p:cNvPr id="5" name="Ovál 4"/>
          <p:cNvSpPr/>
          <p:nvPr/>
        </p:nvSpPr>
        <p:spPr>
          <a:xfrm>
            <a:off x="4607647" y="1906237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11" name="Ovál 10"/>
          <p:cNvSpPr/>
          <p:nvPr/>
        </p:nvSpPr>
        <p:spPr>
          <a:xfrm>
            <a:off x="2180508" y="2645010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1374146" y="1584139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2620647" y="692696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cxnSp>
        <p:nvCxnSpPr>
          <p:cNvPr id="14" name="Přímá spojnice se šipkou 13"/>
          <p:cNvCxnSpPr/>
          <p:nvPr/>
        </p:nvCxnSpPr>
        <p:spPr>
          <a:xfrm flipV="1">
            <a:off x="6071979" y="2645010"/>
            <a:ext cx="0" cy="3600400"/>
          </a:xfrm>
          <a:prstGeom prst="straightConnector1">
            <a:avLst/>
          </a:prstGeom>
          <a:ln w="76200">
            <a:solidFill>
              <a:schemeClr val="accent6">
                <a:lumMod val="5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4223511" y="4445210"/>
            <a:ext cx="3420380" cy="0"/>
          </a:xfrm>
          <a:prstGeom prst="straightConnector1">
            <a:avLst/>
          </a:prstGeom>
          <a:ln w="76200">
            <a:solidFill>
              <a:schemeClr val="accent6">
                <a:lumMod val="5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5004048" y="299992"/>
            <a:ext cx="3816782" cy="92333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Zařaď správně do směrové družice česká města. (Klikni na název města).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9446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33333E-6 L 0.22378 -3.33333E-6 C 0.32413 -3.33333E-6 0.44774 0.08125 0.44774 0.14746 L 0.44774 0.29491 " pathEditMode="relative" rAng="0" ptsTypes="FfFF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378" y="14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5 0 C 0.181 0 0.25 0.069 0.25 0.125 L 0.25 0.25 E" pathEditMode="relative" ptsTypes="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434 0.00996 L 0.16355 0.00996 C 0.2125 0.00996 0.27292 0.13959 0.27292 0.24514 L 0.27292 0.48033 " pathEditMode="relative" rAng="0" ptsTypes="FfFF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20" y="23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2.22222E-6 L 0.23316 2.22222E-6 C 0.33767 2.22222E-6 0.46632 0.12477 0.46632 0.22639 L 0.46632 0.45278 " pathEditMode="relative" rAng="0" ptsTypes="FfFF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316" y="2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1Sl1\Desktop\Verča\hory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1" t="9172" r="7464" b="5387"/>
          <a:stretch/>
        </p:blipFill>
        <p:spPr bwMode="auto">
          <a:xfrm>
            <a:off x="1691680" y="1684614"/>
            <a:ext cx="5907532" cy="4151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1Sl1\Desktop\Verča\vysočiny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294" b="93922" l="14265" r="9279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375" t="24822" r="8348" b="6765"/>
          <a:stretch/>
        </p:blipFill>
        <p:spPr bwMode="auto">
          <a:xfrm>
            <a:off x="2488089" y="2462942"/>
            <a:ext cx="5109028" cy="3323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1Sl1\Desktop\Verča\nížiny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6863" l="9942" r="9870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094" t="65208" r="28343" b="9398"/>
          <a:stretch/>
        </p:blipFill>
        <p:spPr bwMode="auto">
          <a:xfrm>
            <a:off x="5042603" y="4437112"/>
            <a:ext cx="1161143" cy="1233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1Sl1\Desktop\Verča\nížiny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61569" l="9942" r="606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190" t="28173" r="45198" b="50000"/>
          <a:stretch/>
        </p:blipFill>
        <p:spPr bwMode="auto">
          <a:xfrm>
            <a:off x="3643919" y="2693492"/>
            <a:ext cx="1494972" cy="1060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1Sl1\Desktop\Verča\nížiny.pn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8824" b="59804" l="81700" r="8991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1586" t="50000" r="9207" b="39320"/>
          <a:stretch/>
        </p:blipFill>
        <p:spPr bwMode="auto">
          <a:xfrm>
            <a:off x="6876256" y="3675020"/>
            <a:ext cx="608702" cy="518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2488089" y="404664"/>
            <a:ext cx="4230748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Kde v Čechách jsou hory, vysočiny a nížiny.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848236" y="2992870"/>
            <a:ext cx="1086335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nížiny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126640" y="3732241"/>
            <a:ext cx="1524356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vysočiny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848237" y="1976153"/>
            <a:ext cx="1086335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hory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518351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Sl1\Desktop\Verča\kopec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26" t="27330" r="39103" b="46435"/>
          <a:stretch/>
        </p:blipFill>
        <p:spPr bwMode="auto">
          <a:xfrm>
            <a:off x="1562797" y="2708920"/>
            <a:ext cx="5823256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131840" y="5517231"/>
            <a:ext cx="2726912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úbočí, stráň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388547" y="5503263"/>
            <a:ext cx="1253753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úpatí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92056" y="5517232"/>
            <a:ext cx="1541481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vrchol</a:t>
            </a:r>
            <a:endParaRPr lang="cs-CZ" sz="3200" dirty="0"/>
          </a:p>
        </p:txBody>
      </p:sp>
      <p:cxnSp>
        <p:nvCxnSpPr>
          <p:cNvPr id="9" name="Přímá spojnice se šipkou 8"/>
          <p:cNvCxnSpPr/>
          <p:nvPr/>
        </p:nvCxnSpPr>
        <p:spPr>
          <a:xfrm>
            <a:off x="2051720" y="2809532"/>
            <a:ext cx="2592288" cy="0"/>
          </a:xfrm>
          <a:prstGeom prst="straightConnector1">
            <a:avLst/>
          </a:prstGeom>
          <a:ln w="57150">
            <a:solidFill>
              <a:srgbClr val="00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H="1">
            <a:off x="5724128" y="3495926"/>
            <a:ext cx="2952328" cy="0"/>
          </a:xfrm>
          <a:prstGeom prst="straightConnector1">
            <a:avLst/>
          </a:prstGeom>
          <a:ln w="57150">
            <a:solidFill>
              <a:srgbClr val="00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508573" y="4224194"/>
            <a:ext cx="2623267" cy="0"/>
          </a:xfrm>
          <a:prstGeom prst="straightConnector1">
            <a:avLst/>
          </a:prstGeom>
          <a:ln w="57150">
            <a:solidFill>
              <a:srgbClr val="00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2627784" y="355644"/>
            <a:ext cx="3360860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Přiřaď správně názvy ke kopci. (Klikni na názvy).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4113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73 -0.04699 C -0.02691 -0.04977 -0.04809 -0.05162 -0.06927 -0.05509 C -0.07343 -0.05579 -0.07743 -0.05741 -0.08142 -0.05903 C -0.08715 -0.06134 -0.09809 -0.06713 -0.09809 -0.06713 C -0.08194 -0.07454 0.63594 -0.07454 0.75486 -0.07523 C 0.73941 -0.0838 0.72275 -0.08426 0.70643 -0.0875 C 0.67014 -0.09468 0.63386 -0.10417 0.5974 -0.10972 C 0.56302 -0.11505 0.52848 -0.11921 0.49427 -0.12569 C 0.46233 -0.13194 0.43091 -0.14259 0.39879 -0.14792 C 0.12795 -0.19259 0.44063 -0.12616 0.17466 -0.17824 C -0.0401 -0.22014 0.1507 -0.19282 -0.03593 -0.21667 C -0.071 -0.22685 -0.10451 -0.23356 -0.13906 -0.24305 C 0.18924 -0.2713 0.51858 -0.24143 0.8474 -0.24907 C 0.59618 -0.2713 0.35243 -0.26921 0.0974 -0.2713 C 0.05799 -0.27593 0.01875 -0.28287 -0.02083 -0.28542 C -0.07882 -0.28889 -0.25312 -0.28935 -0.19514 -0.28935 C 0.07101 -0.28935 0.33733 -0.28866 0.60348 -0.28542 C 0.81858 -0.28287 0.17309 -0.2868 -0.04201 -0.2875 C -0.12152 -0.30417 -0.20121 -0.32268 -0.28142 -0.33194 C -0.53836 -0.42731 0.25209 -0.32893 0.51858 -0.33981 C 0.59045 -0.34282 0.375 -0.35139 0.30348 -0.36018 C 0.20938 -0.37153 0.11511 -0.39444 0.02153 -0.41065 C -0.03107 -0.41968 -0.08211 -0.44305 -0.13455 -0.44699 C -0.13593 -0.44722 -0.20816 -0.45694 -0.15121 -0.45718 C 0.12657 -0.45856 0.40434 -0.45833 0.68212 -0.45903 C 0.55747 -0.47708 0.43195 -0.49213 0.30799 -0.51574 C 0.20886 -0.53472 0.1125 -0.55486 0.0125 -0.5662 C -0.10382 -0.59768 -0.01875 -0.57986 -0.12534 -0.59051 C -0.14514 -0.59259 -0.18437 -0.59861 -0.18437 -0.59861 C 0.09549 -0.60347 0.36216 -0.59815 0.63976 -0.59444 C 0.48716 -0.59236 0.33473 -0.59028 0.18212 -0.58843 C -0.1743 -0.58403 -0.0427 -0.58819 0.04289 -0.58032 C 0.11997 -0.55671 0.19966 -0.55139 0.27761 -0.5338 C 0.38768 -0.50903 0.34289 -0.51343 0.41094 -0.50972 C 0.43872 -0.50185 0.46632 -0.49838 0.49427 -0.49352 C 0.39688 -0.49282 0.29931 -0.4963 0.20191 -0.49143 C 0.18664 -0.49074 0.2323 -0.48472 0.2474 -0.48125 C 0.25695 -0.47917 0.26667 -0.48009 0.27622 -0.4794 C 0.29497 -0.47477 0.3783 -0.48055 0.32153 -0.46921 C 0.204 -0.47106 0.18681 -0.41435 0.18681 -0.49745 " pathEditMode="relative" ptsTypes="fffffffffffffffffffffffffffffffffffffff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73 -0.05641 C -0.00382 -0.06196 -0.01354 -0.06751 -0.02292 -0.07329 C -0.03108 -0.07861 -0.03854 -0.08532 -0.0467 -0.09017 C -0.0783 -0.10913 -0.11164 -0.12254 -0.14341 -0.14104 C 0.02448 -0.17248 0.1967 -0.15792 0.36597 -0.16023 C 0.2434 -0.18312 0.12048 -0.20462 -0.00226 -0.22751 C -0.09271 -0.24462 -0.02344 -0.23838 -0.09896 -0.24231 C -0.31025 -0.29387 -0.07934 -0.2548 0.34062 -0.24023 C 0.52691 -0.21248 0.33767 -0.24462 0.49149 -0.20855 C 0.50243 -0.20601 0.53593 -0.20416 0.52482 -0.20439 C 0.47552 -0.20532 0.42639 -0.20855 0.37708 -0.21063 C 0.18298 -0.26081 -0.01493 -0.28092 -0.21181 -0.3015 C -0.31302 -0.31214 -0.41372 -0.33133 -0.51476 -0.34173 C -0.53455 -0.34035 -0.55417 -0.34104 -0.57361 -0.3378 C -0.58143 -0.33641 -0.55782 -0.33688 -0.54983 -0.33549 C -0.53282 -0.33318 -0.51598 -0.32948 -0.49879 -0.32693 C -0.46927 -0.32254 -0.43959 -0.32023 -0.41007 -0.31422 C -0.33473 -0.29896 -0.2599 -0.28046 -0.18473 -0.26358 C -0.14219 -0.2541 -0.09896 -0.25225 -0.05625 -0.24462 C -0.01111 -0.23676 0.03368 -0.2252 0.07882 -0.21711 C 0.16336 -0.20185 0.24809 -0.18913 0.33264 -0.1748 C 0.36146 -0.16994 0.38975 -0.16023 0.4184 -0.15376 C 0.4368 -0.14936 0.45538 -0.14636 0.47396 -0.14312 C 0.47934 -0.14219 0.49531 -0.14081 0.48993 -0.14104 C 0.45451 -0.14196 0.41892 -0.14381 0.3835 -0.1452 C 0.2283 -0.16855 0.0743 -0.20763 -0.0816 -0.22335 C -0.21025 -0.2363 -0.33646 -0.25202 -0.46407 -0.27861 C -0.48091 -0.24878 -0.47188 -0.26959 -0.41007 -0.25942 C -0.325 -0.24555 -0.24011 -0.24185 -0.15452 -0.23399 C 0.03385 -0.23468 0.22205 -0.23329 0.41041 -0.23607 C 0.41788 -0.23607 0.39722 -0.24647 0.38993 -0.24878 C 0.35659 -0.26081 0.36753 -0.25688 0.32795 -0.25942 C 0.17361 -0.30705 0.01736 -0.30058 -0.13872 -0.3311 C -0.23143 -0.34913 -0.32309 -0.36231 -0.4165 -0.37133 C -0.7382 -0.4437 -0.92882 -0.38081 0.43593 -0.38404 C 0.4085 -0.38751 0.38246 -0.39769 0.35486 -0.40092 C 0.33385 -0.40347 0.31267 -0.4037 0.29149 -0.40509 C 0.09375 -0.45202 -0.10539 -0.48462 -0.30382 -0.52578 C -0.3882 -0.54335 -0.47848 -0.54173 -0.56077 -0.57225 C -0.24341 -0.57364 0.07396 -0.57433 0.39149 -0.57641 C 0.396 -0.57641 0.38646 -0.5889 0.38194 -0.58983 C 0.32552 -0.59954 0.26875 -0.60462 0.21215 -0.61225 C 0.17951 -0.61665 0.14652 -0.61526 0.11371 -0.61665 C -0.03993 -0.6467 -0.19306 -0.68023 -0.3467 -0.70959 C -0.654 -0.76809 -0.42518 -0.7163 -0.56077 -0.74774 C -0.56875 -0.75237 -0.58438 -0.7489 -0.58438 -0.76023 C -0.58438 -0.76532 -0.57865 -0.76763 -0.57518 -0.76878 C -0.56164 -0.77272 -0.54775 -0.77295 -0.53403 -0.77503 C -0.5007 -0.78011 -0.46754 -0.78636 -0.43403 -0.78774 C -0.29219 -0.79352 -0.15035 -0.79352 -0.00851 -0.7963 C -0.0033 -0.79699 0.0125 -0.79769 0.00729 -0.79838 C -0.07639 -0.80925 -0.16111 -0.81503 -0.24514 -0.81942 C -0.32118 -0.83237 -0.40139 -0.85225 -0.47848 -0.85549 C -0.34757 -0.87098 -0.21962 -0.83144 -0.09115 -0.80693 C -0.02414 -0.79422 0.0434 -0.78774 0.11041 -0.77503 C 0.1783 -0.76208 0.24184 -0.7452 0.31041 -0.73919 C 0.3158 -0.73711 0.321 -0.73456 0.32639 -0.73295 C 0.33055 -0.73179 0.3368 -0.73549 0.33906 -0.73063 C 0.34097 -0.72693 0.33559 -0.72254 0.33264 -0.72023 C 0.32691 -0.71584 0.32031 -0.71306 0.31371 -0.71167 C 0.30382 -0.70959 0.29357 -0.71029 0.2835 -0.70959 C 0.11458 -0.67722 0.2842 -0.70682 -0.09584 -0.68624 C -0.14289 -0.68439 -0.18872 -0.67052 -0.23559 -0.6652 C -0.25677 -0.65896 -0.25764 -0.65988 -0.23559 -0.6504 C -0.21025 -0.64023 -0.20174 -0.63121 -0.17205 -0.62289 C -0.12361 -0.60925 -0.07483 -0.59884 -0.02604 -0.58774 C 0.08177 -0.56115 0.18715 -0.54104 0.29618 -0.52347 C 0.34548 -0.51537 0.39045 -0.49364 0.43906 -0.48555 C 0.44652 -0.48208 0.45382 -0.47815 0.46128 -0.47491 C 0.46389 -0.47376 0.46684 -0.47422 0.46927 -0.47283 C 0.4717 -0.47167 0.47326 -0.46913 0.47552 -0.46728 C 0.47708 -0.46543 0.47882 -0.46497 0.48038 -0.46428 C 0.47048 -0.45156 0.4743 -0.45202 0.45816 -0.45202 C 0.36614 -0.45063 0.27396 -0.45017 0.18194 -0.44971 C 0.18402 -0.44878 0.18628 -0.44878 0.18819 -0.4474 C 0.18958 -0.44647 0.1901 -0.44416 0.19149 -0.44324 C 0.19444 -0.44139 0.20104 -0.43907 0.20104 -0.43907 C 0.20677 -0.43098 0.20104 -0.43769 0.21041 -0.4326 C 0.23142 -0.42173 0.24826 -0.41618 0.27083 -0.41387 C 0.28021 -0.41156 0.28819 -0.40925 0.29774 -0.4074 C 0.29948 -0.39746 0.29705 -0.39884 0.3026 -0.39884 " pathEditMode="relative" rAng="0" ptsTypes="ffffffffffffffffffffffffffffffffffffffffffffffffffffffffffffffffffffffffffffffff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226" y="-407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21 -0.043 C -0.02622 -0.05202 -0.04844 -0.04948 -0.07031 -0.05133 C -0.16927 -0.07052 -0.26893 -0.09364 -0.36875 -0.10011 C -0.07552 -0.10867 -0.17795 -0.09965 -0.06077 -0.11052 C -0.13924 -0.12601 -0.10799 -0.12069 -0.26563 -0.12763 C -0.36667 -0.13202 -0.56875 -0.13595 -0.56875 -0.13595 C -0.57518 -0.13711 -0.58785 -0.13156 -0.58785 -0.14011 C -0.58785 -0.14312 -0.58368 -0.14243 -0.58143 -0.14243 C -0.46459 -0.14451 -0.34757 -0.1452 -0.23073 -0.14659 C -0.35747 -0.15121 -0.49913 -0.15006 -0.62917 -0.16555 C -0.51059 -0.18497 -0.69688 -0.15561 -0.34809 -0.18034 C -0.32361 -0.18219 -0.29966 -0.19191 -0.27518 -0.19306 C -0.18368 -0.19699 -0.09202 -0.19445 -0.00052 -0.19514 C -0.16823 -0.19792 -0.33594 -0.1963 -0.50365 -0.2037 C -0.55469 -0.20601 -0.61233 -0.22335 -0.66406 -0.23121 C -0.979 -0.33456 0.50399 -0.21641 0.15191 -0.2437 C 0.08906 -0.25757 0.03003 -0.26196 -0.03386 -0.26497 C -0.16511 -0.28254 -0.29584 -0.30312 -0.42743 -0.31352 C -0.4533 -0.31907 -0.47917 -0.3267 -0.50521 -0.3304 C -0.54271 -0.33572 -0.61806 -0.34104 -0.61806 -0.34104 C -0.88056 -0.4178 -0.12379 -0.35052 0.07725 -0.35167 C 0.05191 -0.36115 0.08333 -0.35029 0.04705 -0.35792 C 0.01146 -0.36532 -0.02379 -0.37526 -0.0592 -0.38335 C -0.11285 -0.39537 -0.14445 -0.39491 -0.19896 -0.39815 C -0.29688 -0.41572 -0.39427 -0.42959 -0.49254 -0.44254 C -0.27969 -0.47052 -0.05469 -0.35237 0.14861 -0.44254 C -0.04514 -0.50011 -0.23941 -0.52393 -0.43698 -0.55029 C -0.5099 -0.56 -0.58195 -0.57988 -0.65452 -0.5926 C -0.88195 -0.69364 -0.17118 -0.57988 0.04548 -0.61156 C 0.05139 -0.61433 0.05729 -0.61688 0.06302 -0.62011 C 0.06475 -0.62104 0.06892 -0.62243 0.06771 -0.62428 C 0.06215 -0.63352 0.03507 -0.63584 0.02812 -0.63699 C -0.00799 -0.64254 -0.04219 -0.64832 -0.0783 -0.65595 C -0.12379 -0.66566 -0.16875 -0.68069 -0.21476 -0.68347 C -0.26927 -0.68693 -0.30226 -0.68832 -0.35764 -0.6941 C -0.40712 -0.69919 -0.45573 -0.71144 -0.50521 -0.71514 C -0.51632 -0.71861 -0.52726 -0.723 -0.53854 -0.72578 C -0.55591 -0.72994 -0.59045 -0.72601 -0.52118 -0.72994 C -0.47639 -0.73942 -0.4316 -0.74243 -0.38629 -0.7385 C -0.26285 -0.71676 -0.13924 -0.69503 -0.01632 -0.66867 C 0.01163 -0.66266 0.0401 -0.65988 0.06771 -0.65179 C 0.07031 -0.64971 0.0776 -0.64878 0.07569 -0.64555 C 0.07274 -0.64046 0.06632 -0.64254 0.06146 -0.64115 C 0.04166 -0.63584 0.04444 -0.63699 0.02326 -0.63491 C -0.14219 -0.59237 -0.2474 -0.60139 -0.44028 -0.59884 C -0.45365 -0.5963 -0.47031 -0.59745 -0.48143 -0.58636 C -0.46181 -0.56023 -0.4342 -0.55561 -0.40695 -0.54821 C -0.34497 -0.53156 -0.28438 -0.52139 -0.22118 -0.51861 C -0.09011 -0.48902 -0.15261 -0.50219 -0.03386 -0.47838 C -0.01511 -0.47468 0.00312 -0.46705 0.0217 -0.4615 C 0.02534 -0.46034 0.02916 -0.46011 0.03281 -0.45942 C 0.03437 -0.45873 0.03437 -0.45318 0.03281 -0.45318 C -0.14341 -0.4511 -0.31962 -0.45156 -0.49584 -0.45087 C -0.50573 -0.44948 -0.51441 -0.45179 -0.51806 -0.43838 C -0.49757 -0.43352 -0.47986 -0.42566 -0.4592 -0.42358 C -0.41233 -0.41225 -0.36389 -0.403 -0.31632 -0.39815 C -0.29861 -0.39399 -0.30226 -0.39561 -0.28785 -0.38959 C -0.28316 -0.38751 -0.27361 -0.38335 -0.27361 -0.38335 C -0.28733 -0.36462 -0.30452 -0.36925 -0.32431 -0.36855 C -0.38195 -0.3667 -0.43976 -0.36578 -0.4974 -0.36439 C -0.51806 -0.36139 -0.53854 -0.35561 -0.5592 -0.35167 C -0.56181 -0.34821 -0.56528 -0.34636 -0.5592 -0.34312 C -0.53854 -0.33179 -0.54011 -0.33318 -0.52275 -0.3304 C -0.50295 -0.31745 -0.47934 -0.31815 -0.45764 -0.31561 C -0.48837 -0.31167 -0.51927 -0.30428 -0.54966 -0.29873 C -0.5533 -0.29803 -0.56077 -0.29665 -0.56077 -0.29665 C -0.56528 -0.2948 -0.57674 -0.29595 -0.57674 -0.2904 " pathEditMode="relative" ptsTypes="ffffffffffffffffffffffffffffffffffffffffffffffffffffffffffffffffffA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1Sl1\Desktop\Verča\stín2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3137" b="74118" l="0" r="2867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2481" r="72004" b="25618"/>
          <a:stretch/>
        </p:blipFill>
        <p:spPr bwMode="auto">
          <a:xfrm>
            <a:off x="1941516" y="4005064"/>
            <a:ext cx="1850910" cy="2521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1Sl1\Desktop\Verča\stín2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3137" b="74118" l="0" r="2867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2481" r="72004" b="25618"/>
          <a:stretch/>
        </p:blipFill>
        <p:spPr bwMode="auto">
          <a:xfrm rot="5400000" flipV="1">
            <a:off x="730845" y="1956290"/>
            <a:ext cx="1850910" cy="2521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1Sl1\Desktop\Verča\stín2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3137" b="74118" l="0" r="2867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2481" r="72004" b="25618"/>
          <a:stretch/>
        </p:blipFill>
        <p:spPr bwMode="auto">
          <a:xfrm flipV="1">
            <a:off x="405345" y="4142509"/>
            <a:ext cx="1850910" cy="2521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1Sl1\Desktop\Verča\stín2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3137" b="74118" l="0" r="2867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1992" r="72448" b="27180"/>
          <a:stretch/>
        </p:blipFill>
        <p:spPr bwMode="auto">
          <a:xfrm rot="5400000">
            <a:off x="935450" y="639001"/>
            <a:ext cx="1821297" cy="2469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1Sl1\Desktop\Verča\stín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157" b="71176" l="29107" r="5936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192" t="21810" r="41617" b="29141"/>
          <a:stretch/>
        </p:blipFill>
        <p:spPr bwMode="auto">
          <a:xfrm>
            <a:off x="5311154" y="1720165"/>
            <a:ext cx="1929910" cy="2382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1Sl1\Desktop\Verča\stín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157" b="23137" l="29107" r="5936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328" t="4577" r="48956" b="78598"/>
          <a:stretch/>
        </p:blipFill>
        <p:spPr bwMode="auto">
          <a:xfrm>
            <a:off x="5756563" y="554182"/>
            <a:ext cx="1039091" cy="817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2917064" y="362726"/>
            <a:ext cx="2839499" cy="120032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Přiřaď správně stín stromu, když je pravé poledne a díváme se k jihu.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1680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48148E-6 L 0.53559 -0.025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771" y="-1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30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5" name="Picture 21" descr="C:\Users\1Sl1\Desktop\Verča\DUM pro 3 ročník\fotky 2\PB27260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337" b="8774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363" b="12247"/>
          <a:stretch/>
        </p:blipFill>
        <p:spPr bwMode="auto">
          <a:xfrm>
            <a:off x="2843808" y="2492896"/>
            <a:ext cx="3907281" cy="2209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C:\Users\1Sl1\Desktop\Verča\DUM pro 3 ročník\fotky 2\PB27260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791" b="78309" l="17402" r="921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863" t="18610" r="8451" b="22042"/>
          <a:stretch/>
        </p:blipFill>
        <p:spPr bwMode="auto">
          <a:xfrm rot="-900000">
            <a:off x="5231379" y="3318361"/>
            <a:ext cx="3039418" cy="183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7" name="Picture 23" descr="C:\Users\1Sl1\Desktop\Verča\DUM pro 3 ročník\fotky 2\PB272603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7525" b="77574" l="2206" r="865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92" t="18214" r="13465" b="22762"/>
          <a:stretch/>
        </p:blipFill>
        <p:spPr bwMode="auto">
          <a:xfrm rot="-360000">
            <a:off x="2437204" y="4188057"/>
            <a:ext cx="3329918" cy="2201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C:\Users\1Sl1\Desktop\Verča\DUM pro 3 ročník\fotky 2\PB272604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5923" b="93219" l="5760" r="9295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382" t="5953" r="7258" b="7592"/>
          <a:stretch/>
        </p:blipFill>
        <p:spPr bwMode="auto">
          <a:xfrm rot="-180000">
            <a:off x="4363963" y="913621"/>
            <a:ext cx="3880378" cy="3158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C:\Users\1Sl1\Desktop\Verča\DUM pro 3 ročník\fotky 2\PB272605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4698" b="100000" l="26777" r="7297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784" r="27031"/>
          <a:stretch/>
        </p:blipFill>
        <p:spPr bwMode="auto">
          <a:xfrm rot="180000">
            <a:off x="1567376" y="473552"/>
            <a:ext cx="3096000" cy="5225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139952" y="247721"/>
            <a:ext cx="4536504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Česká republika </a:t>
            </a:r>
            <a:r>
              <a:rPr lang="cs-CZ" dirty="0"/>
              <a:t>a</a:t>
            </a:r>
            <a:r>
              <a:rPr lang="cs-CZ" dirty="0" smtClean="0"/>
              <a:t> její sousední státy.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39847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979712" y="1268760"/>
            <a:ext cx="5616624" cy="304698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/>
              <a:t>Ukonči prezentaci (stiskni pravé tlačítko myši a klikni na KONEC PREZENTACE), přejdi na snímek </a:t>
            </a:r>
            <a:r>
              <a:rPr lang="cs-CZ" sz="3200" dirty="0" smtClean="0"/>
              <a:t>10 a pokračuj správným přiřazením.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325230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98073" y="404664"/>
            <a:ext cx="432048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/>
              <a:t>Z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728695" y="1141842"/>
            <a:ext cx="432048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S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39966" y="1988840"/>
            <a:ext cx="432048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V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28695" y="2785154"/>
            <a:ext cx="432048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/>
              <a:t>J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739966" y="4352844"/>
            <a:ext cx="666517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JZ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39966" y="3537236"/>
            <a:ext cx="780156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SV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58260" y="5064608"/>
            <a:ext cx="700821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SZ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63274" y="5815716"/>
            <a:ext cx="666517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JV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725527" y="1220135"/>
            <a:ext cx="1740124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ZÁPAD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520075" y="1988839"/>
            <a:ext cx="1963769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SEVER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718505" y="5840094"/>
            <a:ext cx="3816424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SEVEROVÝCHOD</a:t>
            </a:r>
            <a:endParaRPr lang="cs-CZ" sz="3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414591" y="2809532"/>
            <a:ext cx="2064495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VÝCHOD</a:t>
            </a:r>
            <a:endParaRPr lang="cs-CZ" sz="3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542815" y="4352844"/>
            <a:ext cx="2958294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JIHOVÝCHOD</a:t>
            </a:r>
            <a:endParaRPr lang="cs-CZ" sz="3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446839" y="404664"/>
            <a:ext cx="989856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JIH</a:t>
            </a:r>
            <a:endParaRPr lang="cs-CZ" sz="32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803177" y="3579985"/>
            <a:ext cx="2697932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JIHOZÁPAD</a:t>
            </a:r>
            <a:endParaRPr lang="cs-CZ" sz="32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242193" y="5083217"/>
            <a:ext cx="3259913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SEVEROZÁPAD</a:t>
            </a:r>
            <a:endParaRPr lang="cs-CZ" sz="32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278341" y="-10837"/>
            <a:ext cx="3743621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Přiřaď názvy světových stran k jejich značkám.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06750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nice se šipkou 2"/>
          <p:cNvCxnSpPr/>
          <p:nvPr/>
        </p:nvCxnSpPr>
        <p:spPr>
          <a:xfrm>
            <a:off x="3023828" y="3420296"/>
            <a:ext cx="4968552" cy="0"/>
          </a:xfrm>
          <a:prstGeom prst="straightConnector1">
            <a:avLst/>
          </a:prstGeom>
          <a:ln w="76200">
            <a:solidFill>
              <a:schemeClr val="accent6">
                <a:lumMod val="5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se šipkou 4"/>
          <p:cNvCxnSpPr/>
          <p:nvPr/>
        </p:nvCxnSpPr>
        <p:spPr>
          <a:xfrm flipV="1">
            <a:off x="5508104" y="962361"/>
            <a:ext cx="0" cy="5040560"/>
          </a:xfrm>
          <a:prstGeom prst="straightConnector1">
            <a:avLst/>
          </a:prstGeom>
          <a:ln w="76200">
            <a:solidFill>
              <a:schemeClr val="accent6">
                <a:lumMod val="5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3743908" y="2124152"/>
            <a:ext cx="3528392" cy="2592288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H="1">
            <a:off x="3977934" y="2166920"/>
            <a:ext cx="3060340" cy="2596978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442308" y="269863"/>
            <a:ext cx="3743621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Urči správně světové strany.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728695" y="2348880"/>
            <a:ext cx="432048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S</a:t>
            </a:r>
            <a:endParaRPr lang="cs-CZ" sz="36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39966" y="3190253"/>
            <a:ext cx="432048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V</a:t>
            </a:r>
            <a:endParaRPr lang="cs-CZ" sz="32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763688" y="5014431"/>
            <a:ext cx="780156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SV</a:t>
            </a:r>
            <a:endParaRPr lang="cs-CZ" sz="28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763688" y="5877272"/>
            <a:ext cx="666517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JV</a:t>
            </a:r>
            <a:endParaRPr lang="cs-CZ" sz="32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739966" y="4005064"/>
            <a:ext cx="432048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/>
              <a:t>J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741874" y="5008820"/>
            <a:ext cx="666517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JZ</a:t>
            </a:r>
            <a:endParaRPr lang="cs-CZ" sz="28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764736" y="1582145"/>
            <a:ext cx="432048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/>
              <a:t>Z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739966" y="5877272"/>
            <a:ext cx="700821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SZ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59687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Sl1\Desktop\Verča\OBRÁZEK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9412" l="9798" r="9812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108" t="14713" r="3297" b="2304"/>
          <a:stretch/>
        </p:blipFill>
        <p:spPr bwMode="auto">
          <a:xfrm>
            <a:off x="710492" y="311468"/>
            <a:ext cx="4581532" cy="3189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001258" y="569875"/>
            <a:ext cx="1465643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Liberec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1998" y="713483"/>
            <a:ext cx="1440160" cy="83099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Karlovy Vary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503074" y="2184715"/>
            <a:ext cx="1440873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Ostrava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91667" y="2861034"/>
            <a:ext cx="1977682" cy="83099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České Budějovice</a:t>
            </a:r>
            <a:endParaRPr lang="cs-CZ" sz="2400" dirty="0"/>
          </a:p>
        </p:txBody>
      </p:sp>
      <p:sp>
        <p:nvSpPr>
          <p:cNvPr id="5" name="Ovál 4"/>
          <p:cNvSpPr/>
          <p:nvPr/>
        </p:nvSpPr>
        <p:spPr>
          <a:xfrm>
            <a:off x="4607647" y="1906237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11" name="Ovál 10"/>
          <p:cNvSpPr/>
          <p:nvPr/>
        </p:nvSpPr>
        <p:spPr>
          <a:xfrm>
            <a:off x="2180508" y="2645010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1374146" y="1584139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2620647" y="692696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cxnSp>
        <p:nvCxnSpPr>
          <p:cNvPr id="14" name="Přímá spojnice se šipkou 13"/>
          <p:cNvCxnSpPr/>
          <p:nvPr/>
        </p:nvCxnSpPr>
        <p:spPr>
          <a:xfrm flipV="1">
            <a:off x="6071979" y="2645010"/>
            <a:ext cx="0" cy="3600400"/>
          </a:xfrm>
          <a:prstGeom prst="straightConnector1">
            <a:avLst/>
          </a:prstGeom>
          <a:ln w="76200">
            <a:solidFill>
              <a:schemeClr val="accent6">
                <a:lumMod val="5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4223511" y="4445210"/>
            <a:ext cx="3420380" cy="0"/>
          </a:xfrm>
          <a:prstGeom prst="straightConnector1">
            <a:avLst/>
          </a:prstGeom>
          <a:ln w="76200">
            <a:solidFill>
              <a:schemeClr val="accent6">
                <a:lumMod val="5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5004048" y="299992"/>
            <a:ext cx="3816782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Zařaď správně do směrové družice česká města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2656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1Sl1\Desktop\Verča\hory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1" t="9172" r="7464" b="5387"/>
          <a:stretch/>
        </p:blipFill>
        <p:spPr bwMode="auto">
          <a:xfrm>
            <a:off x="186787" y="2492896"/>
            <a:ext cx="5907532" cy="4151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1Sl1\Desktop\Verča\vysočiny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294" b="93922" l="14265" r="9279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375" t="24822" r="8348" b="6765"/>
          <a:stretch/>
        </p:blipFill>
        <p:spPr bwMode="auto">
          <a:xfrm>
            <a:off x="3707904" y="12079"/>
            <a:ext cx="5109028" cy="3323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1Sl1\Desktop\Verča\nížiny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6863" l="9942" r="9870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094" t="65208" r="28343" b="9398"/>
          <a:stretch/>
        </p:blipFill>
        <p:spPr bwMode="auto">
          <a:xfrm>
            <a:off x="7020272" y="3506260"/>
            <a:ext cx="1161143" cy="1233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1Sl1\Desktop\Verča\nížiny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61569" l="9942" r="606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190" t="28173" r="45198" b="50000"/>
          <a:stretch/>
        </p:blipFill>
        <p:spPr bwMode="auto">
          <a:xfrm>
            <a:off x="6746253" y="4941168"/>
            <a:ext cx="1494972" cy="1060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1Sl1\Desktop\Verča\nížiny.pn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8824" b="59804" l="81700" r="8991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1586" t="50000" r="9207" b="39320"/>
          <a:stretch/>
        </p:blipFill>
        <p:spPr bwMode="auto">
          <a:xfrm>
            <a:off x="7632523" y="4928236"/>
            <a:ext cx="608702" cy="518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14924" y="12079"/>
            <a:ext cx="2163154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Slož správně skládačku z hor, vysočin a nížin a přiřaď správně jejich názvy.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4924" y="1653227"/>
            <a:ext cx="1086335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nížiny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259632" y="1675120"/>
            <a:ext cx="1541481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vysočiny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987824" y="1675120"/>
            <a:ext cx="1088873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hory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845568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Sl1\Desktop\Verča\kopec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26" t="27330" r="39103" b="46435"/>
          <a:stretch/>
        </p:blipFill>
        <p:spPr bwMode="auto">
          <a:xfrm>
            <a:off x="1562797" y="2708920"/>
            <a:ext cx="5823256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347864" y="5517231"/>
            <a:ext cx="2726912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úbočí, stráň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76256" y="5517230"/>
            <a:ext cx="1253753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úpatí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92056" y="5517232"/>
            <a:ext cx="1541481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vrchol</a:t>
            </a:r>
            <a:endParaRPr lang="cs-CZ" sz="3200" dirty="0"/>
          </a:p>
        </p:txBody>
      </p:sp>
      <p:cxnSp>
        <p:nvCxnSpPr>
          <p:cNvPr id="9" name="Přímá spojnice se šipkou 8"/>
          <p:cNvCxnSpPr/>
          <p:nvPr/>
        </p:nvCxnSpPr>
        <p:spPr>
          <a:xfrm>
            <a:off x="2051720" y="2809532"/>
            <a:ext cx="2592288" cy="0"/>
          </a:xfrm>
          <a:prstGeom prst="straightConnector1">
            <a:avLst/>
          </a:prstGeom>
          <a:ln w="57150">
            <a:solidFill>
              <a:srgbClr val="00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H="1">
            <a:off x="5724128" y="3495926"/>
            <a:ext cx="2952328" cy="0"/>
          </a:xfrm>
          <a:prstGeom prst="straightConnector1">
            <a:avLst/>
          </a:prstGeom>
          <a:ln w="57150">
            <a:solidFill>
              <a:srgbClr val="00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508573" y="4224194"/>
            <a:ext cx="2623267" cy="0"/>
          </a:xfrm>
          <a:prstGeom prst="straightConnector1">
            <a:avLst/>
          </a:prstGeom>
          <a:ln w="57150">
            <a:solidFill>
              <a:srgbClr val="00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2627784" y="355644"/>
            <a:ext cx="3360860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Přiřaď správně názvy ke kopci.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92014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1Sl1\Desktop\Verča\stín2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3137" b="74118" l="0" r="2867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2481" r="72004" b="25618"/>
          <a:stretch/>
        </p:blipFill>
        <p:spPr bwMode="auto">
          <a:xfrm>
            <a:off x="1941516" y="4005064"/>
            <a:ext cx="1850910" cy="2521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1Sl1\Desktop\Verča\stín2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3137" b="74118" l="0" r="2867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2481" r="72004" b="25618"/>
          <a:stretch/>
        </p:blipFill>
        <p:spPr bwMode="auto">
          <a:xfrm rot="5400000" flipV="1">
            <a:off x="730845" y="1956290"/>
            <a:ext cx="1850910" cy="2521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1Sl1\Desktop\Verča\stín2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3137" b="74118" l="0" r="2867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2481" r="72004" b="25618"/>
          <a:stretch/>
        </p:blipFill>
        <p:spPr bwMode="auto">
          <a:xfrm flipV="1">
            <a:off x="405345" y="4142509"/>
            <a:ext cx="1850910" cy="2521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1Sl1\Desktop\Verča\stín2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3137" b="74118" l="0" r="2867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1992" r="72448" b="27180"/>
          <a:stretch/>
        </p:blipFill>
        <p:spPr bwMode="auto">
          <a:xfrm rot="5400000">
            <a:off x="935450" y="639001"/>
            <a:ext cx="1821297" cy="2469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1Sl1\Desktop\Verča\stín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157" b="71176" l="29107" r="5936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192" t="21810" r="41617" b="29141"/>
          <a:stretch/>
        </p:blipFill>
        <p:spPr bwMode="auto">
          <a:xfrm>
            <a:off x="5311154" y="1720165"/>
            <a:ext cx="1929910" cy="2382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1Sl1\Desktop\Verča\stín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157" b="23137" l="29107" r="5936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328" t="4577" r="48956" b="78598"/>
          <a:stretch/>
        </p:blipFill>
        <p:spPr bwMode="auto">
          <a:xfrm>
            <a:off x="5756563" y="554182"/>
            <a:ext cx="1039091" cy="817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2917064" y="362726"/>
            <a:ext cx="2839499" cy="92333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Přiřaď správně stín stromu, když je pravé poledne.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59314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5" name="Picture 21" descr="C:\Users\1Sl1\Desktop\Verča\DUM pro 3 ročník\fotky 2\PB27260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337" b="8774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363" b="12247"/>
          <a:stretch/>
        </p:blipFill>
        <p:spPr bwMode="auto">
          <a:xfrm>
            <a:off x="5450269" y="2356057"/>
            <a:ext cx="3907281" cy="2209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C:\Users\1Sl1\Desktop\Verča\DUM pro 3 ročník\fotky 2\PB27260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791" b="78309" l="17402" r="921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863" t="18610" r="8451" b="22042"/>
          <a:stretch/>
        </p:blipFill>
        <p:spPr bwMode="auto">
          <a:xfrm rot="-900000">
            <a:off x="6132318" y="4564897"/>
            <a:ext cx="3039418" cy="183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7" name="Picture 23" descr="C:\Users\1Sl1\Desktop\Verča\DUM pro 3 ročník\fotky 2\PB272603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7525" b="77574" l="2206" r="865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92" t="18214" r="13465" b="22762"/>
          <a:stretch/>
        </p:blipFill>
        <p:spPr bwMode="auto">
          <a:xfrm rot="-360000">
            <a:off x="357464" y="-3395"/>
            <a:ext cx="3329918" cy="2201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C:\Users\1Sl1\Desktop\Verča\DUM pro 3 ročník\fotky 2\PB272604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5923" b="93219" l="5760" r="9295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382" t="5953" r="7258" b="7592"/>
          <a:stretch/>
        </p:blipFill>
        <p:spPr bwMode="auto">
          <a:xfrm rot="-180000">
            <a:off x="2491754" y="3560263"/>
            <a:ext cx="3880378" cy="3158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C:\Users\1Sl1\Desktop\Verča\DUM pro 3 ročník\fotky 2\PB272605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4698" b="100000" l="26777" r="7297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784" r="27031"/>
          <a:stretch/>
        </p:blipFill>
        <p:spPr bwMode="auto">
          <a:xfrm rot="180000">
            <a:off x="301848" y="1495655"/>
            <a:ext cx="3096000" cy="5225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139952" y="247721"/>
            <a:ext cx="4752528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Slož správně mapku České republiky s jejími sousedními státy.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99001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76671"/>
            <a:ext cx="80648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Anotace:</a:t>
            </a:r>
          </a:p>
          <a:p>
            <a:r>
              <a:rPr lang="cs-CZ" dirty="0" smtClean="0"/>
              <a:t>Na začátku se děti seznamují se světovými stranami, s povrchem ČR, se sousedními státy a s popisem kopce. Na závěr si vše opakují přetahováním obrázků nebo názvů.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422493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692696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Obrázky jsou z vlastní </a:t>
            </a:r>
            <a:r>
              <a:rPr lang="cs-CZ" dirty="0" smtClean="0"/>
              <a:t>galerie.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983382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Carnival">
      <a:majorFont>
        <a:latin typeface="Bodoni MT"/>
        <a:ea typeface=""/>
        <a:cs typeface=""/>
        <a:font script="Cyrl" typeface="Times New Roman"/>
        <a:font script="Grek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Karnevalový motiv</Template>
  <TotalTime>222</TotalTime>
  <Words>306</Words>
  <Application>Microsoft Office PowerPoint</Application>
  <PresentationFormat>Předvádění na obrazovce (4:3)</PresentationFormat>
  <Paragraphs>92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Carnival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1Sl1</dc:creator>
  <cp:lastModifiedBy>jakubca</cp:lastModifiedBy>
  <cp:revision>39</cp:revision>
  <dcterms:created xsi:type="dcterms:W3CDTF">2011-11-27T09:43:36Z</dcterms:created>
  <dcterms:modified xsi:type="dcterms:W3CDTF">2012-03-07T15:39:21Z</dcterms:modified>
</cp:coreProperties>
</file>