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5" r:id="rId3"/>
    <p:sldId id="260" r:id="rId4"/>
    <p:sldId id="257" r:id="rId5"/>
    <p:sldId id="258" r:id="rId6"/>
    <p:sldId id="266" r:id="rId7"/>
    <p:sldId id="268" r:id="rId8"/>
    <p:sldId id="269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46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680FD-A190-41A0-B3FE-23B2B5FE7E09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492C8-7B88-4C9A-854A-038A55F293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AA7D5-F60E-4140-B99A-73D1BBBCB7BC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7E43F-19C9-4423-828E-84A5C83CA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E657A-1506-4112-9235-25172EB4B0D4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514C0-BB32-4799-9131-7EA5A123A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BFDF1-5A08-4751-98D6-7CB100F513CE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632C2-6FBC-43A0-8E26-18DEAA28B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67D6B-A985-4FD6-A18F-C4948AEED32D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34251-EEF7-47BC-9E7D-783986B9C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CA04-2ACB-417F-829B-FDE559D417FC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9DC8-39D3-4ABD-9817-3468F5491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EFA71-1367-4D67-BA66-D8FAE5DCC048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64A60-EE3D-4A5A-8271-6E88AE4A2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87258-AF39-4107-87FB-C4C927C79D37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D4990-029C-4F82-9B78-48B1ED06C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C6B29-A2DA-441C-99CF-514DA4A1FA18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1BF30-9CA3-452F-B557-7518F2E50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1D149-478A-4CAE-AE13-8141BD4AE7A8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D3EA3-79E6-4489-8796-71E4F6799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5A8DA-AA90-4299-B9D3-62B47CB77FF2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473C3-7C07-4AB7-8E65-D0354C2C4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4E3336-7F64-4670-A38C-A23B1D0C3178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FAAEFB-B1D5-42F0-88E6-621C0FE8D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775" y="7677150"/>
            <a:ext cx="9937750" cy="50482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113" y="7173913"/>
            <a:ext cx="5681662" cy="5032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2276475"/>
          <a:ext cx="7129462" cy="35179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19.3.2012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VY_32_INOVACE_14_Český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dirty="0" smtClean="0"/>
                        <a:t>Slabika, slovo, věta</a:t>
                      </a:r>
                      <a:r>
                        <a:rPr lang="cs-CZ" sz="2400" baseline="0" dirty="0" smtClean="0"/>
                        <a:t> – Slova protikladná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2.-3.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338" name="Picture 3" descr="C:\Users\Vosátková\AppData\Local\Microsoft\Windows\Temporary Internet Files\Content.IE5\IAHWGFBU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41475" y="1600200"/>
            <a:ext cx="5861050" cy="4525963"/>
          </a:xfrm>
        </p:spPr>
      </p:pic>
      <p:sp>
        <p:nvSpPr>
          <p:cNvPr id="5" name="Obláček 4"/>
          <p:cNvSpPr/>
          <p:nvPr/>
        </p:nvSpPr>
        <p:spPr>
          <a:xfrm>
            <a:off x="1331640" y="260648"/>
            <a:ext cx="7812360" cy="1152128"/>
          </a:xfrm>
          <a:prstGeom prst="cloudCallout">
            <a:avLst>
              <a:gd name="adj1" fmla="val -21887"/>
              <a:gd name="adj2" fmla="val 130877"/>
            </a:avLst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Slova protikladná?</a:t>
            </a:r>
            <a:endParaRPr lang="cs-CZ" sz="4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algn="l"/>
            <a:r>
              <a:rPr lang="cs-CZ" sz="3200" smtClean="0">
                <a:solidFill>
                  <a:srgbClr val="FF0000"/>
                </a:solidFill>
              </a:rPr>
              <a:t>     </a:t>
            </a:r>
            <a:r>
              <a:rPr lang="cs-CZ" sz="3600" smtClean="0">
                <a:solidFill>
                  <a:srgbClr val="FF0000"/>
                </a:solidFill>
              </a:rPr>
              <a:t>Slova protikladná</a:t>
            </a:r>
            <a:r>
              <a:rPr lang="cs-CZ" sz="360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3600" smtClean="0"/>
              <a:t>vyjadřují opak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2174875"/>
            <a:ext cx="4040188" cy="395128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800" dirty="0" smtClean="0"/>
              <a:t>zima</a:t>
            </a:r>
            <a:r>
              <a:rPr lang="cs-CZ" dirty="0" smtClean="0"/>
              <a:t>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800" dirty="0" smtClean="0"/>
              <a:t>sladké</a:t>
            </a:r>
            <a:endParaRPr lang="cs-CZ" sz="3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5102225" y="2174875"/>
            <a:ext cx="4041775" cy="395128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dirty="0" smtClean="0"/>
              <a:t>teplo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dirty="0" smtClean="0"/>
              <a:t>kyselé</a:t>
            </a:r>
            <a:endParaRPr lang="cs-CZ" sz="3400" dirty="0"/>
          </a:p>
        </p:txBody>
      </p:sp>
      <p:pic>
        <p:nvPicPr>
          <p:cNvPr id="4098" name="Picture 2" descr="C:\Users\Vosátková\AppData\Local\Microsoft\Windows\Temporary Internet Files\Content.IE5\FSVB4980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700213"/>
            <a:ext cx="16954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Vosátková\AppData\Local\Microsoft\Windows\Temporary Internet Files\Content.IE5\804TBK2N\MC9002321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1268413"/>
            <a:ext cx="15113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1" name="Picture 25" descr="C:\Users\Vosátková\AppData\Local\Microsoft\Windows\Temporary Internet Files\Content.IE5\W9OX0RZ4\MC9002325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3573463"/>
            <a:ext cx="1655762" cy="180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32" name="Picture 36" descr="C:\Users\Vosátková\AppData\Local\Microsoft\Windows\Temporary Internet Files\Content.IE5\IAHWGFBU\MC90023255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4076700"/>
            <a:ext cx="1943100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TextovéPole 42"/>
          <p:cNvSpPr txBox="1">
            <a:spLocks noChangeArrowheads="1"/>
          </p:cNvSpPr>
          <p:nvPr/>
        </p:nvSpPr>
        <p:spPr bwMode="auto">
          <a:xfrm>
            <a:off x="971550" y="616585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1143000"/>
          </a:xfrm>
        </p:spPr>
        <p:txBody>
          <a:bodyPr/>
          <a:lstStyle/>
          <a:p>
            <a:pPr algn="l"/>
            <a:r>
              <a:rPr lang="cs-CZ" sz="3600" smtClean="0">
                <a:solidFill>
                  <a:srgbClr val="002060"/>
                </a:solidFill>
              </a:rPr>
              <a:t>Označ stejnou barvou slovo protikladné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tvrdý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veselý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C000"/>
                </a:solidFill>
              </a:rPr>
              <a:t>teplo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čistý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starý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světlo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387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smutný</a:t>
            </a:r>
          </a:p>
          <a:p>
            <a:r>
              <a:rPr lang="cs-CZ" smtClean="0"/>
              <a:t>zima</a:t>
            </a:r>
          </a:p>
          <a:p>
            <a:r>
              <a:rPr lang="cs-CZ" smtClean="0"/>
              <a:t>mladý</a:t>
            </a:r>
          </a:p>
          <a:p>
            <a:r>
              <a:rPr lang="cs-CZ" smtClean="0"/>
              <a:t>tma</a:t>
            </a:r>
          </a:p>
          <a:p>
            <a:r>
              <a:rPr lang="cs-CZ" smtClean="0"/>
              <a:t>špinavý</a:t>
            </a:r>
          </a:p>
          <a:p>
            <a:r>
              <a:rPr lang="cs-CZ" smtClean="0"/>
              <a:t>měkký</a:t>
            </a:r>
          </a:p>
        </p:txBody>
      </p:sp>
      <p:pic>
        <p:nvPicPr>
          <p:cNvPr id="16388" name="Picture 2" descr="C:\Users\Vosátková\AppData\Local\Microsoft\Windows\Temporary Internet Files\Content.IE5\VXZIAA6C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4437063"/>
            <a:ext cx="161925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dirty="0" smtClean="0">
                <a:solidFill>
                  <a:srgbClr val="002060"/>
                </a:solidFill>
              </a:rPr>
              <a:t>Podtrhni stejnou barvou slovo protikladné</a:t>
            </a:r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tvrdý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/>
                </a:solidFill>
              </a:rPr>
              <a:t>veselý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C000"/>
                </a:solidFill>
              </a:rPr>
              <a:t>teplo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čistý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starý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světlo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chemeClr val="tx2"/>
                </a:solidFill>
              </a:rPr>
              <a:t>smutný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rgbClr val="FFC000"/>
                </a:solidFill>
              </a:rPr>
              <a:t>zima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rgbClr val="00B050"/>
                </a:solidFill>
              </a:rPr>
              <a:t>mladý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rgbClr val="FF0000"/>
                </a:solidFill>
              </a:rPr>
              <a:t>tma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špinavý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rgbClr val="C00000"/>
                </a:solidFill>
              </a:rPr>
              <a:t>měkký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7412" name="Picture 4" descr="C:\Users\Vosátková\AppData\Local\Microsoft\Windows\Temporary Internet Files\Content.IE5\FSVB4980\MC9002321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508500"/>
            <a:ext cx="1876425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Vyber tvary se slovy protikladnými</a:t>
            </a:r>
          </a:p>
        </p:txBody>
      </p:sp>
      <p:sp>
        <p:nvSpPr>
          <p:cNvPr id="3" name="Kosočtverec 2"/>
          <p:cNvSpPr/>
          <p:nvPr/>
        </p:nvSpPr>
        <p:spPr>
          <a:xfrm>
            <a:off x="539750" y="1484313"/>
            <a:ext cx="3168650" cy="1130300"/>
          </a:xfrm>
          <a:prstGeom prst="diamond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ráno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večer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6659563" y="1268413"/>
            <a:ext cx="1944687" cy="1635125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pěkný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krásný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>
            <a:off x="250825" y="3716338"/>
            <a:ext cx="3384550" cy="1203325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křivý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rovný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3851275" y="2492375"/>
            <a:ext cx="2233613" cy="1216025"/>
          </a:xfrm>
          <a:prstGeom prst="trapezoi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70C0"/>
                </a:solidFill>
              </a:rPr>
              <a:t>bílý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70C0"/>
                </a:solidFill>
              </a:rPr>
              <a:t>černý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84888" y="4221163"/>
            <a:ext cx="1704975" cy="1274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mokrý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suchý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2195513" y="4941888"/>
            <a:ext cx="3240087" cy="1727200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pes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pejsek</a:t>
            </a:r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dirty="0" smtClean="0"/>
              <a:t>Vyber tvary se slovy protikladnými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Řešení:</a:t>
            </a:r>
            <a:endParaRPr lang="cs-CZ" sz="3600" dirty="0"/>
          </a:p>
        </p:txBody>
      </p:sp>
      <p:sp>
        <p:nvSpPr>
          <p:cNvPr id="3" name="Kosočtverec 2"/>
          <p:cNvSpPr/>
          <p:nvPr/>
        </p:nvSpPr>
        <p:spPr>
          <a:xfrm>
            <a:off x="539552" y="1484784"/>
            <a:ext cx="3168352" cy="1130424"/>
          </a:xfrm>
          <a:prstGeom prst="diamond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ráno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večer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6659563" y="1268413"/>
            <a:ext cx="1944687" cy="1635125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pěkný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krásný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>
            <a:off x="251520" y="3717032"/>
            <a:ext cx="3384376" cy="120243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křivý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rovný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3851920" y="2492896"/>
            <a:ext cx="2232248" cy="1216152"/>
          </a:xfrm>
          <a:prstGeom prst="trapezoid">
            <a:avLst/>
          </a:prstGeom>
          <a:solidFill>
            <a:srgbClr val="FFFF00"/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70C0"/>
                </a:solidFill>
              </a:rPr>
              <a:t>bílý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70C0"/>
                </a:solidFill>
              </a:rPr>
              <a:t>černý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84168" y="4221088"/>
            <a:ext cx="1706488" cy="127444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mokrý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suchý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2195513" y="4941888"/>
            <a:ext cx="3240087" cy="1727200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pes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pejsek</a:t>
            </a:r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Anotace: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 smtClean="0"/>
              <a:t>Žáci  2. ročníku se seznámí se slovy protikladnými a upevní si učivo na příkladech.</a:t>
            </a:r>
          </a:p>
          <a:p>
            <a:r>
              <a:rPr lang="cs-CZ" smtClean="0"/>
              <a:t>Žáci 3. ročníku opakují učivo o slovech protikladných.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Zdroj:</a:t>
            </a:r>
            <a:br>
              <a:rPr lang="cs-CZ" sz="3600" smtClean="0"/>
            </a:br>
            <a:endParaRPr lang="cs-CZ" sz="3600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Vlastní tvorba</a:t>
            </a:r>
          </a:p>
          <a:p>
            <a:pPr>
              <a:buFont typeface="Arial" charset="0"/>
              <a:buNone/>
            </a:pPr>
            <a:r>
              <a:rPr lang="cs-CZ" smtClean="0"/>
              <a:t>Ilustrace 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www. 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145</Words>
  <Application>Microsoft Office PowerPoint</Application>
  <PresentationFormat>On-screen Show (4:3)</PresentationFormat>
  <Paragraphs>96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systému Office</vt:lpstr>
      <vt:lpstr>Snímek 1</vt:lpstr>
      <vt:lpstr>Snímek 2</vt:lpstr>
      <vt:lpstr>     Slova protikladná vyjadřují opak</vt:lpstr>
      <vt:lpstr>Označ stejnou barvou slovo protikladné</vt:lpstr>
      <vt:lpstr>   Podtrhni stejnou barvou slovo protikladné   Řešení</vt:lpstr>
      <vt:lpstr>Vyber tvary se slovy protikladnými</vt:lpstr>
      <vt:lpstr>Vyber tvary se slovy protikladnými Řešení:</vt:lpstr>
      <vt:lpstr>Anotace:</vt:lpstr>
      <vt:lpstr>  Zdroj: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50</cp:revision>
  <dcterms:created xsi:type="dcterms:W3CDTF">2011-12-27T20:15:32Z</dcterms:created>
  <dcterms:modified xsi:type="dcterms:W3CDTF">2012-03-31T14:44:26Z</dcterms:modified>
</cp:coreProperties>
</file>