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E6EDF4-FB21-4A4B-B953-43CDBD3D667C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40AE8C-A5A7-43AD-AFC5-9C5F07CBB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093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0AE8C-A5A7-43AD-AFC5-9C5F07CBB74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3DF1E57-3BE8-4923-BF9B-E1C09D5362A0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87EB62D-0A38-4024-B6FC-7ED9D87145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407616"/>
            <a:ext cx="431824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453336"/>
            <a:ext cx="5288632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843298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en-US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;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12.3.2012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 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předbělohorská kultura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Česká předbělohorská kultura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Na přelomu 15./16. století ovlivňuje českou kulturu renesance.</a:t>
            </a:r>
          </a:p>
          <a:p>
            <a:pPr>
              <a:buNone/>
            </a:pPr>
            <a:r>
              <a:rPr lang="cs-CZ" u="sng" dirty="0" smtClean="0"/>
              <a:t>Stavby</a:t>
            </a:r>
            <a:r>
              <a:rPr lang="cs-CZ" dirty="0" smtClean="0"/>
              <a:t>: letohrádek Belveder, letohrádek Hvězda, Míčovna,  (štíhlé sloupy s oblouky-arkády, </a:t>
            </a:r>
          </a:p>
          <a:p>
            <a:pPr>
              <a:buNone/>
            </a:pPr>
            <a:r>
              <a:rPr lang="cs-CZ" dirty="0" smtClean="0"/>
              <a:t>                        sgrafita)</a:t>
            </a:r>
          </a:p>
          <a:p>
            <a:pPr>
              <a:buNone/>
            </a:pPr>
            <a:r>
              <a:rPr lang="cs-CZ" dirty="0" smtClean="0"/>
              <a:t>              přestavba hradů, zámky – Telč, Opočno,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Litomyšl</a:t>
            </a:r>
          </a:p>
          <a:p>
            <a:pPr>
              <a:buNone/>
            </a:pPr>
            <a:r>
              <a:rPr lang="cs-CZ" dirty="0" smtClean="0"/>
              <a:t>Změna ve vnitřním vybavení domů: skříně, příborníky, kachlová kamna, gobelíny, trámové stropy, sbírky uměleckých předmětů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Letohrádek Hvězda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ilena\Desktop\800px-LetohradekHvezd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7848872" cy="475252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Zámek Litomyšl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http://upload.wikimedia.org/wikipedia/commons/d/d6/Litomy%C5%A1l%2C_Schlo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84784"/>
            <a:ext cx="7776864" cy="48245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smtClean="0"/>
              <a:t>Literatura</a:t>
            </a:r>
            <a:r>
              <a:rPr lang="cs-CZ" dirty="0" smtClean="0"/>
              <a:t>: tiskárny a nakladatelství</a:t>
            </a:r>
          </a:p>
          <a:p>
            <a:pPr>
              <a:buNone/>
            </a:pPr>
            <a:r>
              <a:rPr lang="cs-CZ" dirty="0" smtClean="0"/>
              <a:t>                    Jiří </a:t>
            </a:r>
            <a:r>
              <a:rPr lang="cs-CZ" dirty="0" err="1" smtClean="0"/>
              <a:t>Mellantrich</a:t>
            </a:r>
            <a:r>
              <a:rPr lang="cs-CZ" dirty="0" smtClean="0"/>
              <a:t>, Daniel Adam z </a:t>
            </a:r>
          </a:p>
          <a:p>
            <a:pPr>
              <a:buNone/>
            </a:pPr>
            <a:r>
              <a:rPr lang="cs-CZ" dirty="0" smtClean="0"/>
              <a:t>                    Veleslavína</a:t>
            </a:r>
          </a:p>
          <a:p>
            <a:pPr>
              <a:buNone/>
            </a:pPr>
            <a:r>
              <a:rPr lang="cs-CZ" dirty="0" smtClean="0"/>
              <a:t>                    širší používání češtiny (cestopisy,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kuchařky,…..)</a:t>
            </a:r>
          </a:p>
          <a:p>
            <a:pPr>
              <a:buNone/>
            </a:pPr>
            <a:r>
              <a:rPr lang="cs-CZ" dirty="0" smtClean="0"/>
              <a:t>                    první tištěná česká bible </a:t>
            </a:r>
          </a:p>
          <a:p>
            <a:pPr>
              <a:buNone/>
            </a:pPr>
            <a:r>
              <a:rPr lang="cs-CZ" dirty="0" smtClean="0"/>
              <a:t>                    - Bible kralická</a:t>
            </a:r>
          </a:p>
          <a:p>
            <a:pPr>
              <a:buNone/>
            </a:pPr>
            <a:r>
              <a:rPr lang="cs-CZ" u="sng" dirty="0" smtClean="0"/>
              <a:t>Humanisté</a:t>
            </a:r>
            <a:r>
              <a:rPr lang="cs-CZ" dirty="0" smtClean="0"/>
              <a:t>: </a:t>
            </a:r>
            <a:r>
              <a:rPr lang="cs-CZ" dirty="0" err="1" smtClean="0"/>
              <a:t>Viktorin</a:t>
            </a:r>
            <a:r>
              <a:rPr lang="cs-CZ" dirty="0" smtClean="0"/>
              <a:t> Kornel ze </a:t>
            </a:r>
            <a:r>
              <a:rPr lang="cs-CZ" dirty="0" err="1" smtClean="0"/>
              <a:t>Všehrd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Václav Hájek z </a:t>
            </a:r>
            <a:r>
              <a:rPr lang="cs-CZ" dirty="0" err="1" smtClean="0"/>
              <a:t>Libočan</a:t>
            </a:r>
            <a:r>
              <a:rPr lang="cs-CZ" dirty="0" smtClean="0"/>
              <a:t> – Kronika česká</a:t>
            </a: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dirty="0" err="1" smtClean="0"/>
              <a:t>Mattioliho</a:t>
            </a:r>
            <a:r>
              <a:rPr lang="cs-CZ" dirty="0" smtClean="0"/>
              <a:t> Herbář – naučné spisy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Kronika česká                                  </a:t>
            </a:r>
            <a:r>
              <a:rPr lang="cs-CZ" sz="2800" dirty="0" err="1" smtClean="0"/>
              <a:t>Mattioliho</a:t>
            </a:r>
            <a:r>
              <a:rPr lang="cs-CZ" sz="2800" dirty="0" smtClean="0"/>
              <a:t> Herbář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4578" name="Picture 2" descr="C:\Users\Milena\Desktop\438px-Hajek_Krony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844824"/>
            <a:ext cx="3528392" cy="4248472"/>
          </a:xfrm>
          <a:prstGeom prst="rect">
            <a:avLst/>
          </a:prstGeom>
          <a:noFill/>
        </p:spPr>
      </p:pic>
      <p:pic>
        <p:nvPicPr>
          <p:cNvPr id="24579" name="Picture 3" descr="C:\Users\Milena\Desktop\393px-Melantrich3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492896"/>
            <a:ext cx="2448272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Rozvoj vzdělání:</a:t>
            </a:r>
          </a:p>
          <a:p>
            <a:pPr>
              <a:buNone/>
            </a:pPr>
            <a:r>
              <a:rPr lang="cs-CZ" dirty="0" smtClean="0"/>
              <a:t>    partikulární školy (výuka v latině, příprava na </a:t>
            </a:r>
          </a:p>
          <a:p>
            <a:pPr>
              <a:buNone/>
            </a:pPr>
            <a:r>
              <a:rPr lang="cs-CZ" dirty="0" smtClean="0"/>
              <a:t>                                     univerzitu)</a:t>
            </a:r>
          </a:p>
          <a:p>
            <a:pPr>
              <a:buNone/>
            </a:pPr>
            <a:r>
              <a:rPr lang="cs-CZ" dirty="0" smtClean="0"/>
              <a:t>    Karlova univerzita</a:t>
            </a:r>
          </a:p>
          <a:p>
            <a:pPr>
              <a:buNone/>
            </a:pPr>
            <a:r>
              <a:rPr lang="cs-CZ" dirty="0" smtClean="0"/>
              <a:t>    jezuitská kolej (Klementinum)</a:t>
            </a:r>
          </a:p>
          <a:p>
            <a:pPr>
              <a:buNone/>
            </a:pPr>
            <a:r>
              <a:rPr lang="cs-CZ" dirty="0" smtClean="0"/>
              <a:t>    zahraniční univerzity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Soubor:LetohradekHvezda2.jpg.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21.8. 2009 [cit. 2012-01-02]. Dostupné z WWW: &lt;http://cs.wikipedia.org/wiki/Soubor:LetohradekHvezda2.jpg&gt;.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Litomy</a:t>
            </a:r>
            <a:r>
              <a:rPr lang="cs-CZ" dirty="0" smtClean="0"/>
              <a:t>%C5%A1l, </a:t>
            </a:r>
            <a:r>
              <a:rPr lang="cs-CZ" dirty="0" err="1" smtClean="0"/>
              <a:t>Schloss.jpg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24.3. 2006 [cit. 2012-01-02]. Dostupné z WWW: &lt;http://cs.wikipedia.org/wiki/Soubor:Litomy%C5%A1l,_Schloss.jpg&gt;.</a:t>
            </a:r>
          </a:p>
          <a:p>
            <a:pPr>
              <a:buNone/>
            </a:pPr>
            <a:r>
              <a:rPr lang="cs-CZ" dirty="0" smtClean="0"/>
              <a:t>Soubor:Hajek </a:t>
            </a:r>
            <a:r>
              <a:rPr lang="cs-CZ" dirty="0" err="1" smtClean="0"/>
              <a:t>Kronyka.jpg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21.2. 2009 [cit. 2012-01-02]. Dostupné z WWW: &lt;http://cs.wikipedia.org/wiki/Soubor:Hajek_Kronyka.jpg&gt;.</a:t>
            </a:r>
          </a:p>
          <a:p>
            <a:pPr>
              <a:buNone/>
            </a:pPr>
            <a:r>
              <a:rPr lang="cs-CZ" dirty="0" smtClean="0"/>
              <a:t>Soubor:Melantrich34.jpg.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13.12. 2007 [cit. 2012-01-02]. Dostupné z WWW: &lt;http://cs.wikipedia.org/wiki/Soubor:Melantrich34.jpg&gt;.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vlivem renesance na českou kulturu, připomenou si naše renesanční památky.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</TotalTime>
  <Words>252</Words>
  <Application>Microsoft Office PowerPoint</Application>
  <PresentationFormat>Předvádění na obrazovce (4:3)</PresentationFormat>
  <Paragraphs>53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Česká předbělohorská kultura</vt:lpstr>
      <vt:lpstr>Letohrádek Hvězda</vt:lpstr>
      <vt:lpstr>Zámek Litomyšl</vt:lpstr>
      <vt:lpstr>Prezentace aplikace PowerPoint</vt:lpstr>
      <vt:lpstr>Kronika česká                                  Mattioliho Herbář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10</cp:revision>
  <dcterms:created xsi:type="dcterms:W3CDTF">2012-01-01T17:16:23Z</dcterms:created>
  <dcterms:modified xsi:type="dcterms:W3CDTF">2012-03-29T08:22:29Z</dcterms:modified>
</cp:coreProperties>
</file>