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69" r:id="rId3"/>
    <p:sldId id="259" r:id="rId4"/>
    <p:sldId id="260" r:id="rId5"/>
    <p:sldId id="271" r:id="rId6"/>
    <p:sldId id="262" r:id="rId7"/>
    <p:sldId id="274" r:id="rId8"/>
    <p:sldId id="263" r:id="rId9"/>
    <p:sldId id="276" r:id="rId10"/>
    <p:sldId id="264" r:id="rId11"/>
    <p:sldId id="278" r:id="rId12"/>
    <p:sldId id="265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09141B-9B35-42AE-93A2-A98E607A00F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D6F55B-1FA8-497C-AEEE-1BEC83861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923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D6F55B-1FA8-497C-AEEE-1BEC8386128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329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D6F55B-1FA8-497C-AEEE-1BEC8386128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32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80C2-BC63-41B8-A650-629E92BDB97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1D723-26A2-4942-8E60-5985AA5AF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041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80C2-BC63-41B8-A650-629E92BDB97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1D723-26A2-4942-8E60-5985AA5AF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372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80C2-BC63-41B8-A650-629E92BDB97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1D723-26A2-4942-8E60-5985AA5AF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5621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80C2-BC63-41B8-A650-629E92BDB97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1D723-26A2-4942-8E60-5985AA5AF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368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80C2-BC63-41B8-A650-629E92BDB97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1D723-26A2-4942-8E60-5985AA5AF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9193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80C2-BC63-41B8-A650-629E92BDB97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1D723-26A2-4942-8E60-5985AA5AF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153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80C2-BC63-41B8-A650-629E92BDB97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1D723-26A2-4942-8E60-5985AA5AF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0981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80C2-BC63-41B8-A650-629E92BDB97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1D723-26A2-4942-8E60-5985AA5AF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777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80C2-BC63-41B8-A650-629E92BDB97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1D723-26A2-4942-8E60-5985AA5AF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958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80C2-BC63-41B8-A650-629E92BDB97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1D723-26A2-4942-8E60-5985AA5AF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104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80C2-BC63-41B8-A650-629E92BDB97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1D723-26A2-4942-8E60-5985AA5AF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935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4780C2-BC63-41B8-A650-629E92BDB97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41D723-26A2-4942-8E60-5985AA5AF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274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ndrewcusack.com/2009/11/23/praga-caput-regni/" TargetMode="External"/><Relationship Id="rId3" Type="http://schemas.openxmlformats.org/officeDocument/2006/relationships/hyperlink" Target="http://www.czechtourism.com/c/prague-st-vitus-cathedral/" TargetMode="External"/><Relationship Id="rId7" Type="http://schemas.openxmlformats.org/officeDocument/2006/relationships/hyperlink" Target="http://uniquedesignconcept.blogspot.cz/2011/08/dancing-house-prague-czech-republic.html" TargetMode="External"/><Relationship Id="rId12" Type="http://schemas.openxmlformats.org/officeDocument/2006/relationships/hyperlink" Target="http://www.bridge-online.cz/maturita/maturitni-temata" TargetMode="External"/><Relationship Id="rId2" Type="http://schemas.openxmlformats.org/officeDocument/2006/relationships/hyperlink" Target="http://beauty-places.com/prague-castl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zechtourism.com/c/prague-old-town-square/" TargetMode="External"/><Relationship Id="rId11" Type="http://schemas.openxmlformats.org/officeDocument/2006/relationships/hyperlink" Target="http://www.geolocation.ws/v/W/File:Stanice%20%C3%9Ajezd,%20z%20mostku.jpg/-/en" TargetMode="External"/><Relationship Id="rId5" Type="http://schemas.openxmlformats.org/officeDocument/2006/relationships/hyperlink" Target="http://www.123rf.com/photo_9293114_sunrise-over-prague--look-from-charles-bridge-early-motning.html" TargetMode="External"/><Relationship Id="rId10" Type="http://schemas.openxmlformats.org/officeDocument/2006/relationships/hyperlink" Target="http://cs.wikipedia.org/wiki/Soubor:PetrinObservationTower.jpg" TargetMode="External"/><Relationship Id="rId4" Type="http://schemas.openxmlformats.org/officeDocument/2006/relationships/hyperlink" Target="http://www.czechtourism.com/n/crown-exhibition/" TargetMode="External"/><Relationship Id="rId9" Type="http://schemas.openxmlformats.org/officeDocument/2006/relationships/hyperlink" Target="http://czechunderscope.com/prague/estates-theatre/lng/e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1802280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 1. 07 / 1. 5. 00 /34. 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Zelenková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Prague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1.-4.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Červenec </a:t>
                      </a:r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7105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6000" y="404683"/>
            <a:ext cx="8229600" cy="6192650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cs-CZ" dirty="0" smtClean="0"/>
              <a:t>Anotace: Prezentaci je možné využít při výuce maturitních témat z anglického jazyka, konkrétně tématu Prague. V prezentaci jsou zajímavé informace o hlavním městě České republiky. Studenti doplňují vhodná slova do </a:t>
            </a:r>
            <a:r>
              <a:rPr lang="cs-CZ" smtClean="0"/>
              <a:t>textu.Slouží</a:t>
            </a:r>
            <a:r>
              <a:rPr lang="cs-CZ" dirty="0" smtClean="0"/>
              <a:t> k procvičení a  rozšíření slovní zásoby. Lze využít pro studenty 1.-4. ročníku.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Metodické pokyny: Při prezentaci jednotlivých snímků se studenti seznamují se slovní zásobou (opakují si ji) ,doplňují vhodná slova do textu. případně popisují obrázky, hovoří o faktech, místech, která stojí za zmínku. Prezentaci je možné využít při výkladu i při opakování tématu.</a:t>
            </a:r>
          </a:p>
          <a:p>
            <a:pPr eaLnBrk="1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08216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Prague?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348880"/>
            <a:ext cx="5220072" cy="3915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612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191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text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suitable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229600" cy="5217443"/>
          </a:xfrm>
        </p:spPr>
        <p:txBody>
          <a:bodyPr>
            <a:normAutofit fontScale="55000" lnSpcReduction="20000"/>
          </a:bodyPr>
          <a:lstStyle/>
          <a:p>
            <a:r>
              <a:rPr lang="cs-CZ" dirty="0"/>
              <a:t>Prague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largest</a:t>
            </a:r>
            <a:r>
              <a:rPr lang="cs-CZ" dirty="0"/>
              <a:t> city and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/>
              <a:t>country’s</a:t>
            </a:r>
            <a:r>
              <a:rPr lang="cs-CZ" dirty="0"/>
              <a:t> </a:t>
            </a:r>
            <a:r>
              <a:rPr lang="cs-CZ" dirty="0" err="1"/>
              <a:t>capital</a:t>
            </a:r>
            <a:r>
              <a:rPr lang="cs-CZ" dirty="0"/>
              <a:t>.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a </a:t>
            </a:r>
            <a:r>
              <a:rPr lang="cs-CZ" dirty="0" err="1"/>
              <a:t>popular</a:t>
            </a:r>
            <a:r>
              <a:rPr lang="cs-CZ" dirty="0"/>
              <a:t> </a:t>
            </a:r>
            <a:r>
              <a:rPr lang="cs-CZ" dirty="0" err="1" smtClean="0"/>
              <a:t>tourist</a:t>
            </a:r>
            <a:r>
              <a:rPr lang="cs-CZ" dirty="0" smtClean="0"/>
              <a:t> ……………….. </a:t>
            </a:r>
            <a:r>
              <a:rPr lang="cs-CZ" dirty="0"/>
              <a:t>Prague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known</a:t>
            </a:r>
            <a:r>
              <a:rPr lang="cs-CZ" dirty="0"/>
              <a:t> as </a:t>
            </a:r>
            <a:r>
              <a:rPr lang="cs-CZ" dirty="0" smtClean="0"/>
              <a:t>´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Golden</a:t>
            </a:r>
            <a:r>
              <a:rPr lang="cs-CZ" dirty="0"/>
              <a:t> </a:t>
            </a:r>
            <a:r>
              <a:rPr lang="cs-CZ" dirty="0" smtClean="0"/>
              <a:t>City´ </a:t>
            </a:r>
            <a:r>
              <a:rPr lang="cs-CZ" dirty="0"/>
              <a:t>and </a:t>
            </a:r>
            <a:r>
              <a:rPr lang="cs-CZ" dirty="0" smtClean="0"/>
              <a:t>´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/>
              <a:t>City </a:t>
            </a:r>
            <a:r>
              <a:rPr lang="cs-CZ" dirty="0" err="1"/>
              <a:t>of</a:t>
            </a:r>
            <a:r>
              <a:rPr lang="cs-CZ" dirty="0"/>
              <a:t> a </a:t>
            </a:r>
            <a:r>
              <a:rPr lang="cs-CZ" dirty="0" err="1"/>
              <a:t>Hundred</a:t>
            </a:r>
            <a:r>
              <a:rPr lang="cs-CZ" dirty="0"/>
              <a:t> </a:t>
            </a:r>
            <a:r>
              <a:rPr lang="cs-CZ" dirty="0" smtClean="0"/>
              <a:t>………….´ </a:t>
            </a:r>
            <a:r>
              <a:rPr lang="cs-CZ" dirty="0" err="1"/>
              <a:t>because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its</a:t>
            </a:r>
            <a:r>
              <a:rPr lang="cs-CZ" dirty="0"/>
              <a:t> </a:t>
            </a:r>
            <a:r>
              <a:rPr lang="cs-CZ" dirty="0" err="1"/>
              <a:t>rich</a:t>
            </a:r>
            <a:r>
              <a:rPr lang="cs-CZ" dirty="0"/>
              <a:t> </a:t>
            </a:r>
            <a:r>
              <a:rPr lang="cs-CZ" dirty="0" err="1"/>
              <a:t>architecture</a:t>
            </a:r>
            <a:r>
              <a:rPr lang="cs-CZ" dirty="0"/>
              <a:t> (many </a:t>
            </a:r>
            <a:r>
              <a:rPr lang="cs-CZ" dirty="0" err="1"/>
              <a:t>churches</a:t>
            </a:r>
            <a:r>
              <a:rPr lang="cs-CZ" dirty="0"/>
              <a:t> and </a:t>
            </a:r>
            <a:r>
              <a:rPr lang="cs-CZ" dirty="0" err="1" smtClean="0"/>
              <a:t>cathedrals</a:t>
            </a:r>
            <a:r>
              <a:rPr lang="cs-CZ" dirty="0" smtClean="0"/>
              <a:t>).</a:t>
            </a:r>
          </a:p>
          <a:p>
            <a:endParaRPr lang="cs-CZ" dirty="0" smtClean="0"/>
          </a:p>
          <a:p>
            <a:r>
              <a:rPr lang="cs-CZ" dirty="0"/>
              <a:t>Prague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 smtClean="0"/>
              <a:t>………..….</a:t>
            </a:r>
            <a:r>
              <a:rPr lang="cs-CZ" dirty="0"/>
              <a:t>and ……………city </a:t>
            </a:r>
            <a:r>
              <a:rPr lang="cs-CZ" dirty="0" smtClean="0"/>
              <a:t>in </a:t>
            </a:r>
            <a:r>
              <a:rPr lang="cs-CZ" dirty="0" err="1"/>
              <a:t>the</a:t>
            </a:r>
            <a:r>
              <a:rPr lang="cs-CZ" dirty="0"/>
              <a:t> Czech Republic.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………… in </a:t>
            </a:r>
            <a:r>
              <a:rPr lang="cs-CZ" dirty="0" err="1"/>
              <a:t>central</a:t>
            </a:r>
            <a:r>
              <a:rPr lang="cs-CZ" dirty="0"/>
              <a:t> Bohemia, </a:t>
            </a:r>
            <a:r>
              <a:rPr lang="cs-CZ" dirty="0" err="1"/>
              <a:t>the</a:t>
            </a:r>
            <a:r>
              <a:rPr lang="cs-CZ" dirty="0"/>
              <a:t> western </a:t>
            </a:r>
            <a:r>
              <a:rPr lang="cs-CZ" dirty="0" err="1"/>
              <a:t>half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country, on </a:t>
            </a:r>
            <a:r>
              <a:rPr lang="cs-CZ" dirty="0" err="1"/>
              <a:t>both</a:t>
            </a:r>
            <a:r>
              <a:rPr lang="cs-CZ" dirty="0"/>
              <a:t>………….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Vltava River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/>
              <a:t>About</a:t>
            </a:r>
            <a:r>
              <a:rPr lang="cs-CZ" dirty="0"/>
              <a:t> 1.2 …………</a:t>
            </a:r>
            <a:r>
              <a:rPr lang="cs-CZ" dirty="0" err="1"/>
              <a:t>people</a:t>
            </a:r>
            <a:r>
              <a:rPr lang="cs-CZ" dirty="0"/>
              <a:t> live </a:t>
            </a:r>
            <a:r>
              <a:rPr lang="cs-CZ" dirty="0" err="1"/>
              <a:t>here</a:t>
            </a:r>
            <a:r>
              <a:rPr lang="cs-CZ" dirty="0"/>
              <a:t> and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come</a:t>
            </a:r>
            <a:r>
              <a:rPr lang="cs-CZ" dirty="0"/>
              <a:t>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all</a:t>
            </a:r>
            <a:r>
              <a:rPr lang="cs-CZ" dirty="0"/>
              <a:t> </a:t>
            </a:r>
            <a:r>
              <a:rPr lang="cs-CZ" dirty="0" err="1"/>
              <a:t>over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Czech Republic, as </a:t>
            </a:r>
            <a:r>
              <a:rPr lang="cs-CZ" dirty="0" err="1"/>
              <a:t>well</a:t>
            </a:r>
            <a:r>
              <a:rPr lang="cs-CZ" dirty="0"/>
              <a:t> as </a:t>
            </a:r>
            <a:r>
              <a:rPr lang="cs-CZ" dirty="0" smtClean="0"/>
              <a:t>…………...</a:t>
            </a:r>
          </a:p>
          <a:p>
            <a:r>
              <a:rPr lang="cs-CZ" dirty="0" smtClean="0"/>
              <a:t> </a:t>
            </a:r>
            <a:r>
              <a:rPr lang="cs-CZ" dirty="0" err="1"/>
              <a:t>Prague’s</a:t>
            </a:r>
            <a:r>
              <a:rPr lang="cs-CZ" dirty="0"/>
              <a:t> </a:t>
            </a:r>
            <a:r>
              <a:rPr lang="cs-CZ" dirty="0" err="1"/>
              <a:t>history</a:t>
            </a:r>
            <a:r>
              <a:rPr lang="cs-CZ" dirty="0"/>
              <a:t> </a:t>
            </a:r>
            <a:r>
              <a:rPr lang="cs-CZ" dirty="0" err="1"/>
              <a:t>goes</a:t>
            </a:r>
            <a:r>
              <a:rPr lang="cs-CZ" dirty="0"/>
              <a:t> </a:t>
            </a:r>
            <a:r>
              <a:rPr lang="cs-CZ" dirty="0" err="1"/>
              <a:t>back</a:t>
            </a:r>
            <a:r>
              <a:rPr lang="cs-CZ" dirty="0"/>
              <a:t> 11………….. In </a:t>
            </a:r>
            <a:r>
              <a:rPr lang="cs-CZ" dirty="0" err="1"/>
              <a:t>the</a:t>
            </a:r>
            <a:r>
              <a:rPr lang="cs-CZ" dirty="0"/>
              <a:t> past, </a:t>
            </a:r>
            <a:r>
              <a:rPr lang="cs-CZ" dirty="0" err="1"/>
              <a:t>it</a:t>
            </a:r>
            <a:r>
              <a:rPr lang="cs-CZ" dirty="0"/>
              <a:t> …………….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seat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Czech </a:t>
            </a:r>
            <a:r>
              <a:rPr lang="cs-CZ" dirty="0" err="1"/>
              <a:t>kings</a:t>
            </a:r>
            <a:r>
              <a:rPr lang="cs-CZ" dirty="0"/>
              <a:t> and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some</a:t>
            </a:r>
            <a:r>
              <a:rPr lang="cs-CZ" dirty="0"/>
              <a:t> </a:t>
            </a:r>
            <a:r>
              <a:rPr lang="cs-CZ" dirty="0" err="1"/>
              <a:t>time</a:t>
            </a:r>
            <a:r>
              <a:rPr lang="cs-CZ" dirty="0"/>
              <a:t> </a:t>
            </a:r>
            <a:r>
              <a:rPr lang="cs-CZ" dirty="0" err="1"/>
              <a:t>even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capital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Holy</a:t>
            </a:r>
            <a:r>
              <a:rPr lang="cs-CZ" dirty="0"/>
              <a:t> Roman…………..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Today</a:t>
            </a:r>
            <a:r>
              <a:rPr lang="cs-CZ" dirty="0" smtClean="0"/>
              <a:t>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still</a:t>
            </a:r>
            <a:r>
              <a:rPr lang="cs-CZ" dirty="0"/>
              <a:t>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important</a:t>
            </a:r>
            <a:r>
              <a:rPr lang="cs-CZ" dirty="0"/>
              <a:t> </a:t>
            </a:r>
            <a:r>
              <a:rPr lang="cs-CZ" dirty="0" err="1"/>
              <a:t>political</a:t>
            </a:r>
            <a:r>
              <a:rPr lang="cs-CZ" dirty="0"/>
              <a:t>, </a:t>
            </a:r>
            <a:r>
              <a:rPr lang="cs-CZ" dirty="0" err="1"/>
              <a:t>cultural</a:t>
            </a:r>
            <a:r>
              <a:rPr lang="cs-CZ" dirty="0"/>
              <a:t> and……………. centre. </a:t>
            </a:r>
            <a:r>
              <a:rPr lang="cs-CZ" dirty="0" err="1"/>
              <a:t>There</a:t>
            </a:r>
            <a:r>
              <a:rPr lang="cs-CZ" dirty="0"/>
              <a:t> are many ………………..</a:t>
            </a:r>
            <a:r>
              <a:rPr lang="cs-CZ" dirty="0" err="1"/>
              <a:t>institutions</a:t>
            </a:r>
            <a:r>
              <a:rPr lang="cs-CZ" dirty="0"/>
              <a:t> in Prague, </a:t>
            </a:r>
            <a:r>
              <a:rPr lang="cs-CZ" dirty="0" err="1"/>
              <a:t>including</a:t>
            </a:r>
            <a:r>
              <a:rPr lang="cs-CZ" dirty="0"/>
              <a:t> Charles University, as </a:t>
            </a:r>
            <a:r>
              <a:rPr lang="cs-CZ" dirty="0" err="1"/>
              <a:t>well</a:t>
            </a:r>
            <a:r>
              <a:rPr lang="cs-CZ" dirty="0"/>
              <a:t> as </a:t>
            </a:r>
            <a:r>
              <a:rPr lang="cs-CZ" dirty="0" err="1"/>
              <a:t>international</a:t>
            </a:r>
            <a:r>
              <a:rPr lang="cs-CZ" dirty="0"/>
              <a:t> </a:t>
            </a:r>
            <a:r>
              <a:rPr lang="cs-CZ" dirty="0" err="1"/>
              <a:t>companies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government</a:t>
            </a:r>
            <a:r>
              <a:rPr lang="cs-CZ" dirty="0"/>
              <a:t> and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parliament</a:t>
            </a:r>
            <a:r>
              <a:rPr lang="cs-CZ" dirty="0"/>
              <a:t>, and many </a:t>
            </a:r>
            <a:r>
              <a:rPr lang="cs-CZ" dirty="0" err="1"/>
              <a:t>tourist</a:t>
            </a:r>
            <a:r>
              <a:rPr lang="cs-CZ" dirty="0"/>
              <a:t> </a:t>
            </a:r>
            <a:r>
              <a:rPr lang="cs-CZ" dirty="0" smtClean="0"/>
              <a:t>………………. </a:t>
            </a:r>
          </a:p>
          <a:p>
            <a:r>
              <a:rPr lang="cs-CZ" dirty="0" smtClean="0"/>
              <a:t>Prague </a:t>
            </a:r>
            <a:r>
              <a:rPr lang="cs-CZ" dirty="0" err="1"/>
              <a:t>is</a:t>
            </a:r>
            <a:r>
              <a:rPr lang="cs-CZ" dirty="0"/>
              <a:t> …………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its</a:t>
            </a:r>
            <a:r>
              <a:rPr lang="cs-CZ" dirty="0"/>
              <a:t> </a:t>
            </a:r>
            <a:r>
              <a:rPr lang="cs-CZ" dirty="0" err="1"/>
              <a:t>beautiful</a:t>
            </a:r>
            <a:r>
              <a:rPr lang="cs-CZ" dirty="0"/>
              <a:t> </a:t>
            </a:r>
            <a:r>
              <a:rPr lang="cs-CZ" dirty="0" err="1"/>
              <a:t>architecture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many </a:t>
            </a:r>
            <a:r>
              <a:rPr lang="cs-CZ" dirty="0" err="1"/>
              <a:t>styles</a:t>
            </a:r>
            <a:r>
              <a:rPr lang="cs-CZ" dirty="0"/>
              <a:t>. </a:t>
            </a:r>
            <a:r>
              <a:rPr lang="cs-CZ" dirty="0" err="1"/>
              <a:t>Gothic</a:t>
            </a:r>
            <a:r>
              <a:rPr lang="cs-CZ" dirty="0"/>
              <a:t>,…………….. </a:t>
            </a:r>
            <a:r>
              <a:rPr lang="cs-CZ" dirty="0" err="1"/>
              <a:t>Baroque</a:t>
            </a:r>
            <a:r>
              <a:rPr lang="cs-CZ" dirty="0"/>
              <a:t>, Art Nouveau, </a:t>
            </a:r>
            <a:r>
              <a:rPr lang="cs-CZ" dirty="0" err="1"/>
              <a:t>Cubism</a:t>
            </a:r>
            <a:r>
              <a:rPr lang="cs-CZ" dirty="0"/>
              <a:t> and more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all</a:t>
            </a:r>
            <a:r>
              <a:rPr lang="cs-CZ" dirty="0"/>
              <a:t> </a:t>
            </a:r>
            <a:r>
              <a:rPr lang="cs-CZ" dirty="0" err="1"/>
              <a:t>be</a:t>
            </a:r>
            <a:r>
              <a:rPr lang="cs-CZ" dirty="0"/>
              <a:t> </a:t>
            </a:r>
            <a:r>
              <a:rPr lang="cs-CZ" dirty="0" err="1"/>
              <a:t>found</a:t>
            </a:r>
            <a:r>
              <a:rPr lang="cs-CZ" dirty="0"/>
              <a:t> </a:t>
            </a:r>
            <a:r>
              <a:rPr lang="cs-CZ" dirty="0" err="1"/>
              <a:t>here</a:t>
            </a:r>
            <a:r>
              <a:rPr lang="cs-CZ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106445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87424"/>
            <a:ext cx="8229600" cy="1805062"/>
          </a:xfrm>
        </p:spPr>
        <p:txBody>
          <a:bodyPr>
            <a:normAutofit/>
          </a:bodyPr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text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suitable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Autofit/>
          </a:bodyPr>
          <a:lstStyle/>
          <a:p>
            <a:r>
              <a:rPr lang="cs-CZ" sz="1800" dirty="0"/>
              <a:t>Prague </a:t>
            </a:r>
            <a:r>
              <a:rPr lang="cs-CZ" sz="1800" dirty="0" err="1"/>
              <a:t>is</a:t>
            </a:r>
            <a:r>
              <a:rPr lang="cs-CZ" sz="1800" dirty="0"/>
              <a:t> </a:t>
            </a:r>
            <a:r>
              <a:rPr lang="cs-CZ" sz="1800" dirty="0" err="1"/>
              <a:t>the</a:t>
            </a:r>
            <a:r>
              <a:rPr lang="cs-CZ" sz="1800" dirty="0"/>
              <a:t> </a:t>
            </a:r>
            <a:r>
              <a:rPr lang="cs-CZ" sz="1800" dirty="0" err="1"/>
              <a:t>largest</a:t>
            </a:r>
            <a:r>
              <a:rPr lang="cs-CZ" sz="1800" dirty="0"/>
              <a:t> city and </a:t>
            </a:r>
            <a:r>
              <a:rPr lang="cs-CZ" sz="1800" dirty="0" err="1"/>
              <a:t>the</a:t>
            </a:r>
            <a:r>
              <a:rPr lang="cs-CZ" sz="1800" dirty="0"/>
              <a:t> </a:t>
            </a:r>
            <a:r>
              <a:rPr lang="cs-CZ" sz="1800" dirty="0" smtClean="0"/>
              <a:t> </a:t>
            </a:r>
            <a:r>
              <a:rPr lang="cs-CZ" sz="1800" dirty="0" err="1"/>
              <a:t>country’s</a:t>
            </a:r>
            <a:r>
              <a:rPr lang="cs-CZ" sz="1800" dirty="0"/>
              <a:t> </a:t>
            </a:r>
            <a:r>
              <a:rPr lang="cs-CZ" sz="1800" dirty="0" err="1"/>
              <a:t>capital</a:t>
            </a:r>
            <a:r>
              <a:rPr lang="cs-CZ" sz="1800" dirty="0"/>
              <a:t>. </a:t>
            </a:r>
            <a:r>
              <a:rPr lang="cs-CZ" sz="1800" dirty="0" err="1"/>
              <a:t>It</a:t>
            </a:r>
            <a:r>
              <a:rPr lang="cs-CZ" sz="1800" dirty="0"/>
              <a:t> </a:t>
            </a:r>
            <a:r>
              <a:rPr lang="cs-CZ" sz="1800" dirty="0" err="1"/>
              <a:t>is</a:t>
            </a:r>
            <a:r>
              <a:rPr lang="cs-CZ" sz="1800" dirty="0"/>
              <a:t> a </a:t>
            </a:r>
            <a:r>
              <a:rPr lang="cs-CZ" sz="1800" dirty="0" err="1"/>
              <a:t>popular</a:t>
            </a:r>
            <a:r>
              <a:rPr lang="cs-CZ" sz="1800" dirty="0"/>
              <a:t> </a:t>
            </a:r>
            <a:r>
              <a:rPr lang="cs-CZ" sz="1800" dirty="0" err="1" smtClean="0"/>
              <a:t>tourist</a:t>
            </a:r>
            <a:r>
              <a:rPr lang="cs-CZ" sz="1800" dirty="0" smtClean="0"/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destination</a:t>
            </a:r>
            <a:r>
              <a:rPr lang="cs-CZ" sz="1800" dirty="0" smtClean="0"/>
              <a:t>. </a:t>
            </a:r>
            <a:r>
              <a:rPr lang="cs-CZ" sz="1800" dirty="0"/>
              <a:t>Prague </a:t>
            </a:r>
            <a:r>
              <a:rPr lang="cs-CZ" sz="1800" dirty="0" err="1"/>
              <a:t>is</a:t>
            </a:r>
            <a:r>
              <a:rPr lang="cs-CZ" sz="1800" dirty="0"/>
              <a:t> </a:t>
            </a:r>
            <a:r>
              <a:rPr lang="cs-CZ" sz="1800" dirty="0" err="1"/>
              <a:t>known</a:t>
            </a:r>
            <a:r>
              <a:rPr lang="cs-CZ" sz="1800" dirty="0"/>
              <a:t> as </a:t>
            </a:r>
            <a:r>
              <a:rPr lang="cs-CZ" sz="1800" dirty="0" smtClean="0"/>
              <a:t>´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/>
              <a:t>Golden</a:t>
            </a:r>
            <a:r>
              <a:rPr lang="cs-CZ" sz="1800" dirty="0"/>
              <a:t> </a:t>
            </a:r>
            <a:r>
              <a:rPr lang="cs-CZ" sz="1800" dirty="0" smtClean="0"/>
              <a:t>City´ </a:t>
            </a:r>
            <a:r>
              <a:rPr lang="cs-CZ" sz="1800" dirty="0"/>
              <a:t>and </a:t>
            </a:r>
            <a:r>
              <a:rPr lang="cs-CZ" sz="1800" dirty="0" smtClean="0"/>
              <a:t>´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/>
              <a:t>City </a:t>
            </a:r>
            <a:r>
              <a:rPr lang="cs-CZ" sz="1800" dirty="0" err="1"/>
              <a:t>of</a:t>
            </a:r>
            <a:r>
              <a:rPr lang="cs-CZ" sz="1800" dirty="0"/>
              <a:t> a </a:t>
            </a:r>
            <a:r>
              <a:rPr lang="cs-CZ" sz="1800" dirty="0" err="1" smtClean="0"/>
              <a:t>Hundred</a:t>
            </a:r>
            <a:r>
              <a:rPr lang="cs-CZ" sz="1800" dirty="0"/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Spires</a:t>
            </a:r>
            <a:r>
              <a:rPr lang="cs-CZ" sz="1800" dirty="0" smtClean="0"/>
              <a:t>´ </a:t>
            </a:r>
            <a:r>
              <a:rPr lang="cs-CZ" sz="1800" dirty="0" err="1"/>
              <a:t>because</a:t>
            </a:r>
            <a:r>
              <a:rPr lang="cs-CZ" sz="1800" dirty="0"/>
              <a:t> </a:t>
            </a:r>
            <a:r>
              <a:rPr lang="cs-CZ" sz="1800" dirty="0" err="1"/>
              <a:t>of</a:t>
            </a:r>
            <a:r>
              <a:rPr lang="cs-CZ" sz="1800" dirty="0"/>
              <a:t> </a:t>
            </a:r>
            <a:r>
              <a:rPr lang="cs-CZ" sz="1800" dirty="0" err="1"/>
              <a:t>its</a:t>
            </a:r>
            <a:r>
              <a:rPr lang="cs-CZ" sz="1800" dirty="0"/>
              <a:t> </a:t>
            </a:r>
            <a:r>
              <a:rPr lang="cs-CZ" sz="1800" dirty="0" err="1"/>
              <a:t>rich</a:t>
            </a:r>
            <a:r>
              <a:rPr lang="cs-CZ" sz="1800" dirty="0"/>
              <a:t> </a:t>
            </a:r>
            <a:r>
              <a:rPr lang="cs-CZ" sz="1800" dirty="0" err="1"/>
              <a:t>architecture</a:t>
            </a:r>
            <a:r>
              <a:rPr lang="cs-CZ" sz="1800" dirty="0"/>
              <a:t> (many </a:t>
            </a:r>
            <a:r>
              <a:rPr lang="cs-CZ" sz="1800" dirty="0" err="1"/>
              <a:t>churches</a:t>
            </a:r>
            <a:r>
              <a:rPr lang="cs-CZ" sz="1800" dirty="0"/>
              <a:t> and </a:t>
            </a:r>
            <a:r>
              <a:rPr lang="cs-CZ" sz="1800" dirty="0" err="1" smtClean="0"/>
              <a:t>cathedrals</a:t>
            </a:r>
            <a:r>
              <a:rPr lang="cs-CZ" sz="1800" dirty="0" smtClean="0"/>
              <a:t>).</a:t>
            </a:r>
          </a:p>
          <a:p>
            <a:endParaRPr lang="cs-CZ" sz="1800" dirty="0" smtClean="0"/>
          </a:p>
          <a:p>
            <a:r>
              <a:rPr lang="cs-CZ" sz="1800" dirty="0"/>
              <a:t>Prague </a:t>
            </a:r>
            <a:r>
              <a:rPr lang="cs-CZ" sz="1800" dirty="0" err="1"/>
              <a:t>is</a:t>
            </a:r>
            <a:r>
              <a:rPr lang="cs-CZ" sz="1800" dirty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capital</a:t>
            </a:r>
            <a:r>
              <a:rPr lang="cs-CZ" sz="1800" dirty="0" smtClean="0"/>
              <a:t> and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largest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/>
              <a:t>city in </a:t>
            </a:r>
            <a:r>
              <a:rPr lang="cs-CZ" sz="1800" dirty="0" err="1"/>
              <a:t>the</a:t>
            </a:r>
            <a:r>
              <a:rPr lang="cs-CZ" sz="1800" dirty="0"/>
              <a:t> Czech Republic. </a:t>
            </a:r>
            <a:r>
              <a:rPr lang="cs-CZ" sz="1800" dirty="0" err="1"/>
              <a:t>It</a:t>
            </a:r>
            <a:r>
              <a:rPr lang="cs-CZ" sz="1800" dirty="0"/>
              <a:t> </a:t>
            </a:r>
            <a:r>
              <a:rPr lang="cs-CZ" sz="1800" dirty="0" err="1" smtClean="0"/>
              <a:t>is</a:t>
            </a:r>
            <a:r>
              <a:rPr lang="cs-CZ" sz="1800" dirty="0"/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located</a:t>
            </a:r>
            <a:r>
              <a:rPr lang="cs-CZ" sz="1800" dirty="0" smtClean="0">
                <a:solidFill>
                  <a:srgbClr val="FF0000"/>
                </a:solidFill>
              </a:rPr>
              <a:t> / </a:t>
            </a:r>
            <a:r>
              <a:rPr lang="cs-CZ" sz="1800" dirty="0" err="1" smtClean="0">
                <a:solidFill>
                  <a:srgbClr val="FF0000"/>
                </a:solidFill>
              </a:rPr>
              <a:t>situated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/>
              <a:t>in </a:t>
            </a:r>
            <a:r>
              <a:rPr lang="cs-CZ" sz="1800" dirty="0" err="1"/>
              <a:t>central</a:t>
            </a:r>
            <a:r>
              <a:rPr lang="cs-CZ" sz="1800" dirty="0"/>
              <a:t> Bohemia, </a:t>
            </a:r>
            <a:r>
              <a:rPr lang="cs-CZ" sz="1800" dirty="0" err="1"/>
              <a:t>the</a:t>
            </a:r>
            <a:r>
              <a:rPr lang="cs-CZ" sz="1800" dirty="0"/>
              <a:t> western </a:t>
            </a:r>
            <a:r>
              <a:rPr lang="cs-CZ" sz="1800" dirty="0" err="1"/>
              <a:t>half</a:t>
            </a:r>
            <a:r>
              <a:rPr lang="cs-CZ" sz="1800" dirty="0"/>
              <a:t> </a:t>
            </a:r>
            <a:r>
              <a:rPr lang="cs-CZ" sz="1800" dirty="0" err="1"/>
              <a:t>of</a:t>
            </a:r>
            <a:r>
              <a:rPr lang="cs-CZ" sz="1800" dirty="0"/>
              <a:t> </a:t>
            </a:r>
            <a:r>
              <a:rPr lang="cs-CZ" sz="1800" dirty="0" err="1"/>
              <a:t>the</a:t>
            </a:r>
            <a:r>
              <a:rPr lang="cs-CZ" sz="1800" dirty="0"/>
              <a:t> country, on </a:t>
            </a:r>
            <a:r>
              <a:rPr lang="cs-CZ" sz="1800" dirty="0" err="1" smtClean="0"/>
              <a:t>both</a:t>
            </a:r>
            <a:r>
              <a:rPr lang="cs-CZ" sz="1800" dirty="0"/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banks</a:t>
            </a:r>
            <a:r>
              <a:rPr lang="cs-CZ" sz="1800" dirty="0" smtClean="0"/>
              <a:t> </a:t>
            </a:r>
            <a:r>
              <a:rPr lang="cs-CZ" sz="1800" dirty="0" err="1"/>
              <a:t>of</a:t>
            </a:r>
            <a:r>
              <a:rPr lang="cs-CZ" sz="1800" dirty="0"/>
              <a:t> </a:t>
            </a:r>
            <a:r>
              <a:rPr lang="cs-CZ" sz="1800" dirty="0" err="1"/>
              <a:t>the</a:t>
            </a:r>
            <a:r>
              <a:rPr lang="cs-CZ" sz="1800" dirty="0"/>
              <a:t> Vltava River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 </a:t>
            </a:r>
            <a:r>
              <a:rPr lang="cs-CZ" sz="1800" dirty="0" err="1"/>
              <a:t>About</a:t>
            </a:r>
            <a:r>
              <a:rPr lang="cs-CZ" sz="1800" dirty="0"/>
              <a:t> </a:t>
            </a:r>
            <a:r>
              <a:rPr lang="cs-CZ" sz="1800" dirty="0" smtClean="0"/>
              <a:t>1.2 </a:t>
            </a:r>
            <a:r>
              <a:rPr lang="cs-CZ" sz="1800" dirty="0" err="1" smtClean="0">
                <a:solidFill>
                  <a:srgbClr val="FF0000"/>
                </a:solidFill>
              </a:rPr>
              <a:t>million</a:t>
            </a:r>
            <a:r>
              <a:rPr lang="cs-CZ" sz="1800" dirty="0" smtClean="0"/>
              <a:t> </a:t>
            </a:r>
            <a:r>
              <a:rPr lang="cs-CZ" sz="1800" dirty="0" err="1" smtClean="0"/>
              <a:t>people</a:t>
            </a:r>
            <a:r>
              <a:rPr lang="cs-CZ" sz="1800" dirty="0" smtClean="0"/>
              <a:t> </a:t>
            </a:r>
            <a:r>
              <a:rPr lang="cs-CZ" sz="1800" dirty="0"/>
              <a:t>live </a:t>
            </a:r>
            <a:r>
              <a:rPr lang="cs-CZ" sz="1800" dirty="0" err="1" smtClean="0"/>
              <a:t>there</a:t>
            </a:r>
            <a:r>
              <a:rPr lang="cs-CZ" sz="1800" dirty="0" smtClean="0"/>
              <a:t> </a:t>
            </a:r>
            <a:r>
              <a:rPr lang="cs-CZ" sz="1800" dirty="0"/>
              <a:t>and </a:t>
            </a:r>
            <a:r>
              <a:rPr lang="cs-CZ" sz="1800" dirty="0" err="1"/>
              <a:t>they</a:t>
            </a:r>
            <a:r>
              <a:rPr lang="cs-CZ" sz="1800" dirty="0"/>
              <a:t> </a:t>
            </a:r>
            <a:r>
              <a:rPr lang="cs-CZ" sz="1800" dirty="0" err="1"/>
              <a:t>come</a:t>
            </a:r>
            <a:r>
              <a:rPr lang="cs-CZ" sz="1800" dirty="0"/>
              <a:t> </a:t>
            </a:r>
            <a:r>
              <a:rPr lang="cs-CZ" sz="1800" dirty="0" err="1"/>
              <a:t>from</a:t>
            </a:r>
            <a:r>
              <a:rPr lang="cs-CZ" sz="1800" dirty="0"/>
              <a:t> </a:t>
            </a:r>
            <a:r>
              <a:rPr lang="cs-CZ" sz="1800" dirty="0" err="1"/>
              <a:t>all</a:t>
            </a:r>
            <a:r>
              <a:rPr lang="cs-CZ" sz="1800" dirty="0"/>
              <a:t> </a:t>
            </a:r>
            <a:r>
              <a:rPr lang="cs-CZ" sz="1800" dirty="0" err="1"/>
              <a:t>over</a:t>
            </a:r>
            <a:r>
              <a:rPr lang="cs-CZ" sz="1800" dirty="0"/>
              <a:t> </a:t>
            </a:r>
            <a:r>
              <a:rPr lang="cs-CZ" sz="1800" dirty="0" err="1"/>
              <a:t>the</a:t>
            </a:r>
            <a:r>
              <a:rPr lang="cs-CZ" sz="1800" dirty="0"/>
              <a:t> Czech Republic, as </a:t>
            </a:r>
            <a:r>
              <a:rPr lang="cs-CZ" sz="1800" dirty="0" err="1"/>
              <a:t>well</a:t>
            </a:r>
            <a:r>
              <a:rPr lang="cs-CZ" sz="1800" dirty="0"/>
              <a:t> </a:t>
            </a:r>
            <a:r>
              <a:rPr lang="cs-CZ" sz="1800" dirty="0" smtClean="0"/>
              <a:t>as </a:t>
            </a:r>
            <a:r>
              <a:rPr lang="cs-CZ" sz="1800" dirty="0" err="1" smtClean="0">
                <a:solidFill>
                  <a:srgbClr val="FF0000"/>
                </a:solidFill>
              </a:rPr>
              <a:t>abroad</a:t>
            </a:r>
            <a:r>
              <a:rPr lang="cs-CZ" sz="18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1800" dirty="0" smtClean="0"/>
              <a:t> </a:t>
            </a:r>
            <a:r>
              <a:rPr lang="cs-CZ" sz="1800" dirty="0" err="1"/>
              <a:t>Prague’s</a:t>
            </a:r>
            <a:r>
              <a:rPr lang="cs-CZ" sz="1800" dirty="0"/>
              <a:t> </a:t>
            </a:r>
            <a:r>
              <a:rPr lang="cs-CZ" sz="1800" dirty="0" err="1"/>
              <a:t>history</a:t>
            </a:r>
            <a:r>
              <a:rPr lang="cs-CZ" sz="1800" dirty="0"/>
              <a:t> </a:t>
            </a:r>
            <a:r>
              <a:rPr lang="cs-CZ" sz="1800" dirty="0" err="1"/>
              <a:t>goes</a:t>
            </a:r>
            <a:r>
              <a:rPr lang="cs-CZ" sz="1800" dirty="0"/>
              <a:t> </a:t>
            </a:r>
            <a:r>
              <a:rPr lang="cs-CZ" sz="1800" dirty="0" err="1"/>
              <a:t>back</a:t>
            </a:r>
            <a:r>
              <a:rPr lang="cs-CZ" sz="1800" dirty="0"/>
              <a:t> </a:t>
            </a:r>
            <a:r>
              <a:rPr lang="cs-CZ" sz="1800" dirty="0" smtClean="0"/>
              <a:t>11 </a:t>
            </a:r>
            <a:r>
              <a:rPr lang="cs-CZ" sz="1800" dirty="0" err="1" smtClean="0">
                <a:solidFill>
                  <a:srgbClr val="FF0000"/>
                </a:solidFill>
              </a:rPr>
              <a:t>centuries</a:t>
            </a:r>
            <a:r>
              <a:rPr lang="cs-CZ" sz="1800" dirty="0">
                <a:solidFill>
                  <a:srgbClr val="FF0000"/>
                </a:solidFill>
              </a:rPr>
              <a:t>.</a:t>
            </a:r>
            <a:r>
              <a:rPr lang="cs-CZ" sz="1800" dirty="0" smtClean="0"/>
              <a:t> In </a:t>
            </a:r>
            <a:r>
              <a:rPr lang="cs-CZ" sz="1800" dirty="0" err="1"/>
              <a:t>the</a:t>
            </a:r>
            <a:r>
              <a:rPr lang="cs-CZ" sz="1800" dirty="0"/>
              <a:t> past, </a:t>
            </a:r>
            <a:r>
              <a:rPr lang="cs-CZ" sz="1800" dirty="0" err="1"/>
              <a:t>it</a:t>
            </a:r>
            <a:r>
              <a:rPr lang="cs-CZ" sz="1800" dirty="0"/>
              <a:t>  </a:t>
            </a:r>
            <a:r>
              <a:rPr lang="cs-CZ" sz="1800" dirty="0" err="1" smtClean="0">
                <a:solidFill>
                  <a:srgbClr val="FF0000"/>
                </a:solidFill>
              </a:rPr>
              <a:t>used</a:t>
            </a:r>
            <a:r>
              <a:rPr lang="cs-CZ" sz="1800" dirty="0" smtClean="0">
                <a:solidFill>
                  <a:srgbClr val="FF0000"/>
                </a:solidFill>
              </a:rPr>
              <a:t> to </a:t>
            </a:r>
            <a:r>
              <a:rPr lang="cs-CZ" sz="1800" dirty="0" err="1" smtClean="0">
                <a:solidFill>
                  <a:srgbClr val="FF0000"/>
                </a:solidFill>
              </a:rPr>
              <a:t>be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/>
              <a:t>seat</a:t>
            </a:r>
            <a:r>
              <a:rPr lang="cs-CZ" sz="1800" dirty="0"/>
              <a:t> </a:t>
            </a:r>
            <a:r>
              <a:rPr lang="cs-CZ" sz="1800" dirty="0" err="1"/>
              <a:t>of</a:t>
            </a:r>
            <a:r>
              <a:rPr lang="cs-CZ" sz="1800" dirty="0"/>
              <a:t> Czech </a:t>
            </a:r>
            <a:r>
              <a:rPr lang="cs-CZ" sz="1800" dirty="0" err="1"/>
              <a:t>kings</a:t>
            </a:r>
            <a:r>
              <a:rPr lang="cs-CZ" sz="1800" dirty="0"/>
              <a:t> and </a:t>
            </a:r>
            <a:r>
              <a:rPr lang="cs-CZ" sz="1800" dirty="0" err="1"/>
              <a:t>for</a:t>
            </a:r>
            <a:r>
              <a:rPr lang="cs-CZ" sz="1800" dirty="0"/>
              <a:t> </a:t>
            </a:r>
            <a:r>
              <a:rPr lang="cs-CZ" sz="1800" dirty="0" err="1"/>
              <a:t>some</a:t>
            </a:r>
            <a:r>
              <a:rPr lang="cs-CZ" sz="1800" dirty="0"/>
              <a:t> </a:t>
            </a:r>
            <a:r>
              <a:rPr lang="cs-CZ" sz="1800" dirty="0" err="1"/>
              <a:t>time</a:t>
            </a:r>
            <a:r>
              <a:rPr lang="cs-CZ" sz="1800" dirty="0"/>
              <a:t> </a:t>
            </a:r>
            <a:r>
              <a:rPr lang="cs-CZ" sz="1800" dirty="0" err="1"/>
              <a:t>even</a:t>
            </a:r>
            <a:r>
              <a:rPr lang="cs-CZ" sz="1800" dirty="0"/>
              <a:t> </a:t>
            </a:r>
            <a:r>
              <a:rPr lang="cs-CZ" sz="1800" dirty="0" err="1"/>
              <a:t>the</a:t>
            </a:r>
            <a:r>
              <a:rPr lang="cs-CZ" sz="1800" dirty="0"/>
              <a:t> </a:t>
            </a:r>
            <a:r>
              <a:rPr lang="cs-CZ" sz="1800" dirty="0" err="1"/>
              <a:t>capital</a:t>
            </a:r>
            <a:r>
              <a:rPr lang="cs-CZ" sz="1800" dirty="0"/>
              <a:t> </a:t>
            </a:r>
            <a:r>
              <a:rPr lang="cs-CZ" sz="1800" dirty="0" err="1"/>
              <a:t>of</a:t>
            </a:r>
            <a:r>
              <a:rPr lang="cs-CZ" sz="1800" dirty="0"/>
              <a:t> </a:t>
            </a:r>
            <a:r>
              <a:rPr lang="cs-CZ" sz="1800" dirty="0" err="1"/>
              <a:t>the</a:t>
            </a:r>
            <a:r>
              <a:rPr lang="cs-CZ" sz="1800" dirty="0"/>
              <a:t> </a:t>
            </a:r>
            <a:r>
              <a:rPr lang="cs-CZ" sz="1800" dirty="0" err="1"/>
              <a:t>Holy</a:t>
            </a:r>
            <a:r>
              <a:rPr lang="cs-CZ" sz="1800" dirty="0"/>
              <a:t> </a:t>
            </a:r>
            <a:r>
              <a:rPr lang="cs-CZ" sz="1800" dirty="0" smtClean="0"/>
              <a:t>Roman</a:t>
            </a: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Empire</a:t>
            </a:r>
            <a:r>
              <a:rPr lang="cs-CZ" sz="1800" dirty="0" smtClean="0"/>
              <a:t>. </a:t>
            </a:r>
          </a:p>
          <a:p>
            <a:r>
              <a:rPr lang="cs-CZ" sz="1800" dirty="0" err="1" smtClean="0"/>
              <a:t>Today</a:t>
            </a:r>
            <a:r>
              <a:rPr lang="cs-CZ" sz="1800" dirty="0" smtClean="0"/>
              <a:t> </a:t>
            </a:r>
            <a:r>
              <a:rPr lang="cs-CZ" sz="1800" dirty="0" err="1"/>
              <a:t>it</a:t>
            </a:r>
            <a:r>
              <a:rPr lang="cs-CZ" sz="1800" dirty="0"/>
              <a:t> </a:t>
            </a:r>
            <a:r>
              <a:rPr lang="cs-CZ" sz="1800" dirty="0" err="1"/>
              <a:t>is</a:t>
            </a:r>
            <a:r>
              <a:rPr lang="cs-CZ" sz="1800" dirty="0"/>
              <a:t> </a:t>
            </a:r>
            <a:r>
              <a:rPr lang="cs-CZ" sz="1800" dirty="0" err="1"/>
              <a:t>still</a:t>
            </a:r>
            <a:r>
              <a:rPr lang="cs-CZ" sz="1800" dirty="0"/>
              <a:t> </a:t>
            </a:r>
            <a:r>
              <a:rPr lang="cs-CZ" sz="1800" dirty="0" err="1"/>
              <a:t>an</a:t>
            </a:r>
            <a:r>
              <a:rPr lang="cs-CZ" sz="1800" dirty="0"/>
              <a:t> </a:t>
            </a:r>
            <a:r>
              <a:rPr lang="cs-CZ" sz="1800" dirty="0" err="1"/>
              <a:t>important</a:t>
            </a:r>
            <a:r>
              <a:rPr lang="cs-CZ" sz="1800" dirty="0"/>
              <a:t> </a:t>
            </a:r>
            <a:r>
              <a:rPr lang="cs-CZ" sz="1800" dirty="0" err="1"/>
              <a:t>political</a:t>
            </a:r>
            <a:r>
              <a:rPr lang="cs-CZ" sz="1800" dirty="0"/>
              <a:t>, </a:t>
            </a:r>
            <a:r>
              <a:rPr lang="cs-CZ" sz="1800" dirty="0" err="1"/>
              <a:t>cultural</a:t>
            </a:r>
            <a:r>
              <a:rPr lang="cs-CZ" sz="1800" dirty="0"/>
              <a:t> </a:t>
            </a:r>
            <a:r>
              <a:rPr lang="cs-CZ" sz="1800" dirty="0" smtClean="0"/>
              <a:t>and </a:t>
            </a:r>
            <a:r>
              <a:rPr lang="cs-CZ" sz="1800" dirty="0" err="1" smtClean="0">
                <a:solidFill>
                  <a:srgbClr val="FF0000"/>
                </a:solidFill>
              </a:rPr>
              <a:t>economic</a:t>
            </a:r>
            <a:r>
              <a:rPr lang="cs-CZ" sz="1800" dirty="0" smtClean="0"/>
              <a:t> centre</a:t>
            </a:r>
            <a:r>
              <a:rPr lang="cs-CZ" sz="1800" dirty="0"/>
              <a:t>. </a:t>
            </a:r>
            <a:r>
              <a:rPr lang="cs-CZ" sz="1800" dirty="0" err="1"/>
              <a:t>There</a:t>
            </a:r>
            <a:r>
              <a:rPr lang="cs-CZ" sz="1800" dirty="0"/>
              <a:t> are many</a:t>
            </a:r>
            <a:r>
              <a:rPr lang="cs-CZ" sz="1800" dirty="0">
                <a:solidFill>
                  <a:srgbClr val="FF0000"/>
                </a:solidFill>
              </a:rPr>
              <a:t>  </a:t>
            </a:r>
            <a:r>
              <a:rPr lang="cs-CZ" sz="1800" dirty="0" err="1" smtClean="0">
                <a:solidFill>
                  <a:srgbClr val="FF0000"/>
                </a:solidFill>
              </a:rPr>
              <a:t>educational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/>
              <a:t>institutions</a:t>
            </a:r>
            <a:r>
              <a:rPr lang="cs-CZ" sz="1800" dirty="0" smtClean="0"/>
              <a:t> </a:t>
            </a:r>
            <a:r>
              <a:rPr lang="cs-CZ" sz="1800" dirty="0"/>
              <a:t>in Prague, </a:t>
            </a:r>
            <a:r>
              <a:rPr lang="cs-CZ" sz="1800" dirty="0" err="1"/>
              <a:t>including</a:t>
            </a:r>
            <a:r>
              <a:rPr lang="cs-CZ" sz="1800" dirty="0"/>
              <a:t> Charles University, as </a:t>
            </a:r>
            <a:r>
              <a:rPr lang="cs-CZ" sz="1800" dirty="0" err="1"/>
              <a:t>well</a:t>
            </a:r>
            <a:r>
              <a:rPr lang="cs-CZ" sz="1800" dirty="0"/>
              <a:t> as </a:t>
            </a:r>
            <a:r>
              <a:rPr lang="cs-CZ" sz="1800" dirty="0" err="1"/>
              <a:t>international</a:t>
            </a:r>
            <a:r>
              <a:rPr lang="cs-CZ" sz="1800" dirty="0"/>
              <a:t> </a:t>
            </a:r>
            <a:r>
              <a:rPr lang="cs-CZ" sz="1800" dirty="0" err="1"/>
              <a:t>companies</a:t>
            </a:r>
            <a:r>
              <a:rPr lang="cs-CZ" sz="1800" dirty="0"/>
              <a:t>, </a:t>
            </a:r>
            <a:r>
              <a:rPr lang="cs-CZ" sz="1800" dirty="0" err="1"/>
              <a:t>the</a:t>
            </a:r>
            <a:r>
              <a:rPr lang="cs-CZ" sz="1800" dirty="0"/>
              <a:t> </a:t>
            </a:r>
            <a:r>
              <a:rPr lang="cs-CZ" sz="1800" dirty="0" err="1"/>
              <a:t>government</a:t>
            </a:r>
            <a:r>
              <a:rPr lang="cs-CZ" sz="1800" dirty="0"/>
              <a:t> and </a:t>
            </a:r>
            <a:r>
              <a:rPr lang="cs-CZ" sz="1800" dirty="0" err="1"/>
              <a:t>the</a:t>
            </a:r>
            <a:r>
              <a:rPr lang="cs-CZ" sz="1800" dirty="0"/>
              <a:t> </a:t>
            </a:r>
            <a:r>
              <a:rPr lang="cs-CZ" sz="1800" dirty="0" err="1"/>
              <a:t>parliament</a:t>
            </a:r>
            <a:r>
              <a:rPr lang="cs-CZ" sz="1800" dirty="0"/>
              <a:t>, and many </a:t>
            </a:r>
            <a:r>
              <a:rPr lang="cs-CZ" sz="1800" dirty="0" err="1"/>
              <a:t>tourist</a:t>
            </a:r>
            <a:r>
              <a:rPr lang="cs-CZ" sz="1800" dirty="0"/>
              <a:t> </a:t>
            </a:r>
            <a:r>
              <a:rPr lang="cs-CZ" sz="1800" dirty="0" err="1">
                <a:solidFill>
                  <a:srgbClr val="FF0000"/>
                </a:solidFill>
              </a:rPr>
              <a:t>attractions</a:t>
            </a:r>
            <a:r>
              <a:rPr lang="cs-CZ" sz="1800" dirty="0"/>
              <a:t>. </a:t>
            </a:r>
            <a:endParaRPr lang="cs-CZ" sz="1800" dirty="0" smtClean="0"/>
          </a:p>
          <a:p>
            <a:r>
              <a:rPr lang="cs-CZ" sz="1800" dirty="0" smtClean="0"/>
              <a:t>Prague </a:t>
            </a:r>
            <a:r>
              <a:rPr lang="cs-CZ" sz="1800" dirty="0" err="1"/>
              <a:t>is</a:t>
            </a:r>
            <a:r>
              <a:rPr lang="cs-CZ" sz="1800" dirty="0"/>
              <a:t> </a:t>
            </a: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famous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/>
              <a:t>for</a:t>
            </a:r>
            <a:r>
              <a:rPr lang="cs-CZ" sz="1800" dirty="0" smtClean="0"/>
              <a:t> </a:t>
            </a:r>
            <a:r>
              <a:rPr lang="cs-CZ" sz="1800" dirty="0" err="1"/>
              <a:t>its</a:t>
            </a:r>
            <a:r>
              <a:rPr lang="cs-CZ" sz="1800" dirty="0"/>
              <a:t> </a:t>
            </a:r>
            <a:r>
              <a:rPr lang="cs-CZ" sz="1800" dirty="0" err="1"/>
              <a:t>beautiful</a:t>
            </a:r>
            <a:r>
              <a:rPr lang="cs-CZ" sz="1800" dirty="0"/>
              <a:t> </a:t>
            </a:r>
            <a:r>
              <a:rPr lang="cs-CZ" sz="1800" dirty="0" err="1"/>
              <a:t>architecture</a:t>
            </a:r>
            <a:r>
              <a:rPr lang="cs-CZ" sz="1800" dirty="0"/>
              <a:t> </a:t>
            </a:r>
            <a:r>
              <a:rPr lang="cs-CZ" sz="1800" dirty="0" err="1"/>
              <a:t>with</a:t>
            </a:r>
            <a:r>
              <a:rPr lang="cs-CZ" sz="1800" dirty="0"/>
              <a:t> many </a:t>
            </a:r>
            <a:r>
              <a:rPr lang="cs-CZ" sz="1800" dirty="0" err="1"/>
              <a:t>styles</a:t>
            </a:r>
            <a:r>
              <a:rPr lang="cs-CZ" sz="1800" dirty="0"/>
              <a:t>. </a:t>
            </a:r>
            <a:r>
              <a:rPr lang="cs-CZ" sz="1800" dirty="0" err="1" smtClean="0"/>
              <a:t>Gothic</a:t>
            </a:r>
            <a:r>
              <a:rPr lang="cs-CZ" sz="1800" dirty="0" smtClean="0"/>
              <a:t>, </a:t>
            </a:r>
            <a:r>
              <a:rPr lang="cs-CZ" sz="1800" dirty="0" err="1" smtClean="0">
                <a:solidFill>
                  <a:srgbClr val="FF0000"/>
                </a:solidFill>
              </a:rPr>
              <a:t>Renaissance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/>
              <a:t>, </a:t>
            </a:r>
            <a:r>
              <a:rPr lang="cs-CZ" sz="1800" dirty="0" err="1" smtClean="0"/>
              <a:t>Baroque</a:t>
            </a:r>
            <a:r>
              <a:rPr lang="cs-CZ" sz="1800" dirty="0"/>
              <a:t>, Art Nouveau, </a:t>
            </a:r>
            <a:r>
              <a:rPr lang="cs-CZ" sz="1800" dirty="0" err="1"/>
              <a:t>Cubism</a:t>
            </a:r>
            <a:r>
              <a:rPr lang="cs-CZ" sz="1800" dirty="0"/>
              <a:t> and more </a:t>
            </a:r>
            <a:r>
              <a:rPr lang="cs-CZ" sz="1800" dirty="0" err="1"/>
              <a:t>can</a:t>
            </a:r>
            <a:r>
              <a:rPr lang="cs-CZ" sz="1800" dirty="0"/>
              <a:t> </a:t>
            </a:r>
            <a:r>
              <a:rPr lang="cs-CZ" sz="1800" dirty="0" err="1"/>
              <a:t>all</a:t>
            </a:r>
            <a:r>
              <a:rPr lang="cs-CZ" sz="1800" dirty="0"/>
              <a:t> </a:t>
            </a:r>
            <a:r>
              <a:rPr lang="cs-CZ" sz="1800" dirty="0" err="1"/>
              <a:t>be</a:t>
            </a:r>
            <a:r>
              <a:rPr lang="cs-CZ" sz="1800" dirty="0"/>
              <a:t> </a:t>
            </a:r>
            <a:r>
              <a:rPr lang="cs-CZ" sz="1800" dirty="0" err="1"/>
              <a:t>found</a:t>
            </a:r>
            <a:r>
              <a:rPr lang="cs-CZ" sz="1800" dirty="0"/>
              <a:t> </a:t>
            </a:r>
            <a:r>
              <a:rPr lang="cs-CZ" sz="1800" dirty="0" err="1"/>
              <a:t>here</a:t>
            </a:r>
            <a:r>
              <a:rPr lang="cs-CZ" sz="1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591769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>
            <a:normAutofit lnSpcReduction="10000"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/>
              <a:t>seat</a:t>
            </a:r>
            <a:r>
              <a:rPr lang="cs-CZ" sz="2400" dirty="0"/>
              <a:t> </a:t>
            </a:r>
            <a:r>
              <a:rPr lang="cs-CZ" sz="2400" dirty="0" err="1"/>
              <a:t>of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Czech president </a:t>
            </a:r>
            <a:r>
              <a:rPr lang="cs-CZ" sz="2400" dirty="0" err="1"/>
              <a:t>is</a:t>
            </a:r>
            <a:r>
              <a:rPr lang="cs-CZ" sz="2400" dirty="0"/>
              <a:t> </a:t>
            </a:r>
            <a:r>
              <a:rPr lang="cs-CZ" sz="2400" dirty="0" err="1"/>
              <a:t>located</a:t>
            </a:r>
            <a:r>
              <a:rPr lang="cs-CZ" sz="2400" dirty="0"/>
              <a:t> in Prague …………..,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largest</a:t>
            </a:r>
            <a:r>
              <a:rPr lang="cs-CZ" sz="2400" dirty="0"/>
              <a:t> </a:t>
            </a:r>
            <a:r>
              <a:rPr lang="cs-CZ" sz="2400" dirty="0" err="1"/>
              <a:t>castle</a:t>
            </a:r>
            <a:r>
              <a:rPr lang="cs-CZ" sz="2400" dirty="0"/>
              <a:t> </a:t>
            </a:r>
            <a:r>
              <a:rPr lang="cs-CZ" sz="2400" dirty="0" err="1"/>
              <a:t>complex</a:t>
            </a:r>
            <a:r>
              <a:rPr lang="cs-CZ" sz="2400" dirty="0"/>
              <a:t> in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world</a:t>
            </a:r>
            <a:r>
              <a:rPr lang="cs-CZ" sz="2400" dirty="0"/>
              <a:t>  …………to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Guinness</a:t>
            </a:r>
            <a:r>
              <a:rPr lang="cs-CZ" sz="2400" dirty="0"/>
              <a:t> </a:t>
            </a:r>
            <a:r>
              <a:rPr lang="cs-CZ" sz="2400" dirty="0" err="1"/>
              <a:t>Book</a:t>
            </a:r>
            <a:r>
              <a:rPr lang="cs-CZ" sz="2400" dirty="0"/>
              <a:t> </a:t>
            </a:r>
            <a:r>
              <a:rPr lang="cs-CZ" sz="2400" dirty="0" err="1"/>
              <a:t>of</a:t>
            </a:r>
            <a:r>
              <a:rPr lang="cs-CZ" sz="2400" dirty="0"/>
              <a:t> </a:t>
            </a:r>
            <a:r>
              <a:rPr lang="cs-CZ" sz="2400" dirty="0" err="1"/>
              <a:t>World</a:t>
            </a:r>
            <a:r>
              <a:rPr lang="cs-CZ" sz="2400" dirty="0"/>
              <a:t> </a:t>
            </a:r>
            <a:r>
              <a:rPr lang="cs-CZ" sz="2400" dirty="0" err="1"/>
              <a:t>Records</a:t>
            </a:r>
            <a:r>
              <a:rPr lang="cs-CZ" sz="2400" dirty="0"/>
              <a:t>. </a:t>
            </a:r>
            <a:r>
              <a:rPr lang="cs-CZ" sz="2400" dirty="0" err="1"/>
              <a:t>Also</a:t>
            </a:r>
            <a:r>
              <a:rPr lang="cs-CZ" sz="2400" dirty="0"/>
              <a:t> </a:t>
            </a:r>
            <a:r>
              <a:rPr lang="cs-CZ" sz="2400" dirty="0" err="1"/>
              <a:t>at</a:t>
            </a:r>
            <a:r>
              <a:rPr lang="cs-CZ" sz="2400" dirty="0"/>
              <a:t> Prague </a:t>
            </a:r>
            <a:r>
              <a:rPr lang="cs-CZ" sz="2400" dirty="0" err="1"/>
              <a:t>Castle</a:t>
            </a:r>
            <a:r>
              <a:rPr lang="cs-CZ" sz="2400" dirty="0"/>
              <a:t> </a:t>
            </a:r>
            <a:r>
              <a:rPr lang="cs-CZ" sz="2400" dirty="0" err="1"/>
              <a:t>is</a:t>
            </a:r>
            <a:r>
              <a:rPr lang="cs-CZ" sz="2400" dirty="0"/>
              <a:t> </a:t>
            </a:r>
            <a:r>
              <a:rPr lang="cs-CZ" sz="2400" dirty="0" err="1"/>
              <a:t>one</a:t>
            </a:r>
            <a:r>
              <a:rPr lang="cs-CZ" sz="2400" dirty="0"/>
              <a:t> </a:t>
            </a:r>
            <a:r>
              <a:rPr lang="cs-CZ" sz="2400" dirty="0" err="1"/>
              <a:t>of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country’s</a:t>
            </a:r>
            <a:r>
              <a:rPr lang="cs-CZ" sz="2400" dirty="0"/>
              <a:t> most </a:t>
            </a:r>
            <a:r>
              <a:rPr lang="cs-CZ" sz="2400" dirty="0" err="1"/>
              <a:t>important</a:t>
            </a:r>
            <a:r>
              <a:rPr lang="cs-CZ" sz="2400" dirty="0"/>
              <a:t> </a:t>
            </a:r>
            <a:r>
              <a:rPr lang="cs-CZ" sz="2400" dirty="0" err="1" smtClean="0"/>
              <a:t>churches</a:t>
            </a:r>
            <a:r>
              <a:rPr lang="cs-CZ" sz="2400" dirty="0" smtClean="0"/>
              <a:t> … ………….. </a:t>
            </a:r>
            <a:r>
              <a:rPr lang="cs-CZ" sz="2400" dirty="0"/>
              <a:t>……………., </a:t>
            </a:r>
            <a:r>
              <a:rPr lang="cs-CZ" sz="2400" dirty="0" err="1"/>
              <a:t>which</a:t>
            </a:r>
            <a:r>
              <a:rPr lang="cs-CZ" sz="2400" dirty="0"/>
              <a:t> </a:t>
            </a:r>
            <a:r>
              <a:rPr lang="cs-CZ" sz="2400" dirty="0" err="1"/>
              <a:t>holds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nation’s</a:t>
            </a:r>
            <a:r>
              <a:rPr lang="cs-CZ" sz="2400" dirty="0"/>
              <a:t> </a:t>
            </a:r>
            <a:r>
              <a:rPr lang="cs-CZ" sz="2400" dirty="0" err="1"/>
              <a:t>crown</a:t>
            </a:r>
            <a:r>
              <a:rPr lang="cs-CZ" sz="2400" dirty="0"/>
              <a:t> …………... </a:t>
            </a:r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Czech </a:t>
            </a:r>
            <a:r>
              <a:rPr lang="cs-CZ" sz="2400" dirty="0" err="1" smtClean="0"/>
              <a:t>national</a:t>
            </a:r>
            <a:r>
              <a:rPr lang="cs-CZ" sz="2400" dirty="0" smtClean="0"/>
              <a:t>……………, </a:t>
            </a:r>
            <a:r>
              <a:rPr lang="cs-CZ" sz="2400" dirty="0" err="1" smtClean="0"/>
              <a:t>where</a:t>
            </a:r>
            <a:r>
              <a:rPr lang="cs-CZ" sz="2400" dirty="0" smtClean="0"/>
              <a:t> many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country’s</a:t>
            </a:r>
            <a:r>
              <a:rPr lang="cs-CZ" sz="2400" dirty="0" smtClean="0"/>
              <a:t> most </a:t>
            </a:r>
            <a:r>
              <a:rPr lang="cs-CZ" sz="2400" dirty="0" err="1" smtClean="0"/>
              <a:t>important</a:t>
            </a:r>
            <a:r>
              <a:rPr lang="cs-CZ" sz="2400" dirty="0" smtClean="0"/>
              <a:t> </a:t>
            </a:r>
            <a:r>
              <a:rPr lang="cs-CZ" sz="2400" dirty="0" err="1" smtClean="0"/>
              <a:t>cultural</a:t>
            </a:r>
            <a:r>
              <a:rPr lang="cs-CZ" sz="2400" dirty="0" smtClean="0"/>
              <a:t> </a:t>
            </a:r>
            <a:r>
              <a:rPr lang="cs-CZ" sz="2400" dirty="0" err="1" smtClean="0"/>
              <a:t>figures</a:t>
            </a:r>
            <a:r>
              <a:rPr lang="cs-CZ" sz="2400" dirty="0" smtClean="0"/>
              <a:t> are </a:t>
            </a:r>
            <a:r>
              <a:rPr lang="cs-CZ" sz="2400" dirty="0" err="1" smtClean="0"/>
              <a:t>buried</a:t>
            </a:r>
            <a:r>
              <a:rPr lang="cs-CZ" sz="2400" dirty="0" smtClean="0"/>
              <a:t>,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Vyšehrad.</a:t>
            </a:r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276872"/>
            <a:ext cx="3617028" cy="249173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722637"/>
            <a:ext cx="2847975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189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>
            <a:normAutofit lnSpcReduction="10000"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/>
              <a:t>seat</a:t>
            </a:r>
            <a:r>
              <a:rPr lang="cs-CZ" sz="2400" dirty="0"/>
              <a:t> </a:t>
            </a:r>
            <a:r>
              <a:rPr lang="cs-CZ" sz="2400" dirty="0" err="1"/>
              <a:t>of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Czech president </a:t>
            </a:r>
            <a:r>
              <a:rPr lang="cs-CZ" sz="2400" dirty="0" err="1"/>
              <a:t>is</a:t>
            </a:r>
            <a:r>
              <a:rPr lang="cs-CZ" sz="2400" dirty="0"/>
              <a:t> </a:t>
            </a:r>
            <a:r>
              <a:rPr lang="cs-CZ" sz="2400" dirty="0" err="1"/>
              <a:t>located</a:t>
            </a:r>
            <a:r>
              <a:rPr lang="cs-CZ" sz="2400" dirty="0"/>
              <a:t> in Prague </a:t>
            </a:r>
            <a:r>
              <a:rPr lang="cs-CZ" sz="2400" dirty="0" err="1" smtClean="0">
                <a:solidFill>
                  <a:srgbClr val="FF0000"/>
                </a:solidFill>
              </a:rPr>
              <a:t>Castle</a:t>
            </a:r>
            <a:r>
              <a:rPr lang="cs-CZ" sz="2400" dirty="0" smtClean="0"/>
              <a:t>,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largest</a:t>
            </a:r>
            <a:r>
              <a:rPr lang="cs-CZ" sz="2400" dirty="0"/>
              <a:t> </a:t>
            </a:r>
            <a:r>
              <a:rPr lang="cs-CZ" sz="2400" dirty="0" err="1"/>
              <a:t>castle</a:t>
            </a:r>
            <a:r>
              <a:rPr lang="cs-CZ" sz="2400" dirty="0"/>
              <a:t> </a:t>
            </a:r>
            <a:r>
              <a:rPr lang="cs-CZ" sz="2400" dirty="0" err="1"/>
              <a:t>complex</a:t>
            </a:r>
            <a:r>
              <a:rPr lang="cs-CZ" sz="2400" dirty="0"/>
              <a:t> in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world</a:t>
            </a:r>
            <a:r>
              <a:rPr lang="cs-CZ" sz="2400" dirty="0"/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according</a:t>
            </a:r>
            <a:r>
              <a:rPr lang="cs-CZ" sz="2400" dirty="0" smtClean="0"/>
              <a:t> to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Guinness</a:t>
            </a:r>
            <a:r>
              <a:rPr lang="cs-CZ" sz="2400" dirty="0"/>
              <a:t> </a:t>
            </a:r>
            <a:r>
              <a:rPr lang="cs-CZ" sz="2400" dirty="0" err="1"/>
              <a:t>Book</a:t>
            </a:r>
            <a:r>
              <a:rPr lang="cs-CZ" sz="2400" dirty="0"/>
              <a:t> </a:t>
            </a:r>
            <a:r>
              <a:rPr lang="cs-CZ" sz="2400" dirty="0" err="1"/>
              <a:t>of</a:t>
            </a:r>
            <a:r>
              <a:rPr lang="cs-CZ" sz="2400" dirty="0"/>
              <a:t> </a:t>
            </a:r>
            <a:r>
              <a:rPr lang="cs-CZ" sz="2400" dirty="0" err="1"/>
              <a:t>World</a:t>
            </a:r>
            <a:r>
              <a:rPr lang="cs-CZ" sz="2400" dirty="0"/>
              <a:t> </a:t>
            </a:r>
            <a:r>
              <a:rPr lang="cs-CZ" sz="2400" dirty="0" err="1"/>
              <a:t>Records</a:t>
            </a:r>
            <a:r>
              <a:rPr lang="cs-CZ" sz="2400" dirty="0"/>
              <a:t>. </a:t>
            </a:r>
            <a:r>
              <a:rPr lang="cs-CZ" sz="2400" dirty="0" err="1"/>
              <a:t>Also</a:t>
            </a:r>
            <a:r>
              <a:rPr lang="cs-CZ" sz="2400" dirty="0"/>
              <a:t> </a:t>
            </a:r>
            <a:r>
              <a:rPr lang="cs-CZ" sz="2400" dirty="0" err="1"/>
              <a:t>at</a:t>
            </a:r>
            <a:r>
              <a:rPr lang="cs-CZ" sz="2400" dirty="0"/>
              <a:t> Prague </a:t>
            </a:r>
            <a:r>
              <a:rPr lang="cs-CZ" sz="2400" dirty="0" err="1"/>
              <a:t>Castle</a:t>
            </a:r>
            <a:r>
              <a:rPr lang="cs-CZ" sz="2400" dirty="0"/>
              <a:t> </a:t>
            </a:r>
            <a:r>
              <a:rPr lang="cs-CZ" sz="2400" dirty="0" err="1"/>
              <a:t>is</a:t>
            </a:r>
            <a:r>
              <a:rPr lang="cs-CZ" sz="2400" dirty="0"/>
              <a:t> </a:t>
            </a:r>
            <a:r>
              <a:rPr lang="cs-CZ" sz="2400" dirty="0" err="1"/>
              <a:t>one</a:t>
            </a:r>
            <a:r>
              <a:rPr lang="cs-CZ" sz="2400" dirty="0"/>
              <a:t> </a:t>
            </a:r>
            <a:r>
              <a:rPr lang="cs-CZ" sz="2400" dirty="0" err="1"/>
              <a:t>of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country’s</a:t>
            </a:r>
            <a:r>
              <a:rPr lang="cs-CZ" sz="2400" dirty="0"/>
              <a:t> most </a:t>
            </a:r>
            <a:r>
              <a:rPr lang="cs-CZ" sz="2400" dirty="0" err="1"/>
              <a:t>important</a:t>
            </a:r>
            <a:r>
              <a:rPr lang="cs-CZ" sz="2400" dirty="0"/>
              <a:t> </a:t>
            </a:r>
            <a:r>
              <a:rPr lang="cs-CZ" sz="2400" dirty="0" err="1" smtClean="0"/>
              <a:t>churches</a:t>
            </a:r>
            <a:r>
              <a:rPr lang="cs-CZ" sz="2400" dirty="0" smtClean="0"/>
              <a:t> </a:t>
            </a:r>
            <a:r>
              <a:rPr lang="cs-CZ" sz="2400" dirty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St. </a:t>
            </a:r>
            <a:r>
              <a:rPr lang="cs-CZ" sz="2400" dirty="0" err="1" smtClean="0">
                <a:solidFill>
                  <a:srgbClr val="FF0000"/>
                </a:solidFill>
              </a:rPr>
              <a:t>Vitus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>
                <a:solidFill>
                  <a:srgbClr val="FF0000"/>
                </a:solidFill>
              </a:rPr>
              <a:t>C</a:t>
            </a:r>
            <a:r>
              <a:rPr lang="cs-CZ" sz="2400" dirty="0" err="1" smtClean="0">
                <a:solidFill>
                  <a:srgbClr val="FF0000"/>
                </a:solidFill>
              </a:rPr>
              <a:t>athedral</a:t>
            </a:r>
            <a:r>
              <a:rPr lang="cs-CZ" sz="2400" dirty="0" smtClean="0">
                <a:solidFill>
                  <a:srgbClr val="FF0000"/>
                </a:solidFill>
              </a:rPr>
              <a:t>,</a:t>
            </a:r>
            <a:r>
              <a:rPr lang="cs-CZ" sz="2400" dirty="0" smtClean="0"/>
              <a:t> </a:t>
            </a:r>
            <a:r>
              <a:rPr lang="cs-CZ" sz="2400" dirty="0" err="1"/>
              <a:t>which</a:t>
            </a:r>
            <a:r>
              <a:rPr lang="cs-CZ" sz="2400" dirty="0"/>
              <a:t> </a:t>
            </a:r>
            <a:r>
              <a:rPr lang="cs-CZ" sz="2400" dirty="0" err="1"/>
              <a:t>holds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nation’s</a:t>
            </a:r>
            <a:r>
              <a:rPr lang="cs-CZ" sz="2400" dirty="0"/>
              <a:t> </a:t>
            </a:r>
            <a:r>
              <a:rPr lang="cs-CZ" sz="2400" dirty="0" err="1"/>
              <a:t>crown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jewels</a:t>
            </a:r>
            <a:r>
              <a:rPr lang="cs-CZ" sz="2400" dirty="0" smtClean="0"/>
              <a:t>. 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Czech </a:t>
            </a:r>
            <a:r>
              <a:rPr lang="cs-CZ" sz="2400" dirty="0" err="1" smtClean="0"/>
              <a:t>national</a:t>
            </a:r>
            <a:r>
              <a:rPr lang="cs-CZ" sz="2400" dirty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cemetery</a:t>
            </a:r>
            <a:r>
              <a:rPr lang="cs-CZ" sz="2400" dirty="0" smtClean="0"/>
              <a:t>, </a:t>
            </a:r>
            <a:r>
              <a:rPr lang="cs-CZ" sz="2400" dirty="0" err="1" smtClean="0"/>
              <a:t>where</a:t>
            </a:r>
            <a:r>
              <a:rPr lang="cs-CZ" sz="2400" dirty="0" smtClean="0"/>
              <a:t> many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country’s</a:t>
            </a:r>
            <a:r>
              <a:rPr lang="cs-CZ" sz="2400" dirty="0" smtClean="0"/>
              <a:t> most </a:t>
            </a:r>
            <a:r>
              <a:rPr lang="cs-CZ" sz="2400" dirty="0" err="1" smtClean="0"/>
              <a:t>important</a:t>
            </a:r>
            <a:r>
              <a:rPr lang="cs-CZ" sz="2400" dirty="0" smtClean="0"/>
              <a:t> </a:t>
            </a:r>
            <a:r>
              <a:rPr lang="cs-CZ" sz="2400" dirty="0" err="1" smtClean="0"/>
              <a:t>cultural</a:t>
            </a:r>
            <a:r>
              <a:rPr lang="cs-CZ" sz="2400" dirty="0" smtClean="0"/>
              <a:t> </a:t>
            </a:r>
            <a:r>
              <a:rPr lang="cs-CZ" sz="2400" dirty="0" err="1" smtClean="0"/>
              <a:t>figures</a:t>
            </a:r>
            <a:r>
              <a:rPr lang="cs-CZ" sz="2400" dirty="0" smtClean="0"/>
              <a:t> are </a:t>
            </a:r>
            <a:r>
              <a:rPr lang="cs-CZ" sz="2400" dirty="0" err="1" smtClean="0"/>
              <a:t>buried</a:t>
            </a:r>
            <a:r>
              <a:rPr lang="cs-CZ" sz="2400" dirty="0" smtClean="0"/>
              <a:t>,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Vyšehrad.</a:t>
            </a:r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276872"/>
            <a:ext cx="3617028" cy="249173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722637"/>
            <a:ext cx="2847975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841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/>
          <a:lstStyle/>
          <a:p>
            <a:r>
              <a:rPr lang="cs-CZ" sz="2400" dirty="0" err="1" smtClean="0"/>
              <a:t>Other</a:t>
            </a:r>
            <a:r>
              <a:rPr lang="cs-CZ" sz="2400" dirty="0" smtClean="0"/>
              <a:t> </a:t>
            </a:r>
            <a:r>
              <a:rPr lang="cs-CZ" sz="2400" dirty="0" err="1"/>
              <a:t>popular</a:t>
            </a:r>
            <a:r>
              <a:rPr lang="cs-CZ" sz="2400" dirty="0"/>
              <a:t> </a:t>
            </a:r>
            <a:r>
              <a:rPr lang="cs-CZ" sz="2400" dirty="0" err="1"/>
              <a:t>tourist</a:t>
            </a:r>
            <a:r>
              <a:rPr lang="cs-CZ" sz="2400" dirty="0"/>
              <a:t>……………. </a:t>
            </a:r>
            <a:r>
              <a:rPr lang="cs-CZ" sz="2400" dirty="0" err="1"/>
              <a:t>include</a:t>
            </a:r>
            <a:r>
              <a:rPr lang="cs-CZ" sz="2400" dirty="0"/>
              <a:t> Charles </a:t>
            </a:r>
            <a:r>
              <a:rPr lang="cs-CZ" sz="2400" dirty="0" err="1"/>
              <a:t>Bridge</a:t>
            </a:r>
            <a:r>
              <a:rPr lang="cs-CZ" sz="2400" dirty="0"/>
              <a:t>,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Old</a:t>
            </a:r>
            <a:r>
              <a:rPr lang="cs-CZ" sz="2400" dirty="0"/>
              <a:t> </a:t>
            </a:r>
            <a:r>
              <a:rPr lang="cs-CZ" sz="2400" dirty="0" smtClean="0"/>
              <a:t>………  ….……….. </a:t>
            </a:r>
            <a:r>
              <a:rPr lang="cs-CZ" sz="2400" dirty="0"/>
              <a:t>and </a:t>
            </a:r>
            <a:r>
              <a:rPr lang="cs-CZ" sz="2400" dirty="0" err="1"/>
              <a:t>the</a:t>
            </a:r>
            <a:r>
              <a:rPr lang="cs-CZ" sz="2400" dirty="0"/>
              <a:t> ………………</a:t>
            </a:r>
            <a:r>
              <a:rPr lang="cs-CZ" sz="2400" dirty="0" err="1"/>
              <a:t>Clock</a:t>
            </a:r>
            <a:r>
              <a:rPr lang="cs-CZ" sz="2400" dirty="0"/>
              <a:t>,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Lesser</a:t>
            </a:r>
            <a:r>
              <a:rPr lang="cs-CZ" sz="2400" dirty="0"/>
              <a:t> </a:t>
            </a:r>
            <a:r>
              <a:rPr lang="cs-CZ" sz="2400" dirty="0" err="1"/>
              <a:t>Quarter</a:t>
            </a:r>
            <a:r>
              <a:rPr lang="cs-CZ" sz="2400" dirty="0"/>
              <a:t> </a:t>
            </a:r>
            <a:r>
              <a:rPr lang="cs-CZ" sz="2400" dirty="0" err="1"/>
              <a:t>with</a:t>
            </a:r>
            <a:r>
              <a:rPr lang="cs-CZ" sz="2400" dirty="0"/>
              <a:t> </a:t>
            </a:r>
            <a:r>
              <a:rPr lang="cs-CZ" sz="2400" dirty="0" err="1"/>
              <a:t>its</a:t>
            </a:r>
            <a:r>
              <a:rPr lang="cs-CZ" sz="2400" dirty="0"/>
              <a:t> </a:t>
            </a:r>
            <a:r>
              <a:rPr lang="cs-CZ" sz="2400" dirty="0" err="1"/>
              <a:t>narrow</a:t>
            </a:r>
            <a:r>
              <a:rPr lang="cs-CZ" sz="2400" dirty="0"/>
              <a:t> </a:t>
            </a:r>
            <a:r>
              <a:rPr lang="cs-CZ" sz="2400" dirty="0" err="1" smtClean="0"/>
              <a:t>streets</a:t>
            </a:r>
            <a:r>
              <a:rPr lang="cs-CZ" sz="2400" dirty="0"/>
              <a:t> </a:t>
            </a:r>
            <a:r>
              <a:rPr lang="cs-CZ" sz="2400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/>
              <a:t> </a:t>
            </a:r>
            <a:r>
              <a:rPr lang="cs-CZ" sz="2400" dirty="0" err="1"/>
              <a:t>Wenceslas</a:t>
            </a:r>
            <a:r>
              <a:rPr lang="cs-CZ" sz="2400" dirty="0"/>
              <a:t> Square, and </a:t>
            </a:r>
            <a:r>
              <a:rPr lang="cs-CZ" sz="2400" dirty="0" err="1"/>
              <a:t>the</a:t>
            </a:r>
            <a:r>
              <a:rPr lang="cs-CZ" sz="2400" dirty="0"/>
              <a:t>………….. </a:t>
            </a:r>
            <a:r>
              <a:rPr lang="cs-CZ" sz="2400" dirty="0" err="1"/>
              <a:t>Quarter</a:t>
            </a:r>
            <a:r>
              <a:rPr lang="cs-CZ" sz="2400" dirty="0"/>
              <a:t> </a:t>
            </a:r>
            <a:r>
              <a:rPr lang="cs-CZ" sz="2400" dirty="0" err="1"/>
              <a:t>with</a:t>
            </a:r>
            <a:r>
              <a:rPr lang="cs-CZ" sz="2400" dirty="0"/>
              <a:t> </a:t>
            </a:r>
            <a:r>
              <a:rPr lang="cs-CZ" sz="2400" dirty="0" err="1"/>
              <a:t>its</a:t>
            </a:r>
            <a:r>
              <a:rPr lang="cs-CZ" sz="2400" dirty="0"/>
              <a:t> </a:t>
            </a:r>
            <a:r>
              <a:rPr lang="cs-CZ" sz="2400" dirty="0" err="1"/>
              <a:t>old</a:t>
            </a:r>
            <a:r>
              <a:rPr lang="cs-CZ" sz="2400" dirty="0"/>
              <a:t> </a:t>
            </a:r>
            <a:r>
              <a:rPr lang="cs-CZ" sz="2400" dirty="0" err="1"/>
              <a:t>cemetery</a:t>
            </a:r>
            <a:r>
              <a:rPr lang="cs-CZ" sz="2400" dirty="0"/>
              <a:t> and </a:t>
            </a:r>
            <a:r>
              <a:rPr lang="cs-CZ" sz="2400" dirty="0" err="1"/>
              <a:t>synagogues</a:t>
            </a:r>
            <a:r>
              <a:rPr lang="cs-CZ" sz="2400" dirty="0"/>
              <a:t>. </a:t>
            </a:r>
            <a:endParaRPr lang="cs-CZ" sz="2400" dirty="0" smtClean="0"/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……………..House, </a:t>
            </a:r>
            <a:r>
              <a:rPr lang="cs-CZ" sz="2400" dirty="0" err="1" smtClean="0"/>
              <a:t>built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1990s</a:t>
            </a:r>
            <a:r>
              <a:rPr lang="cs-CZ" sz="2400" dirty="0"/>
              <a:t>, </a:t>
            </a:r>
            <a:r>
              <a:rPr lang="cs-CZ" sz="2400" dirty="0" err="1"/>
              <a:t>is</a:t>
            </a:r>
            <a:r>
              <a:rPr lang="cs-CZ" sz="2400" dirty="0"/>
              <a:t> a fine </a:t>
            </a:r>
            <a:r>
              <a:rPr lang="cs-CZ" sz="2400" dirty="0" err="1"/>
              <a:t>example</a:t>
            </a:r>
            <a:r>
              <a:rPr lang="cs-CZ" sz="2400" dirty="0"/>
              <a:t> </a:t>
            </a:r>
            <a:r>
              <a:rPr lang="cs-CZ" sz="2400" dirty="0" err="1"/>
              <a:t>of</a:t>
            </a:r>
            <a:r>
              <a:rPr lang="cs-CZ" sz="2400" dirty="0"/>
              <a:t> </a:t>
            </a:r>
            <a:r>
              <a:rPr lang="cs-CZ" sz="2400" dirty="0" err="1"/>
              <a:t>modern</a:t>
            </a:r>
            <a:r>
              <a:rPr lang="cs-CZ" sz="2400" dirty="0"/>
              <a:t> </a:t>
            </a:r>
            <a:r>
              <a:rPr lang="cs-CZ" sz="2400" dirty="0" err="1"/>
              <a:t>architecture</a:t>
            </a:r>
            <a:r>
              <a:rPr lang="cs-CZ" sz="2400" dirty="0"/>
              <a:t>. </a:t>
            </a:r>
          </a:p>
        </p:txBody>
      </p:sp>
      <p:pic>
        <p:nvPicPr>
          <p:cNvPr id="2050" name="Picture 2" descr="C:\Users\Alena\Downloads\charles brid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6792"/>
            <a:ext cx="2628900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lena\Pictures\old tow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366020"/>
            <a:ext cx="2647950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lena\Pictures\Dancing Hous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653136"/>
            <a:ext cx="2876550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1395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/>
          <a:lstStyle/>
          <a:p>
            <a:r>
              <a:rPr lang="cs-CZ" sz="2400" dirty="0" err="1" smtClean="0"/>
              <a:t>Other</a:t>
            </a:r>
            <a:r>
              <a:rPr lang="cs-CZ" sz="2400" dirty="0" smtClean="0"/>
              <a:t> </a:t>
            </a:r>
            <a:r>
              <a:rPr lang="cs-CZ" sz="2400" dirty="0" err="1"/>
              <a:t>popular</a:t>
            </a:r>
            <a:r>
              <a:rPr lang="cs-CZ" sz="2400" dirty="0"/>
              <a:t> </a:t>
            </a:r>
            <a:r>
              <a:rPr lang="cs-CZ" sz="2400" dirty="0" err="1" smtClean="0"/>
              <a:t>tourist</a:t>
            </a:r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attractions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 </a:t>
            </a:r>
            <a:r>
              <a:rPr lang="cs-CZ" sz="2400" dirty="0" err="1"/>
              <a:t>include</a:t>
            </a:r>
            <a:r>
              <a:rPr lang="cs-CZ" sz="2400" dirty="0"/>
              <a:t> Charles </a:t>
            </a:r>
            <a:r>
              <a:rPr lang="cs-CZ" sz="2400" dirty="0" err="1"/>
              <a:t>Bridge</a:t>
            </a:r>
            <a:r>
              <a:rPr lang="cs-CZ" sz="2400" dirty="0"/>
              <a:t>,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Old</a:t>
            </a:r>
            <a:r>
              <a:rPr lang="cs-CZ" sz="2400" dirty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Town</a:t>
            </a:r>
            <a:r>
              <a:rPr lang="cs-CZ" sz="2400" dirty="0" smtClean="0">
                <a:solidFill>
                  <a:srgbClr val="FF0000"/>
                </a:solidFill>
              </a:rPr>
              <a:t>  Square </a:t>
            </a:r>
            <a:r>
              <a:rPr lang="cs-CZ" sz="2400" dirty="0"/>
              <a:t>and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Astronomical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Clock</a:t>
            </a:r>
            <a:r>
              <a:rPr lang="cs-CZ" sz="2400" dirty="0"/>
              <a:t>,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Lesser</a:t>
            </a:r>
            <a:r>
              <a:rPr lang="cs-CZ" sz="2400" dirty="0"/>
              <a:t> </a:t>
            </a:r>
            <a:r>
              <a:rPr lang="cs-CZ" sz="2400" dirty="0" err="1"/>
              <a:t>Quarter</a:t>
            </a:r>
            <a:r>
              <a:rPr lang="cs-CZ" sz="2400" dirty="0"/>
              <a:t> </a:t>
            </a:r>
            <a:r>
              <a:rPr lang="cs-CZ" sz="2400" dirty="0" err="1"/>
              <a:t>with</a:t>
            </a:r>
            <a:r>
              <a:rPr lang="cs-CZ" sz="2400" dirty="0"/>
              <a:t> </a:t>
            </a:r>
            <a:r>
              <a:rPr lang="cs-CZ" sz="2400" dirty="0" err="1"/>
              <a:t>its</a:t>
            </a:r>
            <a:r>
              <a:rPr lang="cs-CZ" sz="2400" dirty="0"/>
              <a:t> </a:t>
            </a:r>
            <a:r>
              <a:rPr lang="cs-CZ" sz="2400" dirty="0" err="1"/>
              <a:t>narrow</a:t>
            </a:r>
            <a:r>
              <a:rPr lang="cs-CZ" sz="2400" dirty="0"/>
              <a:t> </a:t>
            </a:r>
            <a:r>
              <a:rPr lang="cs-CZ" sz="2400" dirty="0" err="1" smtClean="0"/>
              <a:t>streets</a:t>
            </a:r>
            <a:r>
              <a:rPr lang="cs-CZ" sz="2400" dirty="0"/>
              <a:t> </a:t>
            </a:r>
            <a:r>
              <a:rPr lang="cs-CZ" sz="2400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/>
              <a:t> </a:t>
            </a:r>
            <a:r>
              <a:rPr lang="cs-CZ" sz="2400" dirty="0" err="1"/>
              <a:t>Wenceslas</a:t>
            </a:r>
            <a:r>
              <a:rPr lang="cs-CZ" sz="2400" dirty="0"/>
              <a:t> Square, and </a:t>
            </a:r>
            <a:r>
              <a:rPr lang="cs-CZ" sz="2400" dirty="0" err="1" smtClean="0"/>
              <a:t>the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Jewish</a:t>
            </a:r>
            <a:r>
              <a:rPr lang="cs-CZ" sz="2400" dirty="0" smtClean="0"/>
              <a:t> </a:t>
            </a:r>
            <a:r>
              <a:rPr lang="cs-CZ" sz="2400" dirty="0" err="1"/>
              <a:t>Quarter</a:t>
            </a:r>
            <a:r>
              <a:rPr lang="cs-CZ" sz="2400" dirty="0"/>
              <a:t> </a:t>
            </a:r>
            <a:r>
              <a:rPr lang="cs-CZ" sz="2400" dirty="0" err="1"/>
              <a:t>with</a:t>
            </a:r>
            <a:r>
              <a:rPr lang="cs-CZ" sz="2400" dirty="0"/>
              <a:t> </a:t>
            </a:r>
            <a:r>
              <a:rPr lang="cs-CZ" sz="2400" dirty="0" err="1"/>
              <a:t>its</a:t>
            </a:r>
            <a:r>
              <a:rPr lang="cs-CZ" sz="2400" dirty="0"/>
              <a:t> </a:t>
            </a:r>
            <a:r>
              <a:rPr lang="cs-CZ" sz="2400" dirty="0" err="1"/>
              <a:t>old</a:t>
            </a:r>
            <a:r>
              <a:rPr lang="cs-CZ" sz="2400" dirty="0"/>
              <a:t> </a:t>
            </a:r>
            <a:r>
              <a:rPr lang="cs-CZ" sz="2400" dirty="0" err="1"/>
              <a:t>cemetery</a:t>
            </a:r>
            <a:r>
              <a:rPr lang="cs-CZ" sz="2400" dirty="0"/>
              <a:t> and </a:t>
            </a:r>
            <a:r>
              <a:rPr lang="cs-CZ" sz="2400" dirty="0" err="1"/>
              <a:t>synagogues</a:t>
            </a:r>
            <a:r>
              <a:rPr lang="cs-CZ" sz="2400" dirty="0"/>
              <a:t>. </a:t>
            </a:r>
            <a:endParaRPr lang="cs-CZ" sz="2400" dirty="0" smtClean="0"/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Dancing</a:t>
            </a:r>
            <a:r>
              <a:rPr lang="cs-CZ" sz="2400" dirty="0" smtClean="0"/>
              <a:t> House, </a:t>
            </a:r>
            <a:r>
              <a:rPr lang="cs-CZ" sz="2400" dirty="0" err="1" smtClean="0"/>
              <a:t>built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1990s</a:t>
            </a:r>
            <a:r>
              <a:rPr lang="cs-CZ" sz="2400" dirty="0"/>
              <a:t>, </a:t>
            </a:r>
            <a:r>
              <a:rPr lang="cs-CZ" sz="2400" dirty="0" err="1"/>
              <a:t>is</a:t>
            </a:r>
            <a:r>
              <a:rPr lang="cs-CZ" sz="2400" dirty="0"/>
              <a:t> a fine </a:t>
            </a:r>
            <a:r>
              <a:rPr lang="cs-CZ" sz="2400" dirty="0" err="1"/>
              <a:t>example</a:t>
            </a:r>
            <a:r>
              <a:rPr lang="cs-CZ" sz="2400" dirty="0"/>
              <a:t> </a:t>
            </a:r>
            <a:r>
              <a:rPr lang="cs-CZ" sz="2400" dirty="0" err="1"/>
              <a:t>of</a:t>
            </a:r>
            <a:r>
              <a:rPr lang="cs-CZ" sz="2400" dirty="0"/>
              <a:t> </a:t>
            </a:r>
            <a:r>
              <a:rPr lang="cs-CZ" sz="2400" dirty="0" err="1"/>
              <a:t>modern</a:t>
            </a:r>
            <a:r>
              <a:rPr lang="cs-CZ" sz="2400" dirty="0"/>
              <a:t> </a:t>
            </a:r>
            <a:r>
              <a:rPr lang="cs-CZ" sz="2400" dirty="0" err="1"/>
              <a:t>architecture</a:t>
            </a:r>
            <a:r>
              <a:rPr lang="cs-CZ" sz="2400" dirty="0"/>
              <a:t>. </a:t>
            </a:r>
          </a:p>
        </p:txBody>
      </p:sp>
      <p:pic>
        <p:nvPicPr>
          <p:cNvPr id="2050" name="Picture 2" descr="C:\Users\Alena\Downloads\charles brid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6792"/>
            <a:ext cx="2628900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lena\Pictures\old tow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366020"/>
            <a:ext cx="2647950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lena\Pictures\Dancing Hous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653136"/>
            <a:ext cx="2876550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924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24128" y="-459432"/>
            <a:ext cx="2890664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04664"/>
            <a:ext cx="7848872" cy="5001419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/>
              <a:t>city </a:t>
            </a:r>
            <a:r>
              <a:rPr lang="cs-CZ" sz="2400" dirty="0" err="1"/>
              <a:t>is</a:t>
            </a:r>
            <a:r>
              <a:rPr lang="cs-CZ" sz="2400" dirty="0"/>
              <a:t> very </a:t>
            </a:r>
            <a:r>
              <a:rPr lang="cs-CZ" sz="2400" dirty="0" err="1"/>
              <a:t>cultural</a:t>
            </a:r>
            <a:r>
              <a:rPr lang="cs-CZ" sz="2400" dirty="0"/>
              <a:t>. </a:t>
            </a:r>
            <a:r>
              <a:rPr lang="cs-CZ" sz="2400" dirty="0" err="1"/>
              <a:t>Some</a:t>
            </a:r>
            <a:r>
              <a:rPr lang="cs-CZ" sz="2400" dirty="0"/>
              <a:t> </a:t>
            </a:r>
            <a:r>
              <a:rPr lang="cs-CZ" sz="2400" dirty="0" err="1"/>
              <a:t>of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most </a:t>
            </a:r>
            <a:r>
              <a:rPr lang="cs-CZ" sz="2400" dirty="0" err="1"/>
              <a:t>important</a:t>
            </a:r>
            <a:r>
              <a:rPr lang="cs-CZ" sz="2400" dirty="0"/>
              <a:t> </a:t>
            </a:r>
            <a:r>
              <a:rPr lang="cs-CZ" sz="2400" dirty="0" err="1"/>
              <a:t>institutions</a:t>
            </a:r>
            <a:r>
              <a:rPr lang="cs-CZ" sz="2400" dirty="0"/>
              <a:t> </a:t>
            </a:r>
            <a:r>
              <a:rPr lang="cs-CZ" sz="2400" dirty="0" err="1"/>
              <a:t>for</a:t>
            </a:r>
            <a:r>
              <a:rPr lang="cs-CZ" sz="2400" dirty="0"/>
              <a:t> </a:t>
            </a:r>
            <a:r>
              <a:rPr lang="cs-CZ" sz="2400" dirty="0" err="1"/>
              <a:t>theatre</a:t>
            </a:r>
            <a:r>
              <a:rPr lang="cs-CZ" sz="2400" dirty="0"/>
              <a:t>, </a:t>
            </a:r>
            <a:r>
              <a:rPr lang="cs-CZ" sz="2400" dirty="0" err="1"/>
              <a:t>ballet</a:t>
            </a:r>
            <a:r>
              <a:rPr lang="cs-CZ" sz="2400" dirty="0"/>
              <a:t> and opera </a:t>
            </a:r>
            <a:r>
              <a:rPr lang="cs-CZ" sz="2400" dirty="0" err="1"/>
              <a:t>include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…………… </a:t>
            </a:r>
            <a:r>
              <a:rPr lang="cs-CZ" sz="2400" dirty="0" err="1"/>
              <a:t>Theatre</a:t>
            </a:r>
            <a:r>
              <a:rPr lang="cs-CZ" sz="2400" dirty="0"/>
              <a:t>,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State</a:t>
            </a:r>
            <a:r>
              <a:rPr lang="cs-CZ" sz="2400" dirty="0"/>
              <a:t> Opera House and </a:t>
            </a:r>
            <a:r>
              <a:rPr lang="cs-CZ" sz="2400" dirty="0" err="1"/>
              <a:t>the</a:t>
            </a:r>
            <a:r>
              <a:rPr lang="cs-CZ" sz="2400" dirty="0"/>
              <a:t> ………………</a:t>
            </a:r>
            <a:r>
              <a:rPr lang="cs-CZ" sz="2400" dirty="0" err="1"/>
              <a:t>Theatre</a:t>
            </a:r>
            <a:r>
              <a:rPr lang="cs-CZ" sz="2400" dirty="0"/>
              <a:t>. </a:t>
            </a:r>
            <a:r>
              <a:rPr lang="cs-CZ" sz="2400" dirty="0" err="1"/>
              <a:t>There</a:t>
            </a:r>
            <a:r>
              <a:rPr lang="cs-CZ" sz="2400" dirty="0"/>
              <a:t> are </a:t>
            </a:r>
            <a:r>
              <a:rPr lang="cs-CZ" sz="2400" dirty="0" err="1"/>
              <a:t>also</a:t>
            </a:r>
            <a:r>
              <a:rPr lang="cs-CZ" sz="2400" dirty="0"/>
              <a:t> many </a:t>
            </a:r>
            <a:r>
              <a:rPr lang="cs-CZ" sz="2400" dirty="0" err="1"/>
              <a:t>museums</a:t>
            </a:r>
            <a:r>
              <a:rPr lang="cs-CZ" sz="2400" dirty="0"/>
              <a:t> such as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National</a:t>
            </a:r>
            <a:r>
              <a:rPr lang="cs-CZ" sz="2400" dirty="0"/>
              <a:t> Museum, </a:t>
            </a:r>
            <a:r>
              <a:rPr lang="cs-CZ" sz="2400" dirty="0" err="1"/>
              <a:t>the</a:t>
            </a:r>
            <a:r>
              <a:rPr lang="cs-CZ" sz="2400" dirty="0"/>
              <a:t> Czech Museum </a:t>
            </a:r>
            <a:r>
              <a:rPr lang="cs-CZ" sz="2400" dirty="0" err="1"/>
              <a:t>of</a:t>
            </a:r>
            <a:r>
              <a:rPr lang="cs-CZ" sz="2400" dirty="0"/>
              <a:t> Music, </a:t>
            </a:r>
            <a:r>
              <a:rPr lang="cs-CZ" sz="2400" dirty="0" err="1"/>
              <a:t>the</a:t>
            </a:r>
            <a:r>
              <a:rPr lang="cs-CZ" sz="2400" dirty="0"/>
              <a:t> Mucha Museum and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Jewish</a:t>
            </a:r>
            <a:r>
              <a:rPr lang="cs-CZ" sz="2400" dirty="0"/>
              <a:t> Museum. Sport </a:t>
            </a:r>
            <a:r>
              <a:rPr lang="cs-CZ" sz="2400" dirty="0" err="1"/>
              <a:t>is</a:t>
            </a:r>
            <a:r>
              <a:rPr lang="cs-CZ" sz="2400" dirty="0"/>
              <a:t> </a:t>
            </a:r>
            <a:r>
              <a:rPr lang="cs-CZ" sz="2400" dirty="0" err="1"/>
              <a:t>also</a:t>
            </a:r>
            <a:r>
              <a:rPr lang="cs-CZ" sz="2400" dirty="0"/>
              <a:t> </a:t>
            </a:r>
            <a:r>
              <a:rPr lang="cs-CZ" sz="2400" dirty="0" err="1"/>
              <a:t>popular</a:t>
            </a:r>
            <a:r>
              <a:rPr lang="cs-CZ" sz="2400" dirty="0"/>
              <a:t> in Prague, </a:t>
            </a:r>
            <a:r>
              <a:rPr lang="cs-CZ" sz="2400" dirty="0" err="1"/>
              <a:t>especially</a:t>
            </a:r>
            <a:r>
              <a:rPr lang="cs-CZ" sz="2400" dirty="0"/>
              <a:t> …………………and </a:t>
            </a:r>
            <a:r>
              <a:rPr lang="cs-CZ" sz="2400" dirty="0" err="1"/>
              <a:t>football</a:t>
            </a:r>
            <a:r>
              <a:rPr lang="cs-CZ" sz="2400" dirty="0"/>
              <a:t>.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dirty="0" err="1"/>
              <a:t>can</a:t>
            </a:r>
            <a:r>
              <a:rPr lang="cs-CZ" sz="2400" dirty="0"/>
              <a:t> …………..</a:t>
            </a:r>
            <a:r>
              <a:rPr lang="cs-CZ" sz="2400" dirty="0" err="1"/>
              <a:t>the</a:t>
            </a:r>
            <a:r>
              <a:rPr lang="cs-CZ" sz="2400" dirty="0"/>
              <a:t> city </a:t>
            </a:r>
            <a:r>
              <a:rPr lang="cs-CZ" sz="2400" dirty="0" err="1"/>
              <a:t>using</a:t>
            </a:r>
            <a:r>
              <a:rPr lang="cs-CZ" sz="2400" dirty="0"/>
              <a:t> a </a:t>
            </a:r>
            <a:r>
              <a:rPr lang="cs-CZ" sz="2400" dirty="0" err="1"/>
              <a:t>dense</a:t>
            </a:r>
            <a:r>
              <a:rPr lang="cs-CZ" sz="2400" dirty="0"/>
              <a:t> network </a:t>
            </a:r>
            <a:r>
              <a:rPr lang="cs-CZ" sz="2400" dirty="0" err="1"/>
              <a:t>of</a:t>
            </a:r>
            <a:r>
              <a:rPr lang="cs-CZ" sz="2400" dirty="0"/>
              <a:t> public transport </a:t>
            </a:r>
            <a:r>
              <a:rPr lang="cs-CZ" sz="2400" dirty="0" err="1"/>
              <a:t>including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……………., </a:t>
            </a:r>
            <a:r>
              <a:rPr lang="cs-CZ" sz="2400" dirty="0" err="1"/>
              <a:t>buses</a:t>
            </a:r>
            <a:r>
              <a:rPr lang="cs-CZ" sz="2400" dirty="0"/>
              <a:t>, </a:t>
            </a:r>
            <a:r>
              <a:rPr lang="cs-CZ" sz="2400" dirty="0" err="1"/>
              <a:t>trams</a:t>
            </a:r>
            <a:r>
              <a:rPr lang="cs-CZ" sz="2400" dirty="0"/>
              <a:t> and </a:t>
            </a:r>
            <a:r>
              <a:rPr lang="cs-CZ" sz="2400" dirty="0" err="1"/>
              <a:t>even</a:t>
            </a:r>
            <a:r>
              <a:rPr lang="cs-CZ" sz="2400" dirty="0"/>
              <a:t> a ………………..</a:t>
            </a:r>
            <a:r>
              <a:rPr lang="cs-CZ" sz="2400" dirty="0" err="1"/>
              <a:t>railway</a:t>
            </a:r>
            <a:r>
              <a:rPr lang="cs-CZ" sz="2400" dirty="0"/>
              <a:t> </a:t>
            </a:r>
            <a:r>
              <a:rPr lang="cs-CZ" sz="2400" dirty="0" err="1"/>
              <a:t>going</a:t>
            </a:r>
            <a:r>
              <a:rPr lang="cs-CZ" sz="2400" dirty="0"/>
              <a:t> up Petřín </a:t>
            </a:r>
            <a:r>
              <a:rPr lang="cs-CZ" sz="2400" dirty="0" err="1"/>
              <a:t>hill</a:t>
            </a:r>
            <a:r>
              <a:rPr lang="cs-CZ" sz="2400" dirty="0"/>
              <a:t>.</a:t>
            </a:r>
          </a:p>
        </p:txBody>
      </p:sp>
      <p:pic>
        <p:nvPicPr>
          <p:cNvPr id="3074" name="Picture 2" descr="C:\Users\Alena\Pictures\National Theat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7071"/>
            <a:ext cx="26098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s://encrypted-tbn2.gstatic.com/images?q=tbn:ANd9GcQM2jnwxOf8DNTuSLOk-fyfOq9OIbiSlLiBJAzF9aHd1Am8h8ru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886126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lena\Pictures\250px-PetrinObservationTow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7648" y="4040748"/>
            <a:ext cx="1744588" cy="2484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Alena\Pictures\Funicula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4077071"/>
            <a:ext cx="223958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2936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24128" y="-459432"/>
            <a:ext cx="2890664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04664"/>
            <a:ext cx="7848872" cy="5001419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/>
              <a:t>city </a:t>
            </a:r>
            <a:r>
              <a:rPr lang="cs-CZ" sz="2400" dirty="0" err="1"/>
              <a:t>is</a:t>
            </a:r>
            <a:r>
              <a:rPr lang="cs-CZ" sz="2400" dirty="0"/>
              <a:t> very </a:t>
            </a:r>
            <a:r>
              <a:rPr lang="cs-CZ" sz="2400" dirty="0" err="1"/>
              <a:t>cultural</a:t>
            </a:r>
            <a:r>
              <a:rPr lang="cs-CZ" sz="2400" dirty="0"/>
              <a:t>. </a:t>
            </a:r>
            <a:r>
              <a:rPr lang="cs-CZ" sz="2400" dirty="0" err="1"/>
              <a:t>Some</a:t>
            </a:r>
            <a:r>
              <a:rPr lang="cs-CZ" sz="2400" dirty="0"/>
              <a:t> </a:t>
            </a:r>
            <a:r>
              <a:rPr lang="cs-CZ" sz="2400" dirty="0" err="1"/>
              <a:t>of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most </a:t>
            </a:r>
            <a:r>
              <a:rPr lang="cs-CZ" sz="2400" dirty="0" err="1"/>
              <a:t>important</a:t>
            </a:r>
            <a:r>
              <a:rPr lang="cs-CZ" sz="2400" dirty="0"/>
              <a:t> </a:t>
            </a:r>
            <a:r>
              <a:rPr lang="cs-CZ" sz="2400" dirty="0" err="1"/>
              <a:t>institutions</a:t>
            </a:r>
            <a:r>
              <a:rPr lang="cs-CZ" sz="2400" dirty="0"/>
              <a:t> </a:t>
            </a:r>
            <a:r>
              <a:rPr lang="cs-CZ" sz="2400" dirty="0" err="1"/>
              <a:t>for</a:t>
            </a:r>
            <a:r>
              <a:rPr lang="cs-CZ" sz="2400" dirty="0"/>
              <a:t> </a:t>
            </a:r>
            <a:r>
              <a:rPr lang="cs-CZ" sz="2400" dirty="0" err="1"/>
              <a:t>theatre</a:t>
            </a:r>
            <a:r>
              <a:rPr lang="cs-CZ" sz="2400" dirty="0"/>
              <a:t>, </a:t>
            </a:r>
            <a:r>
              <a:rPr lang="cs-CZ" sz="2400" dirty="0" err="1"/>
              <a:t>ballet</a:t>
            </a:r>
            <a:r>
              <a:rPr lang="cs-CZ" sz="2400" dirty="0"/>
              <a:t> and opera </a:t>
            </a:r>
            <a:r>
              <a:rPr lang="cs-CZ" sz="2400" dirty="0" err="1"/>
              <a:t>include</a:t>
            </a:r>
            <a:r>
              <a:rPr lang="cs-CZ" sz="2400" dirty="0"/>
              <a:t> </a:t>
            </a:r>
            <a:r>
              <a:rPr lang="cs-CZ" sz="2400" dirty="0" err="1" smtClean="0"/>
              <a:t>the</a:t>
            </a:r>
            <a:r>
              <a:rPr lang="cs-CZ" sz="2400" dirty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National</a:t>
            </a:r>
            <a:r>
              <a:rPr lang="cs-CZ" sz="2400" dirty="0" smtClean="0"/>
              <a:t> </a:t>
            </a:r>
            <a:r>
              <a:rPr lang="cs-CZ" sz="2400" dirty="0" err="1"/>
              <a:t>Theatre</a:t>
            </a:r>
            <a:r>
              <a:rPr lang="cs-CZ" sz="2400" dirty="0"/>
              <a:t>,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State</a:t>
            </a:r>
            <a:r>
              <a:rPr lang="cs-CZ" sz="2400" dirty="0"/>
              <a:t> Opera House and </a:t>
            </a:r>
            <a:r>
              <a:rPr lang="cs-CZ" sz="2400" dirty="0" err="1"/>
              <a:t>the</a:t>
            </a:r>
            <a:r>
              <a:rPr lang="cs-CZ" sz="2400" dirty="0"/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Estates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Theatre</a:t>
            </a:r>
            <a:r>
              <a:rPr lang="cs-CZ" sz="2400" dirty="0"/>
              <a:t>. </a:t>
            </a:r>
            <a:r>
              <a:rPr lang="cs-CZ" sz="2400" dirty="0" err="1"/>
              <a:t>There</a:t>
            </a:r>
            <a:r>
              <a:rPr lang="cs-CZ" sz="2400" dirty="0"/>
              <a:t> are </a:t>
            </a:r>
            <a:r>
              <a:rPr lang="cs-CZ" sz="2400" dirty="0" err="1"/>
              <a:t>also</a:t>
            </a:r>
            <a:r>
              <a:rPr lang="cs-CZ" sz="2400" dirty="0"/>
              <a:t> many </a:t>
            </a:r>
            <a:r>
              <a:rPr lang="cs-CZ" sz="2400" dirty="0" err="1"/>
              <a:t>museums</a:t>
            </a:r>
            <a:r>
              <a:rPr lang="cs-CZ" sz="2400" dirty="0"/>
              <a:t> such as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National</a:t>
            </a:r>
            <a:r>
              <a:rPr lang="cs-CZ" sz="2400" dirty="0"/>
              <a:t> Museum, </a:t>
            </a:r>
            <a:r>
              <a:rPr lang="cs-CZ" sz="2400" dirty="0" err="1"/>
              <a:t>the</a:t>
            </a:r>
            <a:r>
              <a:rPr lang="cs-CZ" sz="2400" dirty="0"/>
              <a:t> Czech Museum </a:t>
            </a:r>
            <a:r>
              <a:rPr lang="cs-CZ" sz="2400" dirty="0" err="1"/>
              <a:t>of</a:t>
            </a:r>
            <a:r>
              <a:rPr lang="cs-CZ" sz="2400" dirty="0"/>
              <a:t> Music, </a:t>
            </a:r>
            <a:r>
              <a:rPr lang="cs-CZ" sz="2400" dirty="0" err="1"/>
              <a:t>the</a:t>
            </a:r>
            <a:r>
              <a:rPr lang="cs-CZ" sz="2400" dirty="0"/>
              <a:t> Mucha Museum and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Jewish</a:t>
            </a:r>
            <a:r>
              <a:rPr lang="cs-CZ" sz="2400" dirty="0"/>
              <a:t> Museum. Sport </a:t>
            </a:r>
            <a:r>
              <a:rPr lang="cs-CZ" sz="2400" dirty="0" err="1"/>
              <a:t>is</a:t>
            </a:r>
            <a:r>
              <a:rPr lang="cs-CZ" sz="2400" dirty="0"/>
              <a:t> </a:t>
            </a:r>
            <a:r>
              <a:rPr lang="cs-CZ" sz="2400" dirty="0" err="1"/>
              <a:t>also</a:t>
            </a:r>
            <a:r>
              <a:rPr lang="cs-CZ" sz="2400" dirty="0"/>
              <a:t> </a:t>
            </a:r>
            <a:r>
              <a:rPr lang="cs-CZ" sz="2400" dirty="0" err="1"/>
              <a:t>popular</a:t>
            </a:r>
            <a:r>
              <a:rPr lang="cs-CZ" sz="2400" dirty="0"/>
              <a:t> in Prague, </a:t>
            </a:r>
            <a:r>
              <a:rPr lang="cs-CZ" sz="2400" dirty="0" err="1"/>
              <a:t>especially</a:t>
            </a:r>
            <a:r>
              <a:rPr lang="cs-CZ" sz="2400" dirty="0"/>
              <a:t>  </a:t>
            </a:r>
            <a:r>
              <a:rPr lang="cs-CZ" sz="2400" dirty="0" err="1" smtClean="0"/>
              <a:t>ice</a:t>
            </a:r>
            <a:r>
              <a:rPr lang="cs-CZ" sz="2400" dirty="0" smtClean="0"/>
              <a:t> </a:t>
            </a:r>
            <a:r>
              <a:rPr lang="cs-CZ" sz="2400" dirty="0" err="1" smtClean="0"/>
              <a:t>hockey</a:t>
            </a:r>
            <a:r>
              <a:rPr lang="cs-CZ" sz="2400" dirty="0" smtClean="0"/>
              <a:t> and </a:t>
            </a:r>
            <a:r>
              <a:rPr lang="cs-CZ" sz="2400" dirty="0" err="1"/>
              <a:t>football</a:t>
            </a:r>
            <a:r>
              <a:rPr lang="cs-CZ" sz="2400" dirty="0"/>
              <a:t>.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dirty="0" err="1"/>
              <a:t>can</a:t>
            </a:r>
            <a:r>
              <a:rPr lang="cs-CZ" sz="2400" dirty="0"/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get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around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/>
              <a:t>city </a:t>
            </a:r>
            <a:r>
              <a:rPr lang="cs-CZ" sz="2400" dirty="0" err="1"/>
              <a:t>using</a:t>
            </a:r>
            <a:r>
              <a:rPr lang="cs-CZ" sz="2400" dirty="0"/>
              <a:t> a </a:t>
            </a:r>
            <a:r>
              <a:rPr lang="cs-CZ" sz="2400" dirty="0" err="1"/>
              <a:t>dense</a:t>
            </a:r>
            <a:r>
              <a:rPr lang="cs-CZ" sz="2400" dirty="0"/>
              <a:t> network </a:t>
            </a:r>
            <a:r>
              <a:rPr lang="cs-CZ" sz="2400" dirty="0" err="1"/>
              <a:t>of</a:t>
            </a:r>
            <a:r>
              <a:rPr lang="cs-CZ" sz="2400" dirty="0"/>
              <a:t> public transport </a:t>
            </a:r>
            <a:r>
              <a:rPr lang="cs-CZ" sz="2400" dirty="0" err="1"/>
              <a:t>including</a:t>
            </a:r>
            <a:r>
              <a:rPr lang="cs-CZ" sz="2400" dirty="0"/>
              <a:t> </a:t>
            </a:r>
            <a:r>
              <a:rPr lang="cs-CZ" sz="2400" dirty="0" err="1" smtClean="0"/>
              <a:t>the</a:t>
            </a:r>
            <a:r>
              <a:rPr lang="cs-CZ" sz="2400" dirty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Metro / underground</a:t>
            </a:r>
            <a:r>
              <a:rPr lang="cs-CZ" sz="2400" dirty="0" smtClean="0"/>
              <a:t>, </a:t>
            </a:r>
            <a:r>
              <a:rPr lang="cs-CZ" sz="2400" dirty="0" err="1"/>
              <a:t>buses</a:t>
            </a:r>
            <a:r>
              <a:rPr lang="cs-CZ" sz="2400" dirty="0"/>
              <a:t>, </a:t>
            </a:r>
            <a:r>
              <a:rPr lang="cs-CZ" sz="2400" dirty="0" err="1"/>
              <a:t>trams</a:t>
            </a:r>
            <a:r>
              <a:rPr lang="cs-CZ" sz="2400" dirty="0"/>
              <a:t> and </a:t>
            </a:r>
            <a:r>
              <a:rPr lang="cs-CZ" sz="2400" dirty="0" err="1"/>
              <a:t>even</a:t>
            </a:r>
            <a:r>
              <a:rPr lang="cs-CZ" sz="2400" dirty="0"/>
              <a:t> a </a:t>
            </a:r>
            <a:r>
              <a:rPr lang="cs-CZ" sz="2400" dirty="0" err="1" smtClean="0">
                <a:solidFill>
                  <a:srgbClr val="FF0000"/>
                </a:solidFill>
              </a:rPr>
              <a:t>funicular</a:t>
            </a:r>
            <a:r>
              <a:rPr lang="cs-CZ" sz="2400" dirty="0" smtClean="0"/>
              <a:t> </a:t>
            </a:r>
            <a:r>
              <a:rPr lang="cs-CZ" sz="2400" dirty="0" err="1" smtClean="0"/>
              <a:t>railway</a:t>
            </a:r>
            <a:r>
              <a:rPr lang="cs-CZ" sz="2400" dirty="0" smtClean="0"/>
              <a:t> </a:t>
            </a:r>
            <a:r>
              <a:rPr lang="cs-CZ" sz="2400" dirty="0" err="1"/>
              <a:t>going</a:t>
            </a:r>
            <a:r>
              <a:rPr lang="cs-CZ" sz="2400" dirty="0"/>
              <a:t> up Petřín </a:t>
            </a:r>
            <a:r>
              <a:rPr lang="cs-CZ" sz="2400" dirty="0" err="1"/>
              <a:t>hill</a:t>
            </a:r>
            <a:r>
              <a:rPr lang="cs-CZ" sz="2400" dirty="0"/>
              <a:t>.</a:t>
            </a:r>
          </a:p>
        </p:txBody>
      </p:sp>
      <p:pic>
        <p:nvPicPr>
          <p:cNvPr id="3074" name="Picture 2" descr="C:\Users\Alena\Pictures\National Theat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7071"/>
            <a:ext cx="26098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s://encrypted-tbn2.gstatic.com/images?q=tbn:ANd9GcQM2jnwxOf8DNTuSLOk-fyfOq9OIbiSlLiBJAzF9aHd1Am8h8ru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886126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lena\Pictures\250px-PetrinObservationTow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7648" y="4040748"/>
            <a:ext cx="1744588" cy="2484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Alena\Pictures\Funicula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4077071"/>
            <a:ext cx="223958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027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needed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text: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Destination,Spires,capital,largest,located</a:t>
            </a:r>
            <a:r>
              <a:rPr lang="cs-CZ" dirty="0" smtClean="0"/>
              <a:t> /</a:t>
            </a:r>
            <a:r>
              <a:rPr lang="cs-CZ" dirty="0" err="1" smtClean="0"/>
              <a:t>situated,banks</a:t>
            </a:r>
            <a:r>
              <a:rPr lang="cs-CZ" dirty="0" smtClean="0"/>
              <a:t>, </a:t>
            </a:r>
            <a:r>
              <a:rPr lang="cs-CZ" dirty="0" err="1" smtClean="0"/>
              <a:t>million</a:t>
            </a:r>
            <a:r>
              <a:rPr lang="cs-CZ" dirty="0" smtClean="0"/>
              <a:t>, </a:t>
            </a:r>
            <a:r>
              <a:rPr lang="cs-CZ" dirty="0" err="1" smtClean="0"/>
              <a:t>abroad,centuries,used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, </a:t>
            </a:r>
            <a:r>
              <a:rPr lang="cs-CZ" dirty="0" err="1" smtClean="0"/>
              <a:t>Empire,economic</a:t>
            </a:r>
            <a:r>
              <a:rPr lang="cs-CZ" dirty="0" smtClean="0"/>
              <a:t>, </a:t>
            </a:r>
            <a:r>
              <a:rPr lang="cs-CZ" dirty="0" err="1" smtClean="0"/>
              <a:t>educational</a:t>
            </a:r>
            <a:r>
              <a:rPr lang="cs-CZ" dirty="0" smtClean="0"/>
              <a:t>, </a:t>
            </a:r>
            <a:r>
              <a:rPr lang="cs-CZ" dirty="0" err="1" smtClean="0"/>
              <a:t>attractions</a:t>
            </a:r>
            <a:r>
              <a:rPr lang="cs-CZ" dirty="0" smtClean="0"/>
              <a:t>, </a:t>
            </a:r>
            <a:r>
              <a:rPr lang="cs-CZ" dirty="0" err="1" smtClean="0"/>
              <a:t>famous</a:t>
            </a:r>
            <a:r>
              <a:rPr lang="cs-CZ" dirty="0" smtClean="0"/>
              <a:t>, </a:t>
            </a:r>
            <a:r>
              <a:rPr lang="cs-CZ" dirty="0" err="1" smtClean="0"/>
              <a:t>Renaissance,Castle,according</a:t>
            </a:r>
            <a:r>
              <a:rPr lang="cs-CZ" dirty="0" smtClean="0"/>
              <a:t> ,</a:t>
            </a:r>
            <a:r>
              <a:rPr lang="cs-CZ" dirty="0" err="1" smtClean="0"/>
              <a:t>St.Vitus</a:t>
            </a:r>
            <a:r>
              <a:rPr lang="cs-CZ" dirty="0" smtClean="0"/>
              <a:t> </a:t>
            </a:r>
            <a:r>
              <a:rPr lang="cs-CZ" dirty="0" err="1" smtClean="0"/>
              <a:t>Cathedral,jewels,cemetery,attractions,Town</a:t>
            </a:r>
            <a:r>
              <a:rPr lang="cs-CZ" dirty="0" smtClean="0"/>
              <a:t> </a:t>
            </a:r>
            <a:r>
              <a:rPr lang="cs-CZ" dirty="0" err="1" smtClean="0"/>
              <a:t>Square,Astronomical,Jewish,Dancing,National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err="1" smtClean="0"/>
              <a:t>Estates</a:t>
            </a:r>
            <a:r>
              <a:rPr lang="cs-CZ" dirty="0" smtClean="0"/>
              <a:t>,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hockey,get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, underground/</a:t>
            </a:r>
            <a:r>
              <a:rPr lang="cs-CZ" dirty="0" err="1" smtClean="0"/>
              <a:t>Metro,funicular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5033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4857403"/>
          </a:xfrm>
        </p:spPr>
        <p:txBody>
          <a:bodyPr>
            <a:normAutofit fontScale="85000" lnSpcReduction="20000"/>
          </a:bodyPr>
          <a:lstStyle/>
          <a:p>
            <a:r>
              <a:rPr lang="cs-CZ" sz="1800" i="1" dirty="0" err="1"/>
              <a:t>Beauty</a:t>
            </a:r>
            <a:r>
              <a:rPr lang="cs-CZ" sz="1800" i="1" dirty="0"/>
              <a:t> </a:t>
            </a:r>
            <a:r>
              <a:rPr lang="cs-CZ" sz="1800" i="1" dirty="0" err="1"/>
              <a:t>places</a:t>
            </a:r>
            <a:r>
              <a:rPr lang="cs-CZ" sz="1800" dirty="0"/>
              <a:t> [online]. [cit. </a:t>
            </a:r>
            <a:r>
              <a:rPr lang="cs-CZ" sz="1800" dirty="0" smtClean="0"/>
              <a:t>2013-03-09]. </a:t>
            </a:r>
            <a:r>
              <a:rPr lang="cs-CZ" sz="1800" dirty="0"/>
              <a:t>Dostupné z: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beauty-places.com/prague-castle/</a:t>
            </a:r>
            <a:endParaRPr lang="cs-CZ" sz="1800" dirty="0" smtClean="0"/>
          </a:p>
          <a:p>
            <a:r>
              <a:rPr lang="pl-PL" sz="1800" i="1" dirty="0"/>
              <a:t>Czech tourism</a:t>
            </a:r>
            <a:r>
              <a:rPr lang="pl-PL" sz="1800" dirty="0"/>
              <a:t> [online]. [cit. 2013-06-09]. Dostupné z: </a:t>
            </a:r>
            <a:r>
              <a:rPr lang="pl-PL" sz="1800" dirty="0">
                <a:hlinkClick r:id="rId3"/>
              </a:rPr>
              <a:t>http://www.czechtourism.com/c/prague-st-vitus-cathedral</a:t>
            </a:r>
            <a:r>
              <a:rPr lang="pl-PL" sz="1800" dirty="0" smtClean="0">
                <a:hlinkClick r:id="rId3"/>
              </a:rPr>
              <a:t>/</a:t>
            </a:r>
            <a:endParaRPr lang="pl-PL" sz="1800" dirty="0" smtClean="0"/>
          </a:p>
          <a:p>
            <a:r>
              <a:rPr lang="en-US" sz="1800" dirty="0"/>
              <a:t>Czech land and beauties. In: [online]. [cit. 2013-06-09]. </a:t>
            </a:r>
            <a:r>
              <a:rPr lang="en-US" sz="1800" dirty="0" err="1"/>
              <a:t>Dostupné</a:t>
            </a:r>
            <a:r>
              <a:rPr lang="en-US" sz="1800" dirty="0"/>
              <a:t> z: </a:t>
            </a:r>
            <a:r>
              <a:rPr lang="en-US" sz="1800" dirty="0">
                <a:hlinkClick r:id="rId4"/>
              </a:rPr>
              <a:t>http://www.czechtourism.com/n/crown-exhibition</a:t>
            </a:r>
            <a:r>
              <a:rPr lang="en-US" sz="1800" dirty="0" smtClean="0">
                <a:hlinkClick r:id="rId4"/>
              </a:rPr>
              <a:t>/</a:t>
            </a:r>
            <a:endParaRPr lang="cs-CZ" sz="1800" dirty="0" smtClean="0"/>
          </a:p>
          <a:p>
            <a:r>
              <a:rPr lang="cs-CZ" sz="1800" dirty="0" err="1"/>
              <a:t>Sunrise</a:t>
            </a:r>
            <a:r>
              <a:rPr lang="cs-CZ" sz="1800" dirty="0"/>
              <a:t> </a:t>
            </a:r>
            <a:r>
              <a:rPr lang="cs-CZ" sz="1800" dirty="0" err="1"/>
              <a:t>over</a:t>
            </a:r>
            <a:r>
              <a:rPr lang="cs-CZ" sz="1800" dirty="0"/>
              <a:t> Prague. In: [online]. [cit. 2013-06-09]. Dostupné z: </a:t>
            </a:r>
            <a:r>
              <a:rPr lang="cs-CZ" sz="1800" dirty="0">
                <a:hlinkClick r:id="rId5"/>
              </a:rPr>
              <a:t>http://www.123rf.com/photo_9293114_sunrise-over-prague--</a:t>
            </a:r>
            <a:r>
              <a:rPr lang="cs-CZ" sz="1800" dirty="0" smtClean="0">
                <a:hlinkClick r:id="rId5"/>
              </a:rPr>
              <a:t>look-from-charles-bridge-early-motning.html</a:t>
            </a:r>
            <a:endParaRPr lang="cs-CZ" sz="1800" dirty="0" smtClean="0"/>
          </a:p>
          <a:p>
            <a:r>
              <a:rPr lang="cs-CZ" sz="1800" dirty="0"/>
              <a:t>Czech </a:t>
            </a:r>
            <a:r>
              <a:rPr lang="cs-CZ" sz="1800" dirty="0" err="1"/>
              <a:t>tourism</a:t>
            </a:r>
            <a:r>
              <a:rPr lang="cs-CZ" sz="1800" dirty="0"/>
              <a:t>. In: [online]. [cit. 2013-06-09]. Dostupné z: </a:t>
            </a:r>
            <a:r>
              <a:rPr lang="cs-CZ" sz="1800" dirty="0">
                <a:hlinkClick r:id="rId6"/>
              </a:rPr>
              <a:t>http://www.czechtourism.com/c/prague-old-town-square</a:t>
            </a:r>
            <a:r>
              <a:rPr lang="cs-CZ" sz="1800" dirty="0" smtClean="0">
                <a:hlinkClick r:id="rId6"/>
              </a:rPr>
              <a:t>/</a:t>
            </a:r>
            <a:endParaRPr lang="cs-CZ" sz="1800" dirty="0" smtClean="0"/>
          </a:p>
          <a:p>
            <a:r>
              <a:rPr lang="en-US" sz="1800" dirty="0"/>
              <a:t>Art of </a:t>
            </a:r>
            <a:r>
              <a:rPr lang="en-US" sz="1800" dirty="0" err="1"/>
              <a:t>Design:Dancing</a:t>
            </a:r>
            <a:r>
              <a:rPr lang="en-US" sz="1800" dirty="0"/>
              <a:t> House. In: [online]. [cit. 2013-06-09]. </a:t>
            </a:r>
            <a:r>
              <a:rPr lang="en-US" sz="1800" dirty="0" err="1"/>
              <a:t>Dostupné</a:t>
            </a:r>
            <a:r>
              <a:rPr lang="en-US" sz="1800" dirty="0"/>
              <a:t> z: </a:t>
            </a:r>
            <a:r>
              <a:rPr lang="en-US" sz="1800" dirty="0">
                <a:hlinkClick r:id="rId7"/>
              </a:rPr>
              <a:t>http://</a:t>
            </a:r>
            <a:r>
              <a:rPr lang="en-US" sz="1800" dirty="0" smtClean="0">
                <a:hlinkClick r:id="rId7"/>
              </a:rPr>
              <a:t>uniquedesignconcept.blogspot.cz/2011/08/dancing-house-prague-czech-republic.html</a:t>
            </a:r>
            <a:endParaRPr lang="cs-CZ" sz="1800" dirty="0" smtClean="0"/>
          </a:p>
          <a:p>
            <a:r>
              <a:rPr lang="it-IT" sz="1800" dirty="0"/>
              <a:t>Praga Caput Regni. In: [online]. [cit. 2013-06-09]. Dostupné z: </a:t>
            </a:r>
            <a:r>
              <a:rPr lang="it-IT" sz="1800" dirty="0">
                <a:hlinkClick r:id="rId8"/>
              </a:rPr>
              <a:t>http://www.andrewcusack.com/2009/11/23/praga-caput-regni</a:t>
            </a:r>
            <a:r>
              <a:rPr lang="it-IT" sz="1800" dirty="0" smtClean="0">
                <a:hlinkClick r:id="rId8"/>
              </a:rPr>
              <a:t>/</a:t>
            </a:r>
            <a:endParaRPr lang="cs-CZ" sz="1800" dirty="0" smtClean="0"/>
          </a:p>
          <a:p>
            <a:r>
              <a:rPr lang="it-IT" sz="1800" dirty="0"/>
              <a:t>Czech under scope. In: [online]. [cit. 2013-06-09]. Dostupné z: </a:t>
            </a:r>
            <a:r>
              <a:rPr lang="it-IT" sz="1800" dirty="0">
                <a:hlinkClick r:id="rId9"/>
              </a:rPr>
              <a:t>http://czechunderscope.com/prague/estates-theatre/lng/en</a:t>
            </a:r>
            <a:r>
              <a:rPr lang="it-IT" sz="1800" dirty="0" smtClean="0">
                <a:hlinkClick r:id="rId9"/>
              </a:rPr>
              <a:t>/</a:t>
            </a:r>
            <a:endParaRPr lang="cs-CZ" sz="1800" dirty="0" smtClean="0"/>
          </a:p>
          <a:p>
            <a:r>
              <a:rPr lang="cs-CZ" sz="1800" dirty="0"/>
              <a:t>Petřín </a:t>
            </a:r>
            <a:r>
              <a:rPr lang="cs-CZ" sz="1800" dirty="0" err="1"/>
              <a:t>Observation</a:t>
            </a:r>
            <a:r>
              <a:rPr lang="cs-CZ" sz="1800" dirty="0"/>
              <a:t> Tower. [online]. [cit. 2013-06-09]. Dostupné z: </a:t>
            </a:r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cs.wikipedia.org/wiki/Soubor:PetrinObservationTower.jpg</a:t>
            </a:r>
            <a:endParaRPr lang="cs-CZ" sz="1800" dirty="0" smtClean="0"/>
          </a:p>
          <a:p>
            <a:r>
              <a:rPr lang="it-IT" sz="1800" dirty="0"/>
              <a:t>Prague-malá Strana. In: [online]. [cit. 2013-06-09]. Dostupné z: </a:t>
            </a:r>
            <a:r>
              <a:rPr lang="it-IT" sz="1800" dirty="0">
                <a:hlinkClick r:id="rId11"/>
              </a:rPr>
              <a:t>http://www.geolocation.ws/v/W/File%3AStanice%20%C3%9Ajezd,%20z%20mostku.jpg/-/</a:t>
            </a:r>
            <a:r>
              <a:rPr lang="it-IT" sz="1800" dirty="0" smtClean="0">
                <a:hlinkClick r:id="rId11"/>
              </a:rPr>
              <a:t>en</a:t>
            </a:r>
            <a:endParaRPr lang="cs-CZ" sz="1800" dirty="0" smtClean="0"/>
          </a:p>
          <a:p>
            <a:r>
              <a:rPr lang="en-US" sz="1600" i="1" dirty="0"/>
              <a:t>Bridge-on line</a:t>
            </a:r>
            <a:r>
              <a:rPr lang="en-US" sz="1600" dirty="0"/>
              <a:t> [online]. 2012 [cit. 2013-06-09].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12"/>
              </a:rPr>
              <a:t>http://</a:t>
            </a:r>
            <a:r>
              <a:rPr lang="en-US" sz="1600" dirty="0" smtClean="0">
                <a:hlinkClick r:id="rId12"/>
              </a:rPr>
              <a:t>www.bridge-online.cz/maturita/maturitni-temata</a:t>
            </a:r>
            <a:endParaRPr lang="cs-CZ" sz="16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pl-PL" sz="1800" dirty="0" smtClean="0"/>
          </a:p>
          <a:p>
            <a:endParaRPr lang="pl-PL" sz="1800" dirty="0" smtClean="0"/>
          </a:p>
          <a:p>
            <a:pPr marL="0" indent="0">
              <a:buNone/>
            </a:pPr>
            <a:endParaRPr lang="cs-CZ" sz="1800" dirty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695697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1100</Words>
  <Application>Microsoft Office PowerPoint</Application>
  <PresentationFormat>Předvádění na obrazovce (4:3)</PresentationFormat>
  <Paragraphs>109</Paragraphs>
  <Slides>13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Calibri</vt:lpstr>
      <vt:lpstr>Times New Roman</vt:lpstr>
      <vt:lpstr>Motiv systému Office</vt:lpstr>
      <vt:lpstr>Prezentace aplikace PowerPoint</vt:lpstr>
      <vt:lpstr>Prezentace aplikace PowerPoint</vt:lpstr>
      <vt:lpstr>Prague</vt:lpstr>
      <vt:lpstr>Complete the text with suitable words</vt:lpstr>
      <vt:lpstr>Complete the text with suitable words</vt:lpstr>
      <vt:lpstr>  </vt:lpstr>
      <vt:lpstr>  </vt:lpstr>
      <vt:lpstr>   </vt:lpstr>
      <vt:lpstr>   </vt:lpstr>
      <vt:lpstr> </vt:lpstr>
      <vt:lpstr> </vt:lpstr>
      <vt:lpstr>Words needed for the text:</vt:lpstr>
      <vt:lpstr>Sources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Alena</dc:creator>
  <cp:lastModifiedBy>Zelenková Alena</cp:lastModifiedBy>
  <cp:revision>29</cp:revision>
  <dcterms:created xsi:type="dcterms:W3CDTF">2013-06-09T15:08:21Z</dcterms:created>
  <dcterms:modified xsi:type="dcterms:W3CDTF">2014-04-15T06:13:35Z</dcterms:modified>
</cp:coreProperties>
</file>