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  <p:sldMasterId id="2147483900" r:id="rId22"/>
  </p:sldMasterIdLst>
  <p:notesMasterIdLst>
    <p:notesMasterId r:id="rId46"/>
  </p:notesMasterIdLst>
  <p:sldIdLst>
    <p:sldId id="257" r:id="rId23"/>
    <p:sldId id="258" r:id="rId24"/>
    <p:sldId id="259" r:id="rId25"/>
    <p:sldId id="260" r:id="rId26"/>
    <p:sldId id="261" r:id="rId27"/>
    <p:sldId id="262" r:id="rId28"/>
    <p:sldId id="263" r:id="rId29"/>
    <p:sldId id="264" r:id="rId30"/>
    <p:sldId id="265" r:id="rId31"/>
    <p:sldId id="266" r:id="rId32"/>
    <p:sldId id="267" r:id="rId33"/>
    <p:sldId id="268" r:id="rId34"/>
    <p:sldId id="269" r:id="rId35"/>
    <p:sldId id="270" r:id="rId36"/>
    <p:sldId id="271" r:id="rId37"/>
    <p:sldId id="272" r:id="rId38"/>
    <p:sldId id="273" r:id="rId39"/>
    <p:sldId id="274" r:id="rId40"/>
    <p:sldId id="275" r:id="rId41"/>
    <p:sldId id="276" r:id="rId42"/>
    <p:sldId id="279" r:id="rId43"/>
    <p:sldId id="280" r:id="rId44"/>
    <p:sldId id="256" r:id="rId4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4.xml"/><Relationship Id="rId39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2.xml"/><Relationship Id="rId42" Type="http://schemas.openxmlformats.org/officeDocument/2006/relationships/slide" Target="slides/slide2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7.xml"/><Relationship Id="rId41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slide" Target="slides/slide18.xml"/><Relationship Id="rId45" Type="http://schemas.openxmlformats.org/officeDocument/2006/relationships/slide" Target="slides/slide23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9.xml"/><Relationship Id="rId44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slide" Target="slides/slide21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25CCD-B5DD-4077-A525-6356856DA5A7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D7F80-798D-4325-96E1-13F8043FE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914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32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160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308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511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467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103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47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45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765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809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554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413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3223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481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118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180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0517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998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0698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695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3199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47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1835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235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886075"/>
      </p:ext>
    </p:extLst>
  </p:cSld>
  <p:clrMapOvr>
    <a:masterClrMapping/>
  </p:clrMapOvr>
  <p:transition>
    <p:cover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0840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88235245"/>
      </p:ext>
    </p:extLst>
  </p:cSld>
  <p:clrMapOvr>
    <a:masterClrMapping/>
  </p:clrMapOvr>
  <p:transition>
    <p:cover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28305217"/>
      </p:ext>
    </p:extLst>
  </p:cSld>
  <p:clrMapOvr>
    <a:masterClrMapping/>
  </p:clrMapOvr>
  <p:transition>
    <p:cover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005770"/>
      </p:ext>
    </p:extLst>
  </p:cSld>
  <p:clrMapOvr>
    <a:masterClrMapping/>
  </p:clrMapOvr>
  <p:transition>
    <p:cover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583436"/>
      </p:ext>
    </p:extLst>
  </p:cSld>
  <p:clrMapOvr>
    <a:masterClrMapping/>
  </p:clrMapOvr>
  <p:transition>
    <p:cover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713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299516"/>
      </p:ext>
    </p:extLst>
  </p:cSld>
  <p:clrMapOvr>
    <a:masterClrMapping/>
  </p:clrMapOvr>
  <p:transition>
    <p:cover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232585"/>
      </p:ext>
    </p:extLst>
  </p:cSld>
  <p:clrMapOvr>
    <a:masterClrMapping/>
  </p:clrMapOvr>
  <p:transition>
    <p:cover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67947"/>
      </p:ext>
    </p:extLst>
  </p:cSld>
  <p:clrMapOvr>
    <a:masterClrMapping/>
  </p:clrMapOvr>
  <p:transition>
    <p:cover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91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886302"/>
      </p:ext>
    </p:extLst>
  </p:cSld>
  <p:clrMapOvr>
    <a:masterClrMapping/>
  </p:clrMapOvr>
  <p:transition>
    <p:cover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6883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90305944"/>
      </p:ext>
    </p:extLst>
  </p:cSld>
  <p:clrMapOvr>
    <a:masterClrMapping/>
  </p:clrMapOvr>
  <p:transition>
    <p:cover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668383305"/>
      </p:ext>
    </p:extLst>
  </p:cSld>
  <p:clrMapOvr>
    <a:masterClrMapping/>
  </p:clrMapOvr>
  <p:transition>
    <p:cover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253115"/>
      </p:ext>
    </p:extLst>
  </p:cSld>
  <p:clrMapOvr>
    <a:masterClrMapping/>
  </p:clrMapOvr>
  <p:transition>
    <p:cover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05296"/>
      </p:ext>
    </p:extLst>
  </p:cSld>
  <p:clrMapOvr>
    <a:masterClrMapping/>
  </p:clrMapOvr>
  <p:transition>
    <p:cover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023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995271"/>
      </p:ext>
    </p:extLst>
  </p:cSld>
  <p:clrMapOvr>
    <a:masterClrMapping/>
  </p:clrMapOvr>
  <p:transition>
    <p:cover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496882"/>
      </p:ext>
    </p:extLst>
  </p:cSld>
  <p:clrMapOvr>
    <a:masterClrMapping/>
  </p:clrMapOvr>
  <p:transition>
    <p:cover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457035"/>
      </p:ext>
    </p:extLst>
  </p:cSld>
  <p:clrMapOvr>
    <a:masterClrMapping/>
  </p:clrMapOvr>
  <p:transition>
    <p:cover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753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568988"/>
      </p:ext>
    </p:extLst>
  </p:cSld>
  <p:clrMapOvr>
    <a:masterClrMapping/>
  </p:clrMapOvr>
  <p:transition>
    <p:cover dir="r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6004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30243712"/>
      </p:ext>
    </p:extLst>
  </p:cSld>
  <p:clrMapOvr>
    <a:masterClrMapping/>
  </p:clrMapOvr>
  <p:transition>
    <p:cover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077869493"/>
      </p:ext>
    </p:extLst>
  </p:cSld>
  <p:clrMapOvr>
    <a:masterClrMapping/>
  </p:clrMapOvr>
  <p:transition>
    <p:cover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792683"/>
      </p:ext>
    </p:extLst>
  </p:cSld>
  <p:clrMapOvr>
    <a:masterClrMapping/>
  </p:clrMapOvr>
  <p:transition>
    <p:cover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565964"/>
      </p:ext>
    </p:extLst>
  </p:cSld>
  <p:clrMapOvr>
    <a:masterClrMapping/>
  </p:clrMapOvr>
  <p:transition>
    <p:cover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685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831872"/>
      </p:ext>
    </p:extLst>
  </p:cSld>
  <p:clrMapOvr>
    <a:masterClrMapping/>
  </p:clrMapOvr>
  <p:transition>
    <p:cover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979549"/>
      </p:ext>
    </p:extLst>
  </p:cSld>
  <p:clrMapOvr>
    <a:masterClrMapping/>
  </p:clrMapOvr>
  <p:transition>
    <p:cover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100633"/>
      </p:ext>
    </p:extLst>
  </p:cSld>
  <p:clrMapOvr>
    <a:masterClrMapping/>
  </p:clrMapOvr>
  <p:transition>
    <p:cover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444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94182"/>
      </p:ext>
    </p:extLst>
  </p:cSld>
  <p:clrMapOvr>
    <a:masterClrMapping/>
  </p:clrMapOvr>
  <p:transition>
    <p:cover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121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95495860"/>
      </p:ext>
    </p:extLst>
  </p:cSld>
  <p:clrMapOvr>
    <a:masterClrMapping/>
  </p:clrMapOvr>
  <p:transition>
    <p:cover dir="r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530404775"/>
      </p:ext>
    </p:extLst>
  </p:cSld>
  <p:clrMapOvr>
    <a:masterClrMapping/>
  </p:clrMapOvr>
  <p:transition>
    <p:cover dir="r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584373"/>
      </p:ext>
    </p:extLst>
  </p:cSld>
  <p:clrMapOvr>
    <a:masterClrMapping/>
  </p:clrMapOvr>
  <p:transition>
    <p:cover dir="r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974213"/>
      </p:ext>
    </p:extLst>
  </p:cSld>
  <p:clrMapOvr>
    <a:masterClrMapping/>
  </p:clrMapOvr>
  <p:transition>
    <p:cover dir="r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329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75666"/>
      </p:ext>
    </p:extLst>
  </p:cSld>
  <p:clrMapOvr>
    <a:masterClrMapping/>
  </p:clrMapOvr>
  <p:transition>
    <p:cover dir="r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003910"/>
      </p:ext>
    </p:extLst>
  </p:cSld>
  <p:clrMapOvr>
    <a:masterClrMapping/>
  </p:clrMapOvr>
  <p:transition>
    <p:cover dir="r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916203"/>
      </p:ext>
    </p:extLst>
  </p:cSld>
  <p:clrMapOvr>
    <a:masterClrMapping/>
  </p:clrMapOvr>
  <p:transition>
    <p:cover dir="r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94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828652"/>
      </p:ext>
    </p:extLst>
  </p:cSld>
  <p:clrMapOvr>
    <a:masterClrMapping/>
  </p:clrMapOvr>
  <p:transition>
    <p:cover dir="r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8813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5045390"/>
      </p:ext>
    </p:extLst>
  </p:cSld>
  <p:clrMapOvr>
    <a:masterClrMapping/>
  </p:clrMapOvr>
  <p:transition>
    <p:cover dir="r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76398678"/>
      </p:ext>
    </p:extLst>
  </p:cSld>
  <p:clrMapOvr>
    <a:masterClrMapping/>
  </p:clrMapOvr>
  <p:transition>
    <p:cover dir="r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941834"/>
      </p:ext>
    </p:extLst>
  </p:cSld>
  <p:clrMapOvr>
    <a:masterClrMapping/>
  </p:clrMapOvr>
  <p:transition>
    <p:cover dir="r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499604"/>
      </p:ext>
    </p:extLst>
  </p:cSld>
  <p:clrMapOvr>
    <a:masterClrMapping/>
  </p:clrMapOvr>
  <p:transition>
    <p:cover dir="r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162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333402"/>
      </p:ext>
    </p:extLst>
  </p:cSld>
  <p:clrMapOvr>
    <a:masterClrMapping/>
  </p:clrMapOvr>
  <p:transition>
    <p:cover dir="r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524227"/>
      </p:ext>
    </p:extLst>
  </p:cSld>
  <p:clrMapOvr>
    <a:masterClrMapping/>
  </p:clrMapOvr>
  <p:transition>
    <p:cover dir="r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263004"/>
      </p:ext>
    </p:extLst>
  </p:cSld>
  <p:clrMapOvr>
    <a:masterClrMapping/>
  </p:clrMapOvr>
  <p:transition>
    <p:cover dir="r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498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95271"/>
      </p:ext>
    </p:extLst>
  </p:cSld>
  <p:clrMapOvr>
    <a:masterClrMapping/>
  </p:clrMapOvr>
  <p:transition>
    <p:cover dir="r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5892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90609321"/>
      </p:ext>
    </p:extLst>
  </p:cSld>
  <p:clrMapOvr>
    <a:masterClrMapping/>
  </p:clrMapOvr>
  <p:transition>
    <p:cover dir="r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298729714"/>
      </p:ext>
    </p:extLst>
  </p:cSld>
  <p:clrMapOvr>
    <a:masterClrMapping/>
  </p:clrMapOvr>
  <p:transition>
    <p:cover dir="r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473257"/>
      </p:ext>
    </p:extLst>
  </p:cSld>
  <p:clrMapOvr>
    <a:masterClrMapping/>
  </p:clrMapOvr>
  <p:transition>
    <p:cover dir="r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463267"/>
      </p:ext>
    </p:extLst>
  </p:cSld>
  <p:clrMapOvr>
    <a:masterClrMapping/>
  </p:clrMapOvr>
  <p:transition>
    <p:cover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5016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588747"/>
      </p:ext>
    </p:extLst>
  </p:cSld>
  <p:clrMapOvr>
    <a:masterClrMapping/>
  </p:clrMapOvr>
  <p:transition>
    <p:cover dir="r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444937"/>
      </p:ext>
    </p:extLst>
  </p:cSld>
  <p:clrMapOvr>
    <a:masterClrMapping/>
  </p:clrMapOvr>
  <p:transition>
    <p:cover dir="r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624528"/>
      </p:ext>
    </p:extLst>
  </p:cSld>
  <p:clrMapOvr>
    <a:masterClrMapping/>
  </p:clrMapOvr>
  <p:transition>
    <p:cover dir="r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1447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94712"/>
      </p:ext>
    </p:extLst>
  </p:cSld>
  <p:clrMapOvr>
    <a:masterClrMapping/>
  </p:clrMapOvr>
  <p:transition>
    <p:cover dir="r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632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49695569"/>
      </p:ext>
    </p:extLst>
  </p:cSld>
  <p:clrMapOvr>
    <a:masterClrMapping/>
  </p:clrMapOvr>
  <p:transition>
    <p:cover dir="r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98191488"/>
      </p:ext>
    </p:extLst>
  </p:cSld>
  <p:clrMapOvr>
    <a:masterClrMapping/>
  </p:clrMapOvr>
  <p:transition>
    <p:cover dir="r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7890"/>
      </p:ext>
    </p:extLst>
  </p:cSld>
  <p:clrMapOvr>
    <a:masterClrMapping/>
  </p:clrMapOvr>
  <p:transition>
    <p:cover dir="r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30004"/>
      </p:ext>
    </p:extLst>
  </p:cSld>
  <p:clrMapOvr>
    <a:masterClrMapping/>
  </p:clrMapOvr>
  <p:transition>
    <p:cover dir="r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96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34662"/>
      </p:ext>
    </p:extLst>
  </p:cSld>
  <p:clrMapOvr>
    <a:masterClrMapping/>
  </p:clrMapOvr>
  <p:transition>
    <p:cover dir="r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775798"/>
      </p:ext>
    </p:extLst>
  </p:cSld>
  <p:clrMapOvr>
    <a:masterClrMapping/>
  </p:clrMapOvr>
  <p:transition>
    <p:cover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721590"/>
      </p:ext>
    </p:extLst>
  </p:cSld>
  <p:clrMapOvr>
    <a:masterClrMapping/>
  </p:clrMapOvr>
  <p:transition>
    <p:cover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1690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542616"/>
      </p:ext>
    </p:extLst>
  </p:cSld>
  <p:clrMapOvr>
    <a:masterClrMapping/>
  </p:clrMapOvr>
  <p:transition>
    <p:cover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403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66822338"/>
      </p:ext>
    </p:extLst>
  </p:cSld>
  <p:clrMapOvr>
    <a:masterClrMapping/>
  </p:clrMapOvr>
  <p:transition>
    <p:cover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930897811"/>
      </p:ext>
    </p:extLst>
  </p:cSld>
  <p:clrMapOvr>
    <a:masterClrMapping/>
  </p:clrMapOvr>
  <p:transition>
    <p:cover dir="r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73743"/>
      </p:ext>
    </p:extLst>
  </p:cSld>
  <p:clrMapOvr>
    <a:masterClrMapping/>
  </p:clrMapOvr>
  <p:transition>
    <p:cover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369417"/>
      </p:ext>
    </p:extLst>
  </p:cSld>
  <p:clrMapOvr>
    <a:masterClrMapping/>
  </p:clrMapOvr>
  <p:transition>
    <p:cover dir="r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465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149416"/>
      </p:ext>
    </p:extLst>
  </p:cSld>
  <p:clrMapOvr>
    <a:masterClrMapping/>
  </p:clrMapOvr>
  <p:transition>
    <p:cover dir="r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087093"/>
      </p:ext>
    </p:extLst>
  </p:cSld>
  <p:clrMapOvr>
    <a:masterClrMapping/>
  </p:clrMapOvr>
  <p:transition>
    <p:cover dir="r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926198"/>
      </p:ext>
    </p:extLst>
  </p:cSld>
  <p:clrMapOvr>
    <a:masterClrMapping/>
  </p:clrMapOvr>
  <p:transition>
    <p:cover dir="r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041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773642"/>
      </p:ext>
    </p:extLst>
  </p:cSld>
  <p:clrMapOvr>
    <a:masterClrMapping/>
  </p:clrMapOvr>
  <p:transition>
    <p:cover dir="r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0896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2476523"/>
      </p:ext>
    </p:extLst>
  </p:cSld>
  <p:clrMapOvr>
    <a:masterClrMapping/>
  </p:clrMapOvr>
  <p:transition>
    <p:cover dir="r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76573093"/>
      </p:ext>
    </p:extLst>
  </p:cSld>
  <p:clrMapOvr>
    <a:masterClrMapping/>
  </p:clrMapOvr>
  <p:transition>
    <p:cover dir="r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71559"/>
      </p:ext>
    </p:extLst>
  </p:cSld>
  <p:clrMapOvr>
    <a:masterClrMapping/>
  </p:clrMapOvr>
  <p:transition>
    <p:cover dir="r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767505"/>
      </p:ext>
    </p:extLst>
  </p:cSld>
  <p:clrMapOvr>
    <a:masterClrMapping/>
  </p:clrMapOvr>
  <p:transition>
    <p:cover dir="r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079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53538"/>
      </p:ext>
    </p:extLst>
  </p:cSld>
  <p:clrMapOvr>
    <a:masterClrMapping/>
  </p:clrMapOvr>
  <p:transition>
    <p:cover dir="r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82134"/>
      </p:ext>
    </p:extLst>
  </p:cSld>
  <p:clrMapOvr>
    <a:masterClrMapping/>
  </p:clrMapOvr>
  <p:transition>
    <p:cover dir="r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772851"/>
      </p:ext>
    </p:extLst>
  </p:cSld>
  <p:clrMapOvr>
    <a:masterClrMapping/>
  </p:clrMapOvr>
  <p:transition>
    <p:cover dir="r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35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095896"/>
      </p:ext>
    </p:extLst>
  </p:cSld>
  <p:clrMapOvr>
    <a:masterClrMapping/>
  </p:clrMapOvr>
  <p:transition>
    <p:cover dir="r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311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595414"/>
      </p:ext>
    </p:extLst>
  </p:cSld>
  <p:clrMapOvr>
    <a:masterClrMapping/>
  </p:clrMapOvr>
  <p:transition>
    <p:cover dir="r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356735063"/>
      </p:ext>
    </p:extLst>
  </p:cSld>
  <p:clrMapOvr>
    <a:masterClrMapping/>
  </p:clrMapOvr>
  <p:transition>
    <p:cover dir="r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007106"/>
      </p:ext>
    </p:extLst>
  </p:cSld>
  <p:clrMapOvr>
    <a:masterClrMapping/>
  </p:clrMapOvr>
  <p:transition>
    <p:cover dir="r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297922"/>
      </p:ext>
    </p:extLst>
  </p:cSld>
  <p:clrMapOvr>
    <a:masterClrMapping/>
  </p:clrMapOvr>
  <p:transition>
    <p:cover dir="r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9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516845"/>
      </p:ext>
    </p:extLst>
  </p:cSld>
  <p:clrMapOvr>
    <a:masterClrMapping/>
  </p:clrMapOvr>
  <p:transition>
    <p:cover dir="r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551958"/>
      </p:ext>
    </p:extLst>
  </p:cSld>
  <p:clrMapOvr>
    <a:masterClrMapping/>
  </p:clrMapOvr>
  <p:transition>
    <p:cover dir="r"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019207"/>
      </p:ext>
    </p:extLst>
  </p:cSld>
  <p:clrMapOvr>
    <a:masterClrMapping/>
  </p:clrMapOvr>
  <p:transition>
    <p:cover dir="r"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82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779311"/>
      </p:ext>
    </p:extLst>
  </p:cSld>
  <p:clrMapOvr>
    <a:masterClrMapping/>
  </p:clrMapOvr>
  <p:transition>
    <p:cover dir="r"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899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51464923"/>
      </p:ext>
    </p:extLst>
  </p:cSld>
  <p:clrMapOvr>
    <a:masterClrMapping/>
  </p:clrMapOvr>
  <p:transition>
    <p:cover dir="r"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775250384"/>
      </p:ext>
    </p:extLst>
  </p:cSld>
  <p:clrMapOvr>
    <a:masterClrMapping/>
  </p:clrMapOvr>
  <p:transition>
    <p:cover dir="r"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42049"/>
      </p:ext>
    </p:extLst>
  </p:cSld>
  <p:clrMapOvr>
    <a:masterClrMapping/>
  </p:clrMapOvr>
  <p:transition>
    <p:cover dir="r"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949113"/>
      </p:ext>
    </p:extLst>
  </p:cSld>
  <p:clrMapOvr>
    <a:masterClrMapping/>
  </p:clrMapOvr>
  <p:transition>
    <p:cover dir="r"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330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636156"/>
      </p:ext>
    </p:extLst>
  </p:cSld>
  <p:clrMapOvr>
    <a:masterClrMapping/>
  </p:clrMapOvr>
  <p:transition>
    <p:cover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192636"/>
      </p:ext>
    </p:extLst>
  </p:cSld>
  <p:clrMapOvr>
    <a:masterClrMapping/>
  </p:clrMapOvr>
  <p:transition>
    <p:cover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5704342"/>
      </p:ext>
    </p:extLst>
  </p:cSld>
  <p:clrMapOvr>
    <a:masterClrMapping/>
  </p:clrMapOvr>
  <p:transition>
    <p:cover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6908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78333"/>
      </p:ext>
    </p:extLst>
  </p:cSld>
  <p:clrMapOvr>
    <a:masterClrMapping/>
  </p:clrMapOvr>
  <p:transition>
    <p:cover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4769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9850655"/>
      </p:ext>
    </p:extLst>
  </p:cSld>
  <p:clrMapOvr>
    <a:masterClrMapping/>
  </p:clrMapOvr>
  <p:transition>
    <p:cover dir="r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234804632"/>
      </p:ext>
    </p:extLst>
  </p:cSld>
  <p:clrMapOvr>
    <a:masterClrMapping/>
  </p:clrMapOvr>
  <p:transition>
    <p:cover dir="r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35167"/>
      </p:ext>
    </p:extLst>
  </p:cSld>
  <p:clrMapOvr>
    <a:masterClrMapping/>
  </p:clrMapOvr>
  <p:transition>
    <p:cover dir="r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426985"/>
      </p:ext>
    </p:extLst>
  </p:cSld>
  <p:clrMapOvr>
    <a:masterClrMapping/>
  </p:clrMapOvr>
  <p:transition>
    <p:cover dir="r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138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989223"/>
      </p:ext>
    </p:extLst>
  </p:cSld>
  <p:clrMapOvr>
    <a:masterClrMapping/>
  </p:clrMapOvr>
  <p:transition>
    <p:cover dir="r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363323"/>
      </p:ext>
    </p:extLst>
  </p:cSld>
  <p:clrMapOvr>
    <a:masterClrMapping/>
  </p:clrMapOvr>
  <p:transition>
    <p:cover dir="r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549599"/>
      </p:ext>
    </p:extLst>
  </p:cSld>
  <p:clrMapOvr>
    <a:masterClrMapping/>
  </p:clrMapOvr>
  <p:transition>
    <p:cover dir="r"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232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431013"/>
      </p:ext>
    </p:extLst>
  </p:cSld>
  <p:clrMapOvr>
    <a:masterClrMapping/>
  </p:clrMapOvr>
  <p:transition>
    <p:cover dir="r"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149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69497216"/>
      </p:ext>
    </p:extLst>
  </p:cSld>
  <p:clrMapOvr>
    <a:masterClrMapping/>
  </p:clrMapOvr>
  <p:transition>
    <p:cover dir="r"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84755466"/>
      </p:ext>
    </p:extLst>
  </p:cSld>
  <p:clrMapOvr>
    <a:masterClrMapping/>
  </p:clrMapOvr>
  <p:transition>
    <p:cover dir="r"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42785"/>
      </p:ext>
    </p:extLst>
  </p:cSld>
  <p:clrMapOvr>
    <a:masterClrMapping/>
  </p:clrMapOvr>
  <p:transition>
    <p:cover dir="r"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957829"/>
      </p:ext>
    </p:extLst>
  </p:cSld>
  <p:clrMapOvr>
    <a:masterClrMapping/>
  </p:clrMapOvr>
  <p:transition>
    <p:cover dir="r"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261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99061"/>
      </p:ext>
    </p:extLst>
  </p:cSld>
  <p:clrMapOvr>
    <a:masterClrMapping/>
  </p:clrMapOvr>
  <p:transition>
    <p:cover dir="r"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34523"/>
      </p:ext>
    </p:extLst>
  </p:cSld>
  <p:clrMapOvr>
    <a:masterClrMapping/>
  </p:clrMapOvr>
  <p:transition>
    <p:cover dir="r"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204272"/>
      </p:ext>
    </p:extLst>
  </p:cSld>
  <p:clrMapOvr>
    <a:masterClrMapping/>
  </p:clrMapOvr>
  <p:transition>
    <p:cover dir="r"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191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49701"/>
      </p:ext>
    </p:extLst>
  </p:cSld>
  <p:clrMapOvr>
    <a:masterClrMapping/>
  </p:clrMapOvr>
  <p:transition>
    <p:cover dir="r"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9011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43726676"/>
      </p:ext>
    </p:extLst>
  </p:cSld>
  <p:clrMapOvr>
    <a:masterClrMapping/>
  </p:clrMapOvr>
  <p:transition>
    <p:cover dir="r"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879881306"/>
      </p:ext>
    </p:extLst>
  </p:cSld>
  <p:clrMapOvr>
    <a:masterClrMapping/>
  </p:clrMapOvr>
  <p:transition>
    <p:cover dir="r"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757193"/>
      </p:ext>
    </p:extLst>
  </p:cSld>
  <p:clrMapOvr>
    <a:masterClrMapping/>
  </p:clrMapOvr>
  <p:transition>
    <p:cover dir="r"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12043"/>
      </p:ext>
    </p:extLst>
  </p:cSld>
  <p:clrMapOvr>
    <a:masterClrMapping/>
  </p:clrMapOvr>
  <p:transition>
    <p:cover dir="r"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2495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017075"/>
      </p:ext>
    </p:extLst>
  </p:cSld>
  <p:clrMapOvr>
    <a:masterClrMapping/>
  </p:clrMapOvr>
  <p:transition>
    <p:cover dir="r"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258510"/>
      </p:ext>
    </p:extLst>
  </p:cSld>
  <p:clrMapOvr>
    <a:masterClrMapping/>
  </p:clrMapOvr>
  <p:transition>
    <p:cover dir="r"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324075"/>
      </p:ext>
    </p:extLst>
  </p:cSld>
  <p:clrMapOvr>
    <a:masterClrMapping/>
  </p:clrMapOvr>
  <p:transition>
    <p:cover dir="r"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096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479081"/>
      </p:ext>
    </p:extLst>
  </p:cSld>
  <p:clrMapOvr>
    <a:masterClrMapping/>
  </p:clrMapOvr>
  <p:transition>
    <p:cover dir="r"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317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33321697"/>
      </p:ext>
    </p:extLst>
  </p:cSld>
  <p:clrMapOvr>
    <a:masterClrMapping/>
  </p:clrMapOvr>
  <p:transition>
    <p:cover dir="r"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109330030"/>
      </p:ext>
    </p:extLst>
  </p:cSld>
  <p:clrMapOvr>
    <a:masterClrMapping/>
  </p:clrMapOvr>
  <p:transition>
    <p:cover dir="r"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92088"/>
      </p:ext>
    </p:extLst>
  </p:cSld>
  <p:clrMapOvr>
    <a:masterClrMapping/>
  </p:clrMapOvr>
  <p:transition>
    <p:cover dir="r"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868342"/>
      </p:ext>
    </p:extLst>
  </p:cSld>
  <p:clrMapOvr>
    <a:masterClrMapping/>
  </p:clrMapOvr>
  <p:transition>
    <p:cover dir="r"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8157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83909"/>
      </p:ext>
    </p:extLst>
  </p:cSld>
  <p:clrMapOvr>
    <a:masterClrMapping/>
  </p:clrMapOvr>
  <p:transition>
    <p:cover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280669"/>
      </p:ext>
    </p:extLst>
  </p:cSld>
  <p:clrMapOvr>
    <a:masterClrMapping/>
  </p:clrMapOvr>
  <p:transition>
    <p:cover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104860"/>
      </p:ext>
    </p:extLst>
  </p:cSld>
  <p:clrMapOvr>
    <a:masterClrMapping/>
  </p:clrMapOvr>
  <p:transition>
    <p:cover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5521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666856"/>
      </p:ext>
    </p:extLst>
  </p:cSld>
  <p:clrMapOvr>
    <a:masterClrMapping/>
  </p:clrMapOvr>
  <p:transition>
    <p:cover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037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45534350"/>
      </p:ext>
    </p:extLst>
  </p:cSld>
  <p:clrMapOvr>
    <a:masterClrMapping/>
  </p:clrMapOvr>
  <p:transition>
    <p:cover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48433903"/>
      </p:ext>
    </p:extLst>
  </p:cSld>
  <p:clrMapOvr>
    <a:masterClrMapping/>
  </p:clrMapOvr>
  <p:transition>
    <p:cover dir="r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660897"/>
      </p:ext>
    </p:extLst>
  </p:cSld>
  <p:clrMapOvr>
    <a:masterClrMapping/>
  </p:clrMapOvr>
  <p:transition>
    <p:cover dir="r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453518"/>
      </p:ext>
    </p:extLst>
  </p:cSld>
  <p:clrMapOvr>
    <a:masterClrMapping/>
  </p:clrMapOvr>
  <p:transition>
    <p:cover dir="r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78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650470"/>
      </p:ext>
    </p:extLst>
  </p:cSld>
  <p:clrMapOvr>
    <a:masterClrMapping/>
  </p:clrMapOvr>
  <p:transition>
    <p:cover dir="r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640223"/>
      </p:ext>
    </p:extLst>
  </p:cSld>
  <p:clrMapOvr>
    <a:masterClrMapping/>
  </p:clrMapOvr>
  <p:transition>
    <p:cover dir="r"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314578"/>
      </p:ext>
    </p:extLst>
  </p:cSld>
  <p:clrMapOvr>
    <a:masterClrMapping/>
  </p:clrMapOvr>
  <p:transition>
    <p:cover dir="r"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210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509385"/>
      </p:ext>
    </p:extLst>
  </p:cSld>
  <p:clrMapOvr>
    <a:masterClrMapping/>
  </p:clrMapOvr>
  <p:transition>
    <p:cover dir="r"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39872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91731481"/>
      </p:ext>
    </p:extLst>
  </p:cSld>
  <p:clrMapOvr>
    <a:masterClrMapping/>
  </p:clrMapOvr>
  <p:transition>
    <p:cover dir="r"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772873374"/>
      </p:ext>
    </p:extLst>
  </p:cSld>
  <p:clrMapOvr>
    <a:masterClrMapping/>
  </p:clrMapOvr>
  <p:transition>
    <p:cover dir="r"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037787"/>
      </p:ext>
    </p:extLst>
  </p:cSld>
  <p:clrMapOvr>
    <a:masterClrMapping/>
  </p:clrMapOvr>
  <p:transition>
    <p:cover dir="r"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216526"/>
      </p:ext>
    </p:extLst>
  </p:cSld>
  <p:clrMapOvr>
    <a:masterClrMapping/>
  </p:clrMapOvr>
  <p:transition>
    <p:cover dir="r"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500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626940"/>
      </p:ext>
    </p:extLst>
  </p:cSld>
  <p:clrMapOvr>
    <a:masterClrMapping/>
  </p:clrMapOvr>
  <p:transition>
    <p:cover dir="r"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851487"/>
      </p:ext>
    </p:extLst>
  </p:cSld>
  <p:clrMapOvr>
    <a:masterClrMapping/>
  </p:clrMapOvr>
  <p:transition>
    <p:cover dir="r"/>
  </p:transition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5803883"/>
      </p:ext>
    </p:extLst>
  </p:cSld>
  <p:clrMapOvr>
    <a:masterClrMapping/>
  </p:clrMapOvr>
  <p:transition>
    <p:cover dir="r"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29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589876"/>
      </p:ext>
    </p:extLst>
  </p:cSld>
  <p:clrMapOvr>
    <a:masterClrMapping/>
  </p:clrMapOvr>
  <p:transition>
    <p:cover dir="r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109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1993687"/>
      </p:ext>
    </p:extLst>
  </p:cSld>
  <p:clrMapOvr>
    <a:masterClrMapping/>
  </p:clrMapOvr>
  <p:transition>
    <p:cover dir="r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742049675"/>
      </p:ext>
    </p:extLst>
  </p:cSld>
  <p:clrMapOvr>
    <a:masterClrMapping/>
  </p:clrMapOvr>
  <p:transition>
    <p:cover dir="r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773022"/>
      </p:ext>
    </p:extLst>
  </p:cSld>
  <p:clrMapOvr>
    <a:masterClrMapping/>
  </p:clrMapOvr>
  <p:transition>
    <p:cover dir="r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809412"/>
      </p:ext>
    </p:extLst>
  </p:cSld>
  <p:clrMapOvr>
    <a:masterClrMapping/>
  </p:clrMapOvr>
  <p:transition>
    <p:cover dir="r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6213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03874"/>
      </p:ext>
    </p:extLst>
  </p:cSld>
  <p:clrMapOvr>
    <a:masterClrMapping/>
  </p:clrMapOvr>
  <p:transition>
    <p:cover dir="r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338034"/>
      </p:ext>
    </p:extLst>
  </p:cSld>
  <p:clrMapOvr>
    <a:masterClrMapping/>
  </p:clrMapOvr>
  <p:transition>
    <p:cover dir="r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130699"/>
      </p:ext>
    </p:extLst>
  </p:cSld>
  <p:clrMapOvr>
    <a:masterClrMapping/>
  </p:clrMapOvr>
  <p:transition>
    <p:cover dir="r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589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131881"/>
      </p:ext>
    </p:extLst>
  </p:cSld>
  <p:clrMapOvr>
    <a:masterClrMapping/>
  </p:clrMapOvr>
  <p:transition>
    <p:cover dir="r"/>
  </p:transition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946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039633"/>
      </p:ext>
    </p:extLst>
  </p:cSld>
  <p:clrMapOvr>
    <a:masterClrMapping/>
  </p:clrMapOvr>
  <p:transition>
    <p:cover dir="r"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145424116"/>
      </p:ext>
    </p:extLst>
  </p:cSld>
  <p:clrMapOvr>
    <a:masterClrMapping/>
  </p:clrMapOvr>
  <p:transition>
    <p:cover dir="r"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356983"/>
      </p:ext>
    </p:extLst>
  </p:cSld>
  <p:clrMapOvr>
    <a:masterClrMapping/>
  </p:clrMapOvr>
  <p:transition>
    <p:cover dir="r"/>
  </p:transition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243110"/>
      </p:ext>
    </p:extLst>
  </p:cSld>
  <p:clrMapOvr>
    <a:masterClrMapping/>
  </p:clrMapOvr>
  <p:transition>
    <p:cover dir="r"/>
  </p:transition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851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564165"/>
      </p:ext>
    </p:extLst>
  </p:cSld>
  <p:clrMapOvr>
    <a:masterClrMapping/>
  </p:clrMapOvr>
  <p:transition>
    <p:cover dir="r"/>
  </p:transition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783169"/>
      </p:ext>
    </p:extLst>
  </p:cSld>
  <p:clrMapOvr>
    <a:masterClrMapping/>
  </p:clrMapOvr>
  <p:transition>
    <p:cover dir="r"/>
  </p:transition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332911"/>
      </p:ext>
    </p:extLst>
  </p:cSld>
  <p:clrMapOvr>
    <a:masterClrMapping/>
  </p:clrMapOvr>
  <p:transition>
    <p:cover dir="r"/>
  </p:transition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434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957696"/>
      </p:ext>
    </p:extLst>
  </p:cSld>
  <p:clrMapOvr>
    <a:masterClrMapping/>
  </p:clrMapOvr>
  <p:transition>
    <p:cover dir="r"/>
  </p:transition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D6ECFF"/>
                </a:solidFill>
              </a:rPr>
              <a:pPr/>
              <a:t>15.4.2014</a:t>
            </a:fld>
            <a:endParaRPr lang="cs-CZ">
              <a:solidFill>
                <a:srgbClr val="D6ECF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cs-CZ">
              <a:solidFill>
                <a:srgbClr val="D6ECFF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034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12961569"/>
      </p:ext>
    </p:extLst>
  </p:cSld>
  <p:clrMapOvr>
    <a:masterClrMapping/>
  </p:clrMapOvr>
  <p:transition>
    <p:cover dir="r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962249719"/>
      </p:ext>
    </p:extLst>
  </p:cSld>
  <p:clrMapOvr>
    <a:masterClrMapping/>
  </p:clrMapOvr>
  <p:transition>
    <p:cover dir="r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542535"/>
      </p:ext>
    </p:extLst>
  </p:cSld>
  <p:clrMapOvr>
    <a:masterClrMapping/>
  </p:clrMapOvr>
  <p:transition>
    <p:cover dir="r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309275"/>
      </p:ext>
    </p:extLst>
  </p:cSld>
  <p:clrMapOvr>
    <a:masterClrMapping/>
  </p:clrMapOvr>
  <p:transition>
    <p:cover dir="r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992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101461"/>
      </p:ext>
    </p:extLst>
  </p:cSld>
  <p:clrMapOvr>
    <a:masterClrMapping/>
  </p:clrMapOvr>
  <p:transition>
    <p:cover dir="r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205911"/>
      </p:ext>
    </p:extLst>
  </p:cSld>
  <p:clrMapOvr>
    <a:masterClrMapping/>
  </p:clrMapOvr>
  <p:transition>
    <p:cover dir="r"/>
  </p:transition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508550"/>
      </p:ext>
    </p:extLst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B3352-95E1-4A33-8338-B5E30A4D602F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062C9-832B-43D4-BFB1-072FC0773A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3444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780C2-BC63-41B8-A650-629E92BDB97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1D723-26A2-4942-8E60-5985AA5AF9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30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348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3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781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85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906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617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792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89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405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8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814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44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12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456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94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71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031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599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97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6F6C63-DC7A-492F-85D7-E48F51045E76}" type="datetimeFigureOut">
              <a:rPr lang="cs-CZ" smtClean="0">
                <a:solidFill>
                  <a:srgbClr val="4E5B6F"/>
                </a:solidFill>
              </a:rPr>
              <a:pPr/>
              <a:t>15.4.2014</a:t>
            </a:fld>
            <a:endParaRPr lang="cs-CZ">
              <a:solidFill>
                <a:srgbClr val="4E5B6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E5B6F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4C51FC5-14A7-4C70-B453-6C2A1AE660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030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8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0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11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lanet.cz/?artid=148&amp;lang=cz&amp;mode=normal" TargetMode="External"/><Relationship Id="rId13" Type="http://schemas.openxmlformats.org/officeDocument/2006/relationships/hyperlink" Target="http://cs.wikipedia.org/wiki/Jan_Valeri%C3%A1n_Jirs%C3%ADk" TargetMode="External"/><Relationship Id="rId3" Type="http://schemas.openxmlformats.org/officeDocument/2006/relationships/hyperlink" Target="http://slavnestavby.cz/" TargetMode="External"/><Relationship Id="rId7" Type="http://schemas.openxmlformats.org/officeDocument/2006/relationships/hyperlink" Target="http://www.infocesko.cz/content/clanek.aspx?clanekid=6436&amp;clid=1" TargetMode="External"/><Relationship Id="rId12" Type="http://schemas.openxmlformats.org/officeDocument/2006/relationships/hyperlink" Target="http://www.hotelgarnicb.cz/okoli-hotelu/radnice-11.html" TargetMode="External"/><Relationship Id="rId2" Type="http://schemas.openxmlformats.org/officeDocument/2006/relationships/hyperlink" Target="http://www.cb-info.cz/cz/chut-stalete-tradice/stranky/tradice-prumyslu.aspx" TargetMode="External"/><Relationship Id="rId1" Type="http://schemas.openxmlformats.org/officeDocument/2006/relationships/slideLayout" Target="../slideLayouts/slideLayout222.xml"/><Relationship Id="rId6" Type="http://schemas.openxmlformats.org/officeDocument/2006/relationships/hyperlink" Target="http://www.cestyklidem.cz/partneri/madeta-a-s/29" TargetMode="External"/><Relationship Id="rId11" Type="http://schemas.openxmlformats.org/officeDocument/2006/relationships/hyperlink" Target="http://www.fotohruby.com/galerie/ceske-budejovice-zima-2010/ceske-budejovice-zima-2010-4316.html" TargetMode="External"/><Relationship Id="rId5" Type="http://schemas.openxmlformats.org/officeDocument/2006/relationships/hyperlink" Target="http://www.prague.net/budejovicky-budvar" TargetMode="External"/><Relationship Id="rId10" Type="http://schemas.openxmlformats.org/officeDocument/2006/relationships/hyperlink" Target="http://www.fotozin.cz/ceske-budejovice-z-vysky" TargetMode="External"/><Relationship Id="rId4" Type="http://schemas.openxmlformats.org/officeDocument/2006/relationships/hyperlink" Target="http://www.poznavamesvet.cz/ceske_budejovice.html" TargetMode="External"/><Relationship Id="rId9" Type="http://schemas.openxmlformats.org/officeDocument/2006/relationships/hyperlink" Target="http://www.mbtool.cz/aktuality/bosch-a-mb-tool-jsme-partneri" TargetMode="External"/><Relationship Id="rId14" Type="http://schemas.openxmlformats.org/officeDocument/2006/relationships/hyperlink" Target="http://mesto.budweb.cz/galerie.asp?id=31&amp;page=1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tacivehlediste.cz/aktualne/?qid=479" TargetMode="External"/><Relationship Id="rId3" Type="http://schemas.openxmlformats.org/officeDocument/2006/relationships/hyperlink" Target="http://www.geocaching.com/geocache/GC38W4A_lanovka?guid=77b5fb95-07b0-482c-9c4c-eaaac206792" TargetMode="External"/><Relationship Id="rId7" Type="http://schemas.openxmlformats.org/officeDocument/2006/relationships/hyperlink" Target="http://www.radio.cz/cz/rubrika/toulky/toulky-po-regionech-2007-07-07" TargetMode="External"/><Relationship Id="rId2" Type="http://schemas.openxmlformats.org/officeDocument/2006/relationships/hyperlink" Target="http://foto.mapy.cz/217775-C-Budejovice-slepe-rameno-Malse" TargetMode="External"/><Relationship Id="rId1" Type="http://schemas.openxmlformats.org/officeDocument/2006/relationships/slideLayout" Target="../slideLayouts/slideLayout233.xml"/><Relationship Id="rId6" Type="http://schemas.openxmlformats.org/officeDocument/2006/relationships/hyperlink" Target="http://www.estav.cz/zpravy/nove/ceske-budejovice-autobusove-nadrazi.html?x=rss_eStav" TargetMode="External"/><Relationship Id="rId5" Type="http://schemas.openxmlformats.org/officeDocument/2006/relationships/hyperlink" Target="http://commons.wikimedia.org/wiki/File:Otakar_Jeremias.jpg" TargetMode="External"/><Relationship Id="rId4" Type="http://schemas.openxmlformats.org/officeDocument/2006/relationships/hyperlink" Target="http://www.vanderkrogt.net/statues/object.php?webpage=ST&amp;record=czjc015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703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51584" y="6356351"/>
            <a:ext cx="7632848" cy="365125"/>
          </a:xfrm>
        </p:spPr>
        <p:txBody>
          <a:bodyPr/>
          <a:lstStyle/>
          <a:p>
            <a:r>
              <a:rPr lang="cs-CZ" sz="1400" dirty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438352"/>
              </p:ext>
            </p:extLst>
          </p:nvPr>
        </p:nvGraphicFramePr>
        <p:xfrm>
          <a:off x="2531605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 1. 07 / 1. 5. 00 /34. 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err="1" smtClean="0"/>
                        <a:t>Mgr</a:t>
                      </a:r>
                      <a:r>
                        <a:rPr lang="cs-CZ" smtClean="0"/>
                        <a:t>. Alena </a:t>
                      </a:r>
                      <a:r>
                        <a:rPr lang="cs-CZ" dirty="0" smtClean="0"/>
                        <a:t>Zelenková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České</a:t>
                      </a:r>
                      <a:r>
                        <a:rPr lang="cs-CZ" baseline="0" dirty="0" smtClean="0"/>
                        <a:t> Budějovice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1.-4.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Červenec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8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20000" y="404683"/>
            <a:ext cx="8229600" cy="619265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 smtClean="0"/>
              <a:t>Anotace: Prezentaci je možné využít při výuce maturitních témat z anglického jazyka, konkrétně tématu České Budějovice. V prezentaci jsou informace o </a:t>
            </a:r>
            <a:r>
              <a:rPr lang="cs-CZ" err="1" smtClean="0"/>
              <a:t>výrobcích</a:t>
            </a:r>
            <a:r>
              <a:rPr lang="cs-CZ" smtClean="0"/>
              <a:t>, historických </a:t>
            </a:r>
            <a:r>
              <a:rPr lang="cs-CZ" dirty="0" smtClean="0"/>
              <a:t>a kulturních místech. Slouží k procvičení a  rozšíření slovní zásoby. Lze využít pro studenty 1.-4. ročníku.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Metodické pokyny: Při prezentaci jednotlivých snímků se studenti seznamují se slovní zásobou (opakují si ji) , případně popisují obrázky, hovoří o faktech, místech, která stojí za zmínku. Prezentaci je možné využít při výkladu i při opakování tématu.</a:t>
            </a:r>
          </a:p>
          <a:p>
            <a:pPr eaLnBrk="1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  <a:p>
            <a:pPr marL="0" indent="0">
              <a:defRPr/>
            </a:pPr>
            <a:endParaRPr lang="cs-CZ" dirty="0"/>
          </a:p>
          <a:p>
            <a:pPr marL="0" indent="0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125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ogo_budejov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5721" y="836713"/>
            <a:ext cx="7970613" cy="37486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57913721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long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living</a:t>
            </a:r>
            <a:r>
              <a:rPr lang="cs-CZ" dirty="0" smtClean="0"/>
              <a:t> /</a:t>
            </a:r>
            <a:r>
              <a:rPr lang="cs-CZ" dirty="0" err="1" smtClean="0"/>
              <a:t>studying</a:t>
            </a:r>
            <a:r>
              <a:rPr lang="cs-CZ" dirty="0" smtClean="0"/>
              <a:t> in České Budějovice.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tell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location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products</a:t>
            </a:r>
            <a:r>
              <a:rPr lang="cs-CZ" dirty="0" smtClean="0"/>
              <a:t> made / </a:t>
            </a:r>
            <a:r>
              <a:rPr lang="cs-CZ" dirty="0" err="1" smtClean="0"/>
              <a:t>produced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</a:p>
          <a:p>
            <a:r>
              <a:rPr lang="en-US" dirty="0" err="1" smtClean="0"/>
              <a:t>Wh</a:t>
            </a:r>
            <a:r>
              <a:rPr lang="cs-CZ" dirty="0" err="1" smtClean="0"/>
              <a:t>at</a:t>
            </a:r>
            <a:r>
              <a:rPr lang="en-US" dirty="0" smtClean="0"/>
              <a:t> </a:t>
            </a:r>
            <a:r>
              <a:rPr lang="en-US" dirty="0"/>
              <a:t>personalities from </a:t>
            </a:r>
            <a:r>
              <a:rPr lang="en-US" dirty="0" err="1"/>
              <a:t>České</a:t>
            </a:r>
            <a:r>
              <a:rPr lang="en-US" dirty="0"/>
              <a:t> </a:t>
            </a:r>
            <a:r>
              <a:rPr lang="en-US" dirty="0" err="1"/>
              <a:t>Budějovice</a:t>
            </a:r>
            <a:r>
              <a:rPr lang="en-US" dirty="0"/>
              <a:t> do you know</a:t>
            </a:r>
            <a:r>
              <a:rPr lang="en-US" dirty="0" smtClean="0"/>
              <a:t>?</a:t>
            </a:r>
            <a:endParaRPr lang="cs-CZ" dirty="0" smtClean="0"/>
          </a:p>
          <a:p>
            <a:r>
              <a:rPr lang="en-US" dirty="0"/>
              <a:t>Do you know </a:t>
            </a:r>
            <a:r>
              <a:rPr lang="cs-CZ" dirty="0" err="1"/>
              <a:t>any</a:t>
            </a:r>
            <a:r>
              <a:rPr lang="en-US" dirty="0"/>
              <a:t> festivals </a:t>
            </a:r>
            <a:r>
              <a:rPr lang="en-US" dirty="0" smtClean="0"/>
              <a:t>which </a:t>
            </a:r>
            <a:r>
              <a:rPr lang="en-US" dirty="0"/>
              <a:t>take place there</a:t>
            </a:r>
            <a:r>
              <a:rPr lang="en-US" dirty="0" smtClean="0"/>
              <a:t>?</a:t>
            </a:r>
            <a:r>
              <a:rPr lang="cs-CZ" dirty="0" smtClean="0"/>
              <a:t> (</a:t>
            </a:r>
            <a:r>
              <a:rPr lang="cs-CZ" dirty="0" err="1" smtClean="0"/>
              <a:t>events,exhibitions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take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recommend</a:t>
            </a:r>
            <a:r>
              <a:rPr lang="cs-CZ" dirty="0" smtClean="0"/>
              <a:t> </a:t>
            </a:r>
            <a:r>
              <a:rPr lang="cs-CZ" dirty="0" err="1" smtClean="0"/>
              <a:t>foreigners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160929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map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711624" y="1484784"/>
            <a:ext cx="7173396" cy="44295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Geography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91544" y="1412776"/>
            <a:ext cx="7467600" cy="4873752"/>
          </a:xfrm>
        </p:spPr>
        <p:txBody>
          <a:bodyPr>
            <a:normAutofit/>
          </a:bodyPr>
          <a:lstStyle/>
          <a:p>
            <a:endParaRPr lang="cs-CZ" sz="1600" dirty="0"/>
          </a:p>
          <a:p>
            <a:endParaRPr lang="cs-CZ" sz="1600" dirty="0"/>
          </a:p>
          <a:p>
            <a:r>
              <a:rPr lang="en-GB" sz="1600" dirty="0"/>
              <a:t>The biggest </a:t>
            </a:r>
            <a:r>
              <a:rPr lang="cs-CZ" sz="1600" dirty="0" err="1"/>
              <a:t>town</a:t>
            </a:r>
            <a:r>
              <a:rPr lang="en-GB" sz="1600" dirty="0"/>
              <a:t> in  </a:t>
            </a:r>
            <a:r>
              <a:rPr lang="cs-CZ" sz="1600" dirty="0"/>
              <a:t>S</a:t>
            </a:r>
            <a:r>
              <a:rPr lang="en-GB" sz="1600" dirty="0" err="1"/>
              <a:t>outh</a:t>
            </a:r>
            <a:r>
              <a:rPr lang="en-GB" sz="1600" dirty="0"/>
              <a:t> Bohemia</a:t>
            </a:r>
            <a:r>
              <a:rPr lang="cs-CZ" sz="1600" dirty="0"/>
              <a:t>n</a:t>
            </a:r>
            <a:r>
              <a:rPr lang="en-GB" sz="1600" dirty="0"/>
              <a:t> </a:t>
            </a:r>
            <a:r>
              <a:rPr lang="cs-CZ" sz="1600" dirty="0"/>
              <a:t>region</a:t>
            </a:r>
          </a:p>
          <a:p>
            <a:pPr>
              <a:buNone/>
            </a:pPr>
            <a:endParaRPr lang="en-GB" sz="1600" dirty="0"/>
          </a:p>
          <a:p>
            <a:r>
              <a:rPr lang="cs-CZ" sz="1600" dirty="0" err="1"/>
              <a:t>Around</a:t>
            </a:r>
            <a:r>
              <a:rPr lang="cs-CZ" sz="1600" dirty="0"/>
              <a:t> 100,000</a:t>
            </a:r>
            <a:r>
              <a:rPr lang="en-GB" sz="1600" dirty="0"/>
              <a:t> inhabitants</a:t>
            </a:r>
            <a:endParaRPr lang="cs-CZ" sz="1600" dirty="0"/>
          </a:p>
          <a:p>
            <a:endParaRPr lang="cs-CZ" sz="1600" dirty="0"/>
          </a:p>
          <a:p>
            <a:r>
              <a:rPr lang="en-GB" sz="1600" dirty="0"/>
              <a:t>Cultural, historic, economic and administrative town</a:t>
            </a:r>
          </a:p>
          <a:p>
            <a:endParaRPr lang="en-GB" sz="1600" dirty="0"/>
          </a:p>
          <a:p>
            <a:r>
              <a:rPr lang="en-GB" sz="1600" dirty="0"/>
              <a:t>Seat of </a:t>
            </a:r>
            <a:r>
              <a:rPr lang="en-GB" sz="1600" dirty="0" err="1"/>
              <a:t>universit</a:t>
            </a:r>
            <a:r>
              <a:rPr lang="cs-CZ" sz="1600" dirty="0"/>
              <a:t>y…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13366091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rodukty%20v%20hrnecku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999657" y="1340769"/>
            <a:ext cx="6137367" cy="45209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Koh</a:t>
            </a:r>
            <a:r>
              <a:rPr lang="cs-CZ" dirty="0" smtClean="0"/>
              <a:t>-i-</a:t>
            </a:r>
            <a:r>
              <a:rPr lang="cs-CZ" dirty="0" err="1" smtClean="0"/>
              <a:t>noor</a:t>
            </a:r>
            <a:endParaRPr lang="cs-CZ" dirty="0"/>
          </a:p>
        </p:txBody>
      </p:sp>
      <p:pic>
        <p:nvPicPr>
          <p:cNvPr id="5" name="Obrázek 4" descr="profimedia-00061256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1" y="3861048"/>
            <a:ext cx="4502463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0108080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171adc62cf83e4995924ec0a495858b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359696" y="2132856"/>
            <a:ext cx="54864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budva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415480" y="1412777"/>
            <a:ext cx="5688632" cy="16155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994122"/>
          </a:xfrm>
        </p:spPr>
        <p:txBody>
          <a:bodyPr/>
          <a:lstStyle/>
          <a:p>
            <a:pPr algn="ctr"/>
            <a:r>
              <a:rPr lang="cs-CZ" dirty="0" smtClean="0"/>
              <a:t>Budvar </a:t>
            </a:r>
            <a:r>
              <a:rPr lang="cs-CZ" dirty="0" err="1" smtClean="0"/>
              <a:t>Brewery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246355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Bosh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Madeta</a:t>
            </a:r>
            <a:endParaRPr lang="cs-CZ" dirty="0"/>
          </a:p>
        </p:txBody>
      </p:sp>
      <p:pic>
        <p:nvPicPr>
          <p:cNvPr id="4" name="Zástupný symbol pro obsah 3" descr="madeta_jihoceskemleko-800-600-d6277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639617" y="1916833"/>
            <a:ext cx="2768819" cy="39089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untitled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2025" y="2636913"/>
            <a:ext cx="2466667" cy="18476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0028087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354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135560" y="1052736"/>
            <a:ext cx="7416824" cy="5567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778098"/>
          </a:xfrm>
        </p:spPr>
        <p:txBody>
          <a:bodyPr/>
          <a:lstStyle/>
          <a:p>
            <a:pPr algn="ctr"/>
            <a:r>
              <a:rPr lang="cs-CZ" dirty="0" err="1" smtClean="0"/>
              <a:t>History</a:t>
            </a:r>
            <a:endParaRPr lang="cs-CZ" dirty="0"/>
          </a:p>
        </p:txBody>
      </p:sp>
      <p:pic>
        <p:nvPicPr>
          <p:cNvPr id="4" name="Zástupný symbol pro obsah 3" descr="6436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271464" y="764705"/>
            <a:ext cx="4286250" cy="3019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711339491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Přemysl </a:t>
            </a:r>
            <a:r>
              <a:rPr lang="cs-CZ" dirty="0" err="1" smtClean="0"/>
              <a:t>otakar</a:t>
            </a:r>
            <a:r>
              <a:rPr lang="cs-CZ" dirty="0" smtClean="0"/>
              <a:t> </a:t>
            </a:r>
            <a:r>
              <a:rPr lang="cs-CZ" dirty="0" err="1" smtClean="0"/>
              <a:t>ii</a:t>
            </a:r>
            <a:r>
              <a:rPr lang="cs-CZ" dirty="0" smtClean="0"/>
              <a:t> square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err="1" smtClean="0"/>
              <a:t>Renaissance</a:t>
            </a:r>
            <a:r>
              <a:rPr lang="en-GB" sz="1600" dirty="0" smtClean="0"/>
              <a:t> </a:t>
            </a:r>
            <a:r>
              <a:rPr lang="en-GB" sz="1600" dirty="0"/>
              <a:t>houses with arcades</a:t>
            </a:r>
            <a:endParaRPr lang="cs-CZ" sz="1600" dirty="0"/>
          </a:p>
          <a:p>
            <a:r>
              <a:rPr lang="cs-CZ" sz="1600" dirty="0" err="1"/>
              <a:t>Number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windows</a:t>
            </a:r>
            <a:r>
              <a:rPr lang="cs-CZ" sz="1600" dirty="0"/>
              <a:t> </a:t>
            </a:r>
            <a:r>
              <a:rPr lang="cs-CZ" sz="1600" dirty="0" err="1"/>
              <a:t>depended</a:t>
            </a:r>
            <a:r>
              <a:rPr lang="cs-CZ" sz="1600"/>
              <a:t> </a:t>
            </a:r>
            <a:r>
              <a:rPr lang="cs-CZ" sz="1600" smtClean="0"/>
              <a:t>on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 smtClean="0"/>
              <a:t>owner</a:t>
            </a:r>
            <a:r>
              <a:rPr lang="en-US" sz="1600" dirty="0" smtClean="0"/>
              <a:t>‘s</a:t>
            </a:r>
            <a:r>
              <a:rPr lang="cs-CZ" sz="1600" dirty="0" smtClean="0"/>
              <a:t> </a:t>
            </a:r>
            <a:r>
              <a:rPr lang="cs-CZ" sz="1600" dirty="0" err="1"/>
              <a:t>wealth</a:t>
            </a:r>
            <a:r>
              <a:rPr lang="cs-CZ" sz="1600" dirty="0"/>
              <a:t> </a:t>
            </a:r>
          </a:p>
          <a:p>
            <a:pPr marL="0" indent="0">
              <a:buNone/>
            </a:pPr>
            <a:endParaRPr lang="en-GB" sz="1600" dirty="0"/>
          </a:p>
        </p:txBody>
      </p:sp>
      <p:pic>
        <p:nvPicPr>
          <p:cNvPr id="5" name="Obrázek 4" descr="371-Pohled-z-veze-na-namest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439817" y="2464532"/>
            <a:ext cx="5256584" cy="39424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19670942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</a:t>
            </a:r>
            <a:r>
              <a:rPr lang="en-GB" dirty="0" err="1" smtClean="0"/>
              <a:t>samson</a:t>
            </a:r>
            <a:r>
              <a:rPr lang="en-GB" dirty="0" smtClean="0"/>
              <a:t> fountain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75520" y="2132856"/>
            <a:ext cx="6017096" cy="2088232"/>
          </a:xfrm>
        </p:spPr>
        <p:txBody>
          <a:bodyPr>
            <a:normAutofit/>
          </a:bodyPr>
          <a:lstStyle/>
          <a:p>
            <a:r>
              <a:rPr lang="en-GB" sz="1600" dirty="0"/>
              <a:t>From 18 century</a:t>
            </a:r>
            <a:endParaRPr lang="cs-CZ" sz="1600" dirty="0"/>
          </a:p>
          <a:p>
            <a:endParaRPr lang="en-GB" sz="1600" dirty="0"/>
          </a:p>
          <a:p>
            <a:r>
              <a:rPr lang="en-GB" sz="1600" dirty="0"/>
              <a:t>Cooperation with </a:t>
            </a:r>
            <a:r>
              <a:rPr lang="cs-CZ" sz="1600" dirty="0"/>
              <a:t>- </a:t>
            </a:r>
            <a:r>
              <a:rPr lang="en-GB" sz="1600" dirty="0"/>
              <a:t>architect Josef Dietrich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                                  -</a:t>
            </a:r>
            <a:r>
              <a:rPr lang="en-GB" sz="1600" dirty="0"/>
              <a:t> stonemason </a:t>
            </a:r>
            <a:r>
              <a:rPr lang="en-GB" sz="1600" dirty="0" err="1"/>
              <a:t>Zachariáš</a:t>
            </a:r>
            <a:r>
              <a:rPr lang="en-GB" sz="1600" dirty="0"/>
              <a:t> Horn</a:t>
            </a:r>
          </a:p>
          <a:p>
            <a:endParaRPr lang="cs-CZ" sz="1600" dirty="0"/>
          </a:p>
          <a:p>
            <a:r>
              <a:rPr lang="en-GB" sz="1600" dirty="0"/>
              <a:t>Large reservoir – 200 cubic metres</a:t>
            </a:r>
          </a:p>
        </p:txBody>
      </p:sp>
      <p:pic>
        <p:nvPicPr>
          <p:cNvPr id="4" name="Obrázek 3" descr="312349_deta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63952" y="1700808"/>
            <a:ext cx="5148064" cy="337086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53667559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544" y="260648"/>
            <a:ext cx="7467600" cy="1012974"/>
          </a:xfrm>
        </p:spPr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en-GB" dirty="0" err="1" smtClean="0"/>
              <a:t>mazing</a:t>
            </a:r>
            <a:r>
              <a:rPr lang="en-GB" dirty="0" smtClean="0"/>
              <a:t> stone</a:t>
            </a:r>
            <a:endParaRPr lang="en-GB" dirty="0"/>
          </a:p>
        </p:txBody>
      </p:sp>
      <p:pic>
        <p:nvPicPr>
          <p:cNvPr id="4" name="Zástupný symbol pro obsah 3" descr="ceske-budejovice-zima-2010-43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791744" y="1052735"/>
            <a:ext cx="3744416" cy="5616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Above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80161912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Baroque</a:t>
            </a:r>
            <a:r>
              <a:rPr lang="cs-CZ" dirty="0" smtClean="0"/>
              <a:t> </a:t>
            </a:r>
            <a:r>
              <a:rPr lang="cs-CZ" dirty="0" err="1" smtClean="0"/>
              <a:t>town</a:t>
            </a:r>
            <a:r>
              <a:rPr lang="cs-CZ" dirty="0" smtClean="0"/>
              <a:t> </a:t>
            </a:r>
            <a:r>
              <a:rPr lang="cs-CZ" dirty="0" err="1" smtClean="0"/>
              <a:t>hall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19536" y="1772816"/>
            <a:ext cx="7467600" cy="4873752"/>
          </a:xfrm>
        </p:spPr>
        <p:txBody>
          <a:bodyPr>
            <a:normAutofit/>
          </a:bodyPr>
          <a:lstStyle/>
          <a:p>
            <a:r>
              <a:rPr lang="en-GB" sz="1600" dirty="0"/>
              <a:t>Bell chiming</a:t>
            </a:r>
            <a:endParaRPr lang="cs-CZ" sz="1600" dirty="0"/>
          </a:p>
          <a:p>
            <a:endParaRPr lang="en-GB" sz="1600" dirty="0"/>
          </a:p>
          <a:p>
            <a:r>
              <a:rPr lang="en-GB" sz="1600" dirty="0"/>
              <a:t>4 statues - bravery</a:t>
            </a:r>
          </a:p>
          <a:p>
            <a:pPr>
              <a:buNone/>
            </a:pPr>
            <a:r>
              <a:rPr lang="en-GB" sz="1600" dirty="0"/>
              <a:t>                  </a:t>
            </a:r>
            <a:r>
              <a:rPr lang="cs-CZ" sz="1600" dirty="0"/>
              <a:t> </a:t>
            </a:r>
            <a:r>
              <a:rPr lang="en-GB" sz="1600" dirty="0"/>
              <a:t>  - justice</a:t>
            </a:r>
          </a:p>
          <a:p>
            <a:pPr>
              <a:buNone/>
            </a:pPr>
            <a:r>
              <a:rPr lang="en-GB" sz="1600" dirty="0"/>
              <a:t>                    </a:t>
            </a:r>
            <a:r>
              <a:rPr lang="cs-CZ" sz="1600" dirty="0"/>
              <a:t> </a:t>
            </a:r>
            <a:r>
              <a:rPr lang="en-GB" sz="1600" dirty="0"/>
              <a:t>- wisdom</a:t>
            </a:r>
          </a:p>
          <a:p>
            <a:pPr>
              <a:buNone/>
            </a:pPr>
            <a:r>
              <a:rPr lang="en-GB" sz="1600" dirty="0"/>
              <a:t>                   </a:t>
            </a:r>
            <a:r>
              <a:rPr lang="cs-CZ" sz="1600" dirty="0"/>
              <a:t> </a:t>
            </a:r>
            <a:r>
              <a:rPr lang="en-GB" sz="1600" dirty="0"/>
              <a:t> -caution</a:t>
            </a:r>
          </a:p>
        </p:txBody>
      </p:sp>
      <p:pic>
        <p:nvPicPr>
          <p:cNvPr id="5" name="Obrázek 4" descr="367-Radn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7808" y="1772816"/>
            <a:ext cx="5280587" cy="3960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967898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id_f_normalFile1-kostel-sv-mikulase-ecelan-cc-by-sa-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9736" y="1772816"/>
            <a:ext cx="5854304" cy="432048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tower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72 m </a:t>
            </a:r>
            <a:r>
              <a:rPr lang="cs-CZ" sz="1600" dirty="0" err="1"/>
              <a:t>high</a:t>
            </a:r>
            <a:endParaRPr lang="cs-CZ" sz="1600" dirty="0"/>
          </a:p>
          <a:p>
            <a:endParaRPr lang="cs-CZ" sz="1600" dirty="0"/>
          </a:p>
          <a:p>
            <a:r>
              <a:rPr lang="cs-CZ" sz="1600" dirty="0"/>
              <a:t>225 </a:t>
            </a:r>
            <a:r>
              <a:rPr lang="cs-CZ" sz="1600" dirty="0" err="1"/>
              <a:t>steps</a:t>
            </a:r>
            <a:endParaRPr lang="cs-CZ" sz="1600" dirty="0"/>
          </a:p>
          <a:p>
            <a:endParaRPr lang="cs-CZ" sz="1600" dirty="0"/>
          </a:p>
          <a:p>
            <a:r>
              <a:rPr lang="cs-CZ" sz="1600" dirty="0"/>
              <a:t>4 </a:t>
            </a:r>
            <a:r>
              <a:rPr lang="cs-CZ" sz="1600" dirty="0" err="1"/>
              <a:t>bells</a:t>
            </a:r>
            <a:r>
              <a:rPr lang="cs-CZ" sz="1600" dirty="0"/>
              <a:t> (</a:t>
            </a:r>
            <a:r>
              <a:rPr lang="cs-CZ" sz="1600" dirty="0" err="1"/>
              <a:t>Bumerin</a:t>
            </a:r>
            <a:r>
              <a:rPr lang="cs-CZ" sz="1600" dirty="0"/>
              <a:t>)</a:t>
            </a:r>
          </a:p>
        </p:txBody>
      </p:sp>
      <p:pic>
        <p:nvPicPr>
          <p:cNvPr id="5" name="Obrázek 4" descr="pomnik_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12224" y="476673"/>
            <a:ext cx="1728192" cy="27105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8750468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Salt </a:t>
            </a:r>
            <a:r>
              <a:rPr lang="cs-CZ" dirty="0" err="1" smtClean="0"/>
              <a:t>store</a:t>
            </a:r>
            <a:endParaRPr lang="cs-CZ" dirty="0"/>
          </a:p>
        </p:txBody>
      </p:sp>
      <p:pic>
        <p:nvPicPr>
          <p:cNvPr id="4" name="Zástupný symbol pro obsah 3" descr="343-Solnice-celni-pohl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63752" y="1412776"/>
            <a:ext cx="5760640" cy="4320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Obrázek 4" descr="0000000031.jpe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991545" y="1412776"/>
            <a:ext cx="3240359" cy="4320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5193809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City </a:t>
            </a:r>
            <a:r>
              <a:rPr lang="cs-CZ" dirty="0" err="1" smtClean="0"/>
              <a:t>walls</a:t>
            </a:r>
            <a:r>
              <a:rPr lang="cs-CZ" dirty="0" smtClean="0"/>
              <a:t> and iron </a:t>
            </a:r>
            <a:r>
              <a:rPr lang="cs-CZ" dirty="0" err="1" smtClean="0"/>
              <a:t>maiden</a:t>
            </a:r>
            <a:r>
              <a:rPr lang="cs-CZ" dirty="0" smtClean="0"/>
              <a:t> (</a:t>
            </a:r>
            <a:r>
              <a:rPr lang="cs-CZ" dirty="0" err="1" smtClean="0"/>
              <a:t>remains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fortifications</a:t>
            </a:r>
            <a:endParaRPr lang="cs-CZ" dirty="0"/>
          </a:p>
        </p:txBody>
      </p:sp>
      <p:pic>
        <p:nvPicPr>
          <p:cNvPr id="5" name="Obrázek 4" descr="376-Opevneni-Zelezna-pan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60096" y="1628800"/>
            <a:ext cx="3048000" cy="406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Zástupný symbol pro obsah 6" descr="161-CB00x_7427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03512" y="2132857"/>
            <a:ext cx="5018890" cy="33328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4427013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Personality </a:t>
            </a:r>
            <a:r>
              <a:rPr lang="cs-CZ" dirty="0" err="1" smtClean="0"/>
              <a:t>of</a:t>
            </a:r>
            <a:r>
              <a:rPr lang="cs-CZ" dirty="0" smtClean="0"/>
              <a:t> české </a:t>
            </a:r>
            <a:r>
              <a:rPr lang="cs-CZ" dirty="0" err="1" smtClean="0"/>
              <a:t>budějovice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81200" y="1600200"/>
            <a:ext cx="8219256" cy="4873752"/>
          </a:xfrm>
        </p:spPr>
        <p:txBody>
          <a:bodyPr>
            <a:normAutofit/>
          </a:bodyPr>
          <a:lstStyle/>
          <a:p>
            <a:r>
              <a:rPr lang="cs-CZ" sz="1600" dirty="0"/>
              <a:t>Adalbert </a:t>
            </a:r>
            <a:r>
              <a:rPr lang="cs-CZ" sz="1600" dirty="0" err="1"/>
              <a:t>Lanna</a:t>
            </a:r>
            <a:r>
              <a:rPr lang="cs-CZ" sz="1600" dirty="0"/>
              <a:t>                      JUDr. August Zátka               Otakar </a:t>
            </a:r>
            <a:r>
              <a:rPr lang="en-GB" sz="1600" dirty="0" err="1"/>
              <a:t>Jeremiáš</a:t>
            </a:r>
            <a:endParaRPr lang="en-GB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</p:txBody>
      </p:sp>
      <p:pic>
        <p:nvPicPr>
          <p:cNvPr id="4" name="Obrázek 3" descr="b39e5146-b635-481c-bcf4-a5050b5efa6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9856" y="2204864"/>
            <a:ext cx="2484276" cy="33123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Obrázek 4" descr="p301609-Ceske_Budejovice-Lanna_monume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1544" y="2204864"/>
            <a:ext cx="2521190" cy="33474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Obrázek 5" descr="427px-Otakar_Jeremi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08169" y="2204865"/>
            <a:ext cx="2361957" cy="33133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54283159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Butcher´s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endParaRPr lang="cs-CZ" dirty="0"/>
          </a:p>
        </p:txBody>
      </p:sp>
      <p:pic>
        <p:nvPicPr>
          <p:cNvPr id="4" name="Zástupný symbol pro obsah 3" descr="411-Masne-kramy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855640" y="1530338"/>
            <a:ext cx="6120680" cy="45905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1429178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5560" y="274638"/>
            <a:ext cx="7313240" cy="850106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Original</a:t>
            </a:r>
            <a:r>
              <a:rPr lang="cs-CZ" dirty="0" smtClean="0"/>
              <a:t> </a:t>
            </a:r>
            <a:r>
              <a:rPr lang="cs-CZ" dirty="0" err="1" smtClean="0"/>
              <a:t>fact</a:t>
            </a:r>
            <a:r>
              <a:rPr lang="cs-CZ" dirty="0" smtClean="0"/>
              <a:t>-bus station </a:t>
            </a:r>
            <a:r>
              <a:rPr lang="cs-CZ" dirty="0" err="1" smtClean="0"/>
              <a:t>above</a:t>
            </a:r>
            <a:r>
              <a:rPr lang="cs-CZ" dirty="0" smtClean="0"/>
              <a:t> shopping centre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340768"/>
            <a:ext cx="7560840" cy="5112568"/>
          </a:xfrm>
        </p:spPr>
      </p:pic>
    </p:spTree>
    <p:extLst>
      <p:ext uri="{BB962C8B-B14F-4D97-AF65-F5344CB8AC3E}">
        <p14:creationId xmlns:p14="http://schemas.microsoft.com/office/powerpoint/2010/main" val="10174237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Theatre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3725">
            <a:off x="2013626" y="1514318"/>
            <a:ext cx="4858166" cy="3738511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5956">
            <a:off x="6543611" y="3212130"/>
            <a:ext cx="3240360" cy="318235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0689">
            <a:off x="6783016" y="854076"/>
            <a:ext cx="3209632" cy="249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82915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274042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Sources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81200" y="620688"/>
            <a:ext cx="7467600" cy="5853264"/>
          </a:xfrm>
        </p:spPr>
        <p:txBody>
          <a:bodyPr>
            <a:normAutofit lnSpcReduction="10000"/>
          </a:bodyPr>
          <a:lstStyle/>
          <a:p>
            <a:r>
              <a:rPr lang="cs-CZ" sz="1800" dirty="0">
                <a:hlinkClick r:id="rId2"/>
              </a:rPr>
              <a:t>http://www.cb-info.cz/cz/chut-stalete-tradice/stranky/tradice-prumyslu.aspx</a:t>
            </a:r>
            <a:endParaRPr lang="cs-CZ" sz="1800" dirty="0"/>
          </a:p>
          <a:p>
            <a:r>
              <a:rPr lang="cs-CZ" sz="1800" dirty="0">
                <a:hlinkClick r:id="rId3"/>
              </a:rPr>
              <a:t>http://slavnestavby.cz/</a:t>
            </a:r>
            <a:endParaRPr lang="cs-CZ" sz="1800" dirty="0"/>
          </a:p>
          <a:p>
            <a:r>
              <a:rPr lang="cs-CZ" sz="1800" dirty="0">
                <a:hlinkClick r:id="rId4"/>
              </a:rPr>
              <a:t>http://www.poznavamesvet.cz/ceske_budejovice.html</a:t>
            </a:r>
            <a:endParaRPr lang="cs-CZ" sz="1800" dirty="0"/>
          </a:p>
          <a:p>
            <a:r>
              <a:rPr lang="cs-CZ" sz="1800" dirty="0">
                <a:hlinkClick r:id="rId5"/>
              </a:rPr>
              <a:t>http://www.prague.net/budejovicky-budvar</a:t>
            </a:r>
            <a:endParaRPr lang="cs-CZ" sz="1800" dirty="0"/>
          </a:p>
          <a:p>
            <a:r>
              <a:rPr lang="cs-CZ" sz="1800" dirty="0">
                <a:hlinkClick r:id="rId6"/>
              </a:rPr>
              <a:t>http://www.cestyklidem.cz/partneri/madeta-a-s/29</a:t>
            </a:r>
            <a:endParaRPr lang="cs-CZ" sz="1800" dirty="0"/>
          </a:p>
          <a:p>
            <a:r>
              <a:rPr lang="cs-CZ" sz="1800" dirty="0">
                <a:hlinkClick r:id="rId7"/>
              </a:rPr>
              <a:t>http://www.infocesko.cz/content/clanek.aspx?clanekid=6436&amp;clid=1</a:t>
            </a:r>
            <a:endParaRPr lang="cs-CZ" sz="1800" dirty="0"/>
          </a:p>
          <a:p>
            <a:r>
              <a:rPr lang="cs-CZ" sz="1800" dirty="0">
                <a:hlinkClick r:id="rId8"/>
              </a:rPr>
              <a:t>http://www.blanet.cz/?artid=148&amp;lang=cz&amp;mode=normal</a:t>
            </a:r>
            <a:endParaRPr lang="cs-CZ" sz="1800" dirty="0"/>
          </a:p>
          <a:p>
            <a:r>
              <a:rPr lang="cs-CZ" sz="1800" dirty="0">
                <a:solidFill>
                  <a:schemeClr val="accent3">
                    <a:lumMod val="75000"/>
                  </a:schemeClr>
                </a:solidFill>
                <a:hlinkClick r:id="rId9"/>
              </a:rPr>
              <a:t>http://www.mbtool.cz/aktuality/bosch-a-mb-tool-jsme-partneri</a:t>
            </a:r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1800" dirty="0">
                <a:hlinkClick r:id="rId10"/>
              </a:rPr>
              <a:t>http://www.fotozin.cz/ceske-budejovice-z-vysky</a:t>
            </a:r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1800" dirty="0">
                <a:hlinkClick r:id="rId11"/>
              </a:rPr>
              <a:t>http://www.fotohruby.com/galerie/ceske-budejovice-zima-2010/ceske-budejovice-zima-2010-4316.html</a:t>
            </a:r>
            <a:endParaRPr lang="cs-CZ" sz="1800" dirty="0"/>
          </a:p>
          <a:p>
            <a:r>
              <a:rPr lang="cs-CZ" sz="1800" dirty="0">
                <a:hlinkClick r:id="rId12"/>
              </a:rPr>
              <a:t>http://www.hotelgarnicb.cz/okoli-hotelu/radnice-11.html</a:t>
            </a:r>
            <a:endParaRPr lang="cs-CZ" sz="1800" dirty="0"/>
          </a:p>
          <a:p>
            <a:r>
              <a:rPr lang="cs-CZ" sz="1800" dirty="0">
                <a:hlinkClick r:id="rId13"/>
              </a:rPr>
              <a:t>http://cs.wikipedia.org/wiki/Jan_Valeri%C3%A1n_Jirs%C3%ADk</a:t>
            </a:r>
            <a:endParaRPr lang="cs-CZ" sz="1800" dirty="0"/>
          </a:p>
          <a:p>
            <a:r>
              <a:rPr lang="cs-CZ" sz="1800" dirty="0"/>
              <a:t> </a:t>
            </a:r>
            <a:r>
              <a:rPr lang="cs-CZ" sz="1800" dirty="0">
                <a:solidFill>
                  <a:schemeClr val="accent3">
                    <a:lumMod val="75000"/>
                  </a:schemeClr>
                </a:solidFill>
              </a:rPr>
              <a:t>http://www.kralovske-mesto-ceske-budejovice.cz/fotogalerie/klaster</a:t>
            </a:r>
          </a:p>
          <a:p>
            <a:r>
              <a:rPr lang="cs-CZ" sz="1800" dirty="0">
                <a:hlinkClick r:id="rId14"/>
              </a:rPr>
              <a:t>http://mesto.budweb.cz/galerie.asp?id=31&amp;page=1</a:t>
            </a:r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1800" dirty="0"/>
          </a:p>
          <a:p>
            <a:endParaRPr lang="cs-CZ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3">
                  <a:lumMod val="75000"/>
                </a:schemeClr>
              </a:solidFill>
              <a:hlinkClick r:id="rId7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0713120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544" y="-1179512"/>
            <a:ext cx="7467600" cy="2021086"/>
          </a:xfrm>
        </p:spPr>
        <p:txBody>
          <a:bodyPr/>
          <a:lstStyle/>
          <a:p>
            <a:r>
              <a:rPr lang="cs-CZ" dirty="0" err="1" smtClean="0"/>
              <a:t>Sources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81200" y="836712"/>
            <a:ext cx="7467600" cy="563724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http</a:t>
            </a:r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://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www.visitceskebudejovice.cz/cz/ceske-budejovice-zatkovo-nabrezi/52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foto.mapy.cz/217775-C-Budejovice-slepe-rameno-Malse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www.geocaching.com/geocache/GC38W4A_lanovka?guid=77b5fb95-07b0-482c-9c4c-eaaac206792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www.vanderkrogt.net/statues/object.php?webpage=ST&amp;record=czjc015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commons.wikimedia.org/wiki/File:Otakar_Jeremias.jpg</a:t>
            </a:r>
            <a:endParaRPr lang="cs-CZ" dirty="0" smtClean="0"/>
          </a:p>
          <a:p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 http://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www.kralovske-mesto-ceske-budejovice.cz/fotogalerie/stare-město</a:t>
            </a:r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www.estav.cz/zpravy/nove/ceske-budejovice-autobusove-nadrazi.html?x=rss_eStav</a:t>
            </a:r>
            <a:endParaRPr lang="cs-CZ" dirty="0" smtClean="0"/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hlinkClick r:id="rId7"/>
              </a:rPr>
              <a:t>http</a:t>
            </a:r>
            <a:r>
              <a:rPr lang="cs-CZ" dirty="0">
                <a:solidFill>
                  <a:schemeClr val="accent3">
                    <a:lumMod val="75000"/>
                  </a:schemeClr>
                </a:solidFill>
                <a:hlinkClick r:id="rId7"/>
              </a:rPr>
              <a:t>://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hlinkClick r:id="rId7"/>
              </a:rPr>
              <a:t>www.radio.cz/cz/rubrika/toulky/toulky-po-regionech-2007-07-07</a:t>
            </a:r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 http://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www.ceske-budejovice-jihocesky-kraj.cz/divadla/cb/jihoceske-divadlo</a:t>
            </a:r>
          </a:p>
          <a:p>
            <a:r>
              <a:rPr lang="cs-CZ" dirty="0">
                <a:hlinkClick r:id="rId8"/>
              </a:rPr>
              <a:t>http://www.otacivehlediste.cz/aktualne/?</a:t>
            </a:r>
            <a:r>
              <a:rPr lang="cs-CZ" dirty="0" smtClean="0">
                <a:hlinkClick r:id="rId8"/>
              </a:rPr>
              <a:t>qid=479</a:t>
            </a:r>
            <a:endParaRPr lang="cs-CZ" dirty="0" smtClean="0"/>
          </a:p>
          <a:p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6431236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37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0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1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2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3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4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5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6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7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8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19_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436</Words>
  <Application>Microsoft Office PowerPoint</Application>
  <PresentationFormat>Širokoúhlá obrazovka</PresentationFormat>
  <Paragraphs>133</Paragraphs>
  <Slides>23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22</vt:i4>
      </vt:variant>
      <vt:variant>
        <vt:lpstr>Nadpisy snímků</vt:lpstr>
      </vt:variant>
      <vt:variant>
        <vt:i4>23</vt:i4>
      </vt:variant>
    </vt:vector>
  </HeadingPairs>
  <TitlesOfParts>
    <vt:vector size="52" baseType="lpstr">
      <vt:lpstr>Arial</vt:lpstr>
      <vt:lpstr>Calibri</vt:lpstr>
      <vt:lpstr>Calibri Light</vt:lpstr>
      <vt:lpstr>Century Schoolbook</vt:lpstr>
      <vt:lpstr>Times New Roman</vt:lpstr>
      <vt:lpstr>Wingdings</vt:lpstr>
      <vt:lpstr>Wingdings 2</vt:lpstr>
      <vt:lpstr>Motiv Office</vt:lpstr>
      <vt:lpstr>1_Motiv systému Office</vt:lpstr>
      <vt:lpstr>Arkýř</vt:lpstr>
      <vt:lpstr>1_Arkýř</vt:lpstr>
      <vt:lpstr>2_Arkýř</vt:lpstr>
      <vt:lpstr>3_Arkýř</vt:lpstr>
      <vt:lpstr>4_Arkýř</vt:lpstr>
      <vt:lpstr>5_Arkýř</vt:lpstr>
      <vt:lpstr>6_Arkýř</vt:lpstr>
      <vt:lpstr>7_Arkýř</vt:lpstr>
      <vt:lpstr>8_Arkýř</vt:lpstr>
      <vt:lpstr>9_Arkýř</vt:lpstr>
      <vt:lpstr>10_Arkýř</vt:lpstr>
      <vt:lpstr>11_Arkýř</vt:lpstr>
      <vt:lpstr>12_Arkýř</vt:lpstr>
      <vt:lpstr>13_Arkýř</vt:lpstr>
      <vt:lpstr>14_Arkýř</vt:lpstr>
      <vt:lpstr>15_Arkýř</vt:lpstr>
      <vt:lpstr>16_Arkýř</vt:lpstr>
      <vt:lpstr>17_Arkýř</vt:lpstr>
      <vt:lpstr>18_Arkýř</vt:lpstr>
      <vt:lpstr>19_Arkýř</vt:lpstr>
      <vt:lpstr>Prezentace aplikace PowerPoint</vt:lpstr>
      <vt:lpstr>Prezentace aplikace PowerPoint</vt:lpstr>
      <vt:lpstr>Prezentace aplikace PowerPoint</vt:lpstr>
      <vt:lpstr>Questions:</vt:lpstr>
      <vt:lpstr>Geography</vt:lpstr>
      <vt:lpstr>Koh-i-noor</vt:lpstr>
      <vt:lpstr>Budvar Brewery</vt:lpstr>
      <vt:lpstr>Bosh and Madeta</vt:lpstr>
      <vt:lpstr>History</vt:lpstr>
      <vt:lpstr>Přemysl otakar ii square</vt:lpstr>
      <vt:lpstr>The samson fountain</vt:lpstr>
      <vt:lpstr>A mazing stone</vt:lpstr>
      <vt:lpstr>Baroque town hall</vt:lpstr>
      <vt:lpstr>Black tower</vt:lpstr>
      <vt:lpstr>Salt store</vt:lpstr>
      <vt:lpstr>City walls and iron maiden (remains of fortifications</vt:lpstr>
      <vt:lpstr>Personality of české budějovice</vt:lpstr>
      <vt:lpstr>Butcher´s shop</vt:lpstr>
      <vt:lpstr>Original fact-bus station above shopping centre</vt:lpstr>
      <vt:lpstr>Theatre</vt:lpstr>
      <vt:lpstr>Sources:</vt:lpstr>
      <vt:lpstr>Sources: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Zelenková Alena</dc:creator>
  <cp:lastModifiedBy>Zelenková Alena</cp:lastModifiedBy>
  <cp:revision>5</cp:revision>
  <dcterms:created xsi:type="dcterms:W3CDTF">2014-04-10T07:20:13Z</dcterms:created>
  <dcterms:modified xsi:type="dcterms:W3CDTF">2014-04-15T06:14:02Z</dcterms:modified>
</cp:coreProperties>
</file>