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theme/theme3.xml" ContentType="application/vnd.openxmlformats-officedocument.theme+xml"/>
  <Override PartName="/ppt/theme/theme4.xml" ContentType="application/vnd.openxmlformats-officedocument.theme+xml"/>
  <Override PartName="/ppt/theme/theme5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21.xml" ContentType="application/vnd.openxmlformats-officedocument.presentationml.notesSlide+xml"/>
  <Override PartName="/ppt/notesSlides/notesSlide22.xml" ContentType="application/vnd.openxmlformats-officedocument.presentationml.notesSlide+xml"/>
  <Override PartName="/ppt/notesSlides/notesSlide23.xml" ContentType="application/vnd.openxmlformats-officedocument.presentationml.notesSlide+xml"/>
  <Override PartName="/ppt/notesSlides/notesSlide24.xml" ContentType="application/vnd.openxmlformats-officedocument.presentationml.notesSlide+xml"/>
  <Override PartName="/ppt/notesSlides/notesSlide25.xml" ContentType="application/vnd.openxmlformats-officedocument.presentationml.notesSlide+xml"/>
  <Override PartName="/ppt/notesSlides/notesSlide26.xml" ContentType="application/vnd.openxmlformats-officedocument.presentationml.notesSlide+xml"/>
  <Override PartName="/ppt/notesSlides/notesSlide27.xml" ContentType="application/vnd.openxmlformats-officedocument.presentationml.notesSlide+xml"/>
  <Override PartName="/ppt/notesSlides/notesSlide28.xml" ContentType="application/vnd.openxmlformats-officedocument.presentationml.notesSlide+xml"/>
  <Override PartName="/ppt/notesSlides/notesSlide29.xml" ContentType="application/vnd.openxmlformats-officedocument.presentationml.notesSlide+xml"/>
  <Override PartName="/ppt/notesSlides/notesSlide30.xml" ContentType="application/vnd.openxmlformats-officedocument.presentationml.notesSlide+xml"/>
  <Override PartName="/ppt/notesSlides/notesSlide31.xml" ContentType="application/vnd.openxmlformats-officedocument.presentationml.notesSlide+xml"/>
  <Override PartName="/ppt/notesSlides/notesSlide3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  <p:sldMasterId id="2147483660" r:id="rId2"/>
    <p:sldMasterId id="2147483672" r:id="rId3"/>
  </p:sldMasterIdLst>
  <p:notesMasterIdLst>
    <p:notesMasterId r:id="rId37"/>
  </p:notesMasterIdLst>
  <p:handoutMasterIdLst>
    <p:handoutMasterId r:id="rId38"/>
  </p:handoutMasterIdLst>
  <p:sldIdLst>
    <p:sldId id="289" r:id="rId4"/>
    <p:sldId id="290" r:id="rId5"/>
    <p:sldId id="256" r:id="rId6"/>
    <p:sldId id="257" r:id="rId7"/>
    <p:sldId id="258" r:id="rId8"/>
    <p:sldId id="259" r:id="rId9"/>
    <p:sldId id="260" r:id="rId10"/>
    <p:sldId id="261" r:id="rId11"/>
    <p:sldId id="262" r:id="rId12"/>
    <p:sldId id="263" r:id="rId13"/>
    <p:sldId id="264" r:id="rId14"/>
    <p:sldId id="265" r:id="rId15"/>
    <p:sldId id="266" r:id="rId16"/>
    <p:sldId id="267" r:id="rId17"/>
    <p:sldId id="268" r:id="rId18"/>
    <p:sldId id="269" r:id="rId19"/>
    <p:sldId id="270" r:id="rId20"/>
    <p:sldId id="271" r:id="rId21"/>
    <p:sldId id="272" r:id="rId22"/>
    <p:sldId id="273" r:id="rId23"/>
    <p:sldId id="274" r:id="rId24"/>
    <p:sldId id="275" r:id="rId25"/>
    <p:sldId id="276" r:id="rId26"/>
    <p:sldId id="277" r:id="rId27"/>
    <p:sldId id="278" r:id="rId28"/>
    <p:sldId id="279" r:id="rId29"/>
    <p:sldId id="280" r:id="rId30"/>
    <p:sldId id="281" r:id="rId31"/>
    <p:sldId id="282" r:id="rId32"/>
    <p:sldId id="283" r:id="rId33"/>
    <p:sldId id="284" r:id="rId34"/>
    <p:sldId id="285" r:id="rId35"/>
    <p:sldId id="286" r:id="rId36"/>
  </p:sldIdLst>
  <p:sldSz cx="9144000" cy="6858000" type="screen4x3"/>
  <p:notesSz cx="7772400" cy="100584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0" d="100"/>
          <a:sy n="70" d="100"/>
        </p:scale>
        <p:origin x="1386" y="5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5.xml"/><Relationship Id="rId13" Type="http://schemas.openxmlformats.org/officeDocument/2006/relationships/slide" Target="slides/slide10.xml"/><Relationship Id="rId18" Type="http://schemas.openxmlformats.org/officeDocument/2006/relationships/slide" Target="slides/slide15.xml"/><Relationship Id="rId26" Type="http://schemas.openxmlformats.org/officeDocument/2006/relationships/slide" Target="slides/slide23.xml"/><Relationship Id="rId39" Type="http://schemas.openxmlformats.org/officeDocument/2006/relationships/presProps" Target="presProps.xml"/><Relationship Id="rId3" Type="http://schemas.openxmlformats.org/officeDocument/2006/relationships/slideMaster" Target="slideMasters/slideMaster3.xml"/><Relationship Id="rId21" Type="http://schemas.openxmlformats.org/officeDocument/2006/relationships/slide" Target="slides/slide18.xml"/><Relationship Id="rId34" Type="http://schemas.openxmlformats.org/officeDocument/2006/relationships/slide" Target="slides/slide31.xml"/><Relationship Id="rId42" Type="http://schemas.openxmlformats.org/officeDocument/2006/relationships/tableStyles" Target="tableStyles.xml"/><Relationship Id="rId7" Type="http://schemas.openxmlformats.org/officeDocument/2006/relationships/slide" Target="slides/slide4.xml"/><Relationship Id="rId12" Type="http://schemas.openxmlformats.org/officeDocument/2006/relationships/slide" Target="slides/slide9.xml"/><Relationship Id="rId17" Type="http://schemas.openxmlformats.org/officeDocument/2006/relationships/slide" Target="slides/slide14.xml"/><Relationship Id="rId25" Type="http://schemas.openxmlformats.org/officeDocument/2006/relationships/slide" Target="slides/slide22.xml"/><Relationship Id="rId33" Type="http://schemas.openxmlformats.org/officeDocument/2006/relationships/slide" Target="slides/slide30.xml"/><Relationship Id="rId38" Type="http://schemas.openxmlformats.org/officeDocument/2006/relationships/handoutMaster" Target="handoutMasters/handoutMaster1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3.xml"/><Relationship Id="rId20" Type="http://schemas.openxmlformats.org/officeDocument/2006/relationships/slide" Target="slides/slide17.xml"/><Relationship Id="rId29" Type="http://schemas.openxmlformats.org/officeDocument/2006/relationships/slide" Target="slides/slide26.xml"/><Relationship Id="rId41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3.xml"/><Relationship Id="rId11" Type="http://schemas.openxmlformats.org/officeDocument/2006/relationships/slide" Target="slides/slide8.xml"/><Relationship Id="rId24" Type="http://schemas.openxmlformats.org/officeDocument/2006/relationships/slide" Target="slides/slide21.xml"/><Relationship Id="rId32" Type="http://schemas.openxmlformats.org/officeDocument/2006/relationships/slide" Target="slides/slide29.xml"/><Relationship Id="rId37" Type="http://schemas.openxmlformats.org/officeDocument/2006/relationships/notesMaster" Target="notesMasters/notesMaster1.xml"/><Relationship Id="rId40" Type="http://schemas.openxmlformats.org/officeDocument/2006/relationships/viewProps" Target="viewProps.xml"/><Relationship Id="rId5" Type="http://schemas.openxmlformats.org/officeDocument/2006/relationships/slide" Target="slides/slide2.xml"/><Relationship Id="rId15" Type="http://schemas.openxmlformats.org/officeDocument/2006/relationships/slide" Target="slides/slide12.xml"/><Relationship Id="rId23" Type="http://schemas.openxmlformats.org/officeDocument/2006/relationships/slide" Target="slides/slide20.xml"/><Relationship Id="rId28" Type="http://schemas.openxmlformats.org/officeDocument/2006/relationships/slide" Target="slides/slide25.xml"/><Relationship Id="rId36" Type="http://schemas.openxmlformats.org/officeDocument/2006/relationships/slide" Target="slides/slide33.xml"/><Relationship Id="rId10" Type="http://schemas.openxmlformats.org/officeDocument/2006/relationships/slide" Target="slides/slide7.xml"/><Relationship Id="rId19" Type="http://schemas.openxmlformats.org/officeDocument/2006/relationships/slide" Target="slides/slide16.xml"/><Relationship Id="rId31" Type="http://schemas.openxmlformats.org/officeDocument/2006/relationships/slide" Target="slides/slide28.xml"/><Relationship Id="rId4" Type="http://schemas.openxmlformats.org/officeDocument/2006/relationships/slide" Target="slides/slide1.xml"/><Relationship Id="rId9" Type="http://schemas.openxmlformats.org/officeDocument/2006/relationships/slide" Target="slides/slide6.xml"/><Relationship Id="rId14" Type="http://schemas.openxmlformats.org/officeDocument/2006/relationships/slide" Target="slides/slide11.xml"/><Relationship Id="rId22" Type="http://schemas.openxmlformats.org/officeDocument/2006/relationships/slide" Target="slides/slide19.xml"/><Relationship Id="rId27" Type="http://schemas.openxmlformats.org/officeDocument/2006/relationships/slide" Target="slides/slide24.xml"/><Relationship Id="rId30" Type="http://schemas.openxmlformats.org/officeDocument/2006/relationships/slide" Target="slides/slide27.xml"/><Relationship Id="rId35" Type="http://schemas.openxmlformats.org/officeDocument/2006/relationships/slide" Target="slides/slide32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5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 txBox="1">
            <a:spLocks noGrp="1"/>
          </p:cNvSpPr>
          <p:nvPr>
            <p:ph type="hdr" sz="quarter"/>
          </p:nvPr>
        </p:nvSpPr>
        <p:spPr>
          <a:xfrm>
            <a:off x="0" y="0"/>
            <a:ext cx="3372840" cy="502560"/>
          </a:xfrm>
          <a:prstGeom prst="rect">
            <a:avLst/>
          </a:prstGeom>
          <a:noFill/>
          <a:ln>
            <a:noFill/>
          </a:ln>
        </p:spPr>
        <p:txBody>
          <a:bodyPr vert="horz" wrap="none" lIns="90000" tIns="45000" rIns="90000" bIns="45000" anchorCtr="0" compatLnSpc="0"/>
          <a:lstStyle/>
          <a:p>
            <a:pPr marL="0" marR="0" lvl="0" indent="0" rtl="0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400"/>
            </a:pPr>
            <a:endParaRPr lang="en-US" sz="1400" b="0" i="0" u="none" strike="noStrike" kern="1200">
              <a:ln>
                <a:noFill/>
              </a:ln>
              <a:latin typeface="Arial" pitchFamily="18"/>
              <a:ea typeface="Microsoft YaHei" pitchFamily="2"/>
              <a:cs typeface="Mangal" pitchFamily="2"/>
            </a:endParaRPr>
          </a:p>
        </p:txBody>
      </p:sp>
      <p:sp>
        <p:nvSpPr>
          <p:cNvPr id="3" name="Zástupný symbol pro datum 2"/>
          <p:cNvSpPr txBox="1">
            <a:spLocks noGrp="1"/>
          </p:cNvSpPr>
          <p:nvPr>
            <p:ph type="dt" sz="quarter" idx="1"/>
          </p:nvPr>
        </p:nvSpPr>
        <p:spPr>
          <a:xfrm>
            <a:off x="4399199" y="0"/>
            <a:ext cx="3372840" cy="502560"/>
          </a:xfrm>
          <a:prstGeom prst="rect">
            <a:avLst/>
          </a:prstGeom>
          <a:noFill/>
          <a:ln>
            <a:noFill/>
          </a:ln>
        </p:spPr>
        <p:txBody>
          <a:bodyPr vert="horz" wrap="none" lIns="90000" tIns="45000" rIns="90000" bIns="45000" anchorCtr="0" compatLnSpc="0"/>
          <a:lstStyle/>
          <a:p>
            <a:pPr marL="0" marR="0" lvl="0" indent="0" algn="r" rtl="0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400"/>
            </a:pPr>
            <a:endParaRPr lang="en-US" sz="1400" b="0" i="0" u="none" strike="noStrike" kern="1200">
              <a:ln>
                <a:noFill/>
              </a:ln>
              <a:latin typeface="Arial" pitchFamily="18"/>
              <a:ea typeface="Microsoft YaHei" pitchFamily="2"/>
              <a:cs typeface="Mangal" pitchFamily="2"/>
            </a:endParaRPr>
          </a:p>
        </p:txBody>
      </p:sp>
      <p:sp>
        <p:nvSpPr>
          <p:cNvPr id="4" name="Zástupný symbol pro zápatí 3"/>
          <p:cNvSpPr txBox="1">
            <a:spLocks noGrp="1"/>
          </p:cNvSpPr>
          <p:nvPr>
            <p:ph type="ftr" sz="quarter" idx="2"/>
          </p:nvPr>
        </p:nvSpPr>
        <p:spPr>
          <a:xfrm>
            <a:off x="0" y="9555479"/>
            <a:ext cx="3372840" cy="502560"/>
          </a:xfrm>
          <a:prstGeom prst="rect">
            <a:avLst/>
          </a:prstGeom>
          <a:noFill/>
          <a:ln>
            <a:noFill/>
          </a:ln>
        </p:spPr>
        <p:txBody>
          <a:bodyPr vert="horz" wrap="none" lIns="90000" tIns="45000" rIns="90000" bIns="45000" anchor="b" anchorCtr="0" compatLnSpc="0"/>
          <a:lstStyle/>
          <a:p>
            <a:pPr marL="0" marR="0" lvl="0" indent="0" rtl="0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400"/>
            </a:pPr>
            <a:endParaRPr lang="en-US" sz="1400" b="0" i="0" u="none" strike="noStrike" kern="1200">
              <a:ln>
                <a:noFill/>
              </a:ln>
              <a:latin typeface="Arial" pitchFamily="18"/>
              <a:ea typeface="Microsoft YaHei" pitchFamily="2"/>
              <a:cs typeface="Mangal" pitchFamily="2"/>
            </a:endParaRPr>
          </a:p>
        </p:txBody>
      </p:sp>
      <p:sp>
        <p:nvSpPr>
          <p:cNvPr id="5" name="Zástupný symbol pro číslo snímku 4"/>
          <p:cNvSpPr txBox="1">
            <a:spLocks noGrp="1"/>
          </p:cNvSpPr>
          <p:nvPr>
            <p:ph type="sldNum" sz="quarter" idx="3"/>
          </p:nvPr>
        </p:nvSpPr>
        <p:spPr>
          <a:xfrm>
            <a:off x="4399199" y="9555479"/>
            <a:ext cx="3372840" cy="502560"/>
          </a:xfrm>
          <a:prstGeom prst="rect">
            <a:avLst/>
          </a:prstGeom>
          <a:noFill/>
          <a:ln>
            <a:noFill/>
          </a:ln>
        </p:spPr>
        <p:txBody>
          <a:bodyPr vert="horz" wrap="none" lIns="90000" tIns="45000" rIns="90000" bIns="45000" anchor="b" anchorCtr="0" compatLnSpc="0"/>
          <a:lstStyle/>
          <a:p>
            <a:pPr marL="0" marR="0" lvl="0" indent="0" algn="r" rtl="0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400"/>
            </a:pPr>
            <a:fld id="{2ACDAD7A-07E4-438F-985B-60FD563BE4C5}" type="slidenum">
              <a:t>‹#›</a:t>
            </a:fld>
            <a:endParaRPr lang="en-US" sz="1400" b="0" i="0" u="none" strike="noStrike" kern="1200">
              <a:ln>
                <a:noFill/>
              </a:ln>
              <a:latin typeface="Arial" pitchFamily="18"/>
              <a:ea typeface="Microsoft YaHei" pitchFamily="2"/>
              <a:cs typeface="Mangal" pitchFamily="2"/>
            </a:endParaRPr>
          </a:p>
        </p:txBody>
      </p:sp>
    </p:spTree>
    <p:extLst>
      <p:ext uri="{BB962C8B-B14F-4D97-AF65-F5344CB8AC3E}">
        <p14:creationId xmlns:p14="http://schemas.microsoft.com/office/powerpoint/2010/main" val="355037379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4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 idx="2"/>
          </p:nvPr>
        </p:nvSpPr>
        <p:spPr>
          <a:xfrm>
            <a:off x="1371599" y="764280"/>
            <a:ext cx="5028479" cy="3771360"/>
          </a:xfrm>
          <a:prstGeom prst="rect">
            <a:avLst/>
          </a:prstGeom>
          <a:noFill/>
          <a:ln>
            <a:noFill/>
            <a:prstDash val="solid"/>
          </a:ln>
        </p:spPr>
      </p:sp>
      <p:sp>
        <p:nvSpPr>
          <p:cNvPr id="3" name="Zástupný symbol pro poznámky 2"/>
          <p:cNvSpPr txBox="1">
            <a:spLocks noGrp="1"/>
          </p:cNvSpPr>
          <p:nvPr>
            <p:ph type="body" sz="quarter" idx="3"/>
          </p:nvPr>
        </p:nvSpPr>
        <p:spPr>
          <a:xfrm>
            <a:off x="777239" y="4777559"/>
            <a:ext cx="6217560" cy="4525920"/>
          </a:xfrm>
          <a:prstGeom prst="rect">
            <a:avLst/>
          </a:prstGeom>
          <a:noFill/>
          <a:ln>
            <a:noFill/>
          </a:ln>
        </p:spPr>
        <p:txBody>
          <a:bodyPr lIns="0" tIns="0" rIns="0" bIns="0"/>
          <a:lstStyle/>
          <a:p>
            <a:endParaRPr lang="en-US"/>
          </a:p>
        </p:txBody>
      </p:sp>
      <p:sp>
        <p:nvSpPr>
          <p:cNvPr id="4" name="Zástupný symbol pro záhlaví 3"/>
          <p:cNvSpPr txBox="1">
            <a:spLocks noGrp="1"/>
          </p:cNvSpPr>
          <p:nvPr>
            <p:ph type="hdr" sz="quarter"/>
          </p:nvPr>
        </p:nvSpPr>
        <p:spPr>
          <a:xfrm>
            <a:off x="0" y="0"/>
            <a:ext cx="3372840" cy="502560"/>
          </a:xfrm>
          <a:prstGeom prst="rect">
            <a:avLst/>
          </a:prstGeom>
          <a:noFill/>
          <a:ln>
            <a:noFill/>
          </a:ln>
        </p:spPr>
        <p:txBody>
          <a:bodyPr lIns="0" tIns="0" rIns="0" bIns="0" anchorCtr="0"/>
          <a:lstStyle>
            <a:lvl1pPr lvl="0" rtl="0" hangingPunct="0">
              <a:buNone/>
              <a:tabLst/>
              <a:defRPr lang="en-US" sz="1400" kern="1200">
                <a:latin typeface="Times New Roman" pitchFamily="18"/>
                <a:ea typeface="Lucida Sans Unicode" pitchFamily="2"/>
                <a:cs typeface="Tahoma" pitchFamily="2"/>
              </a:defRPr>
            </a:lvl1pPr>
          </a:lstStyle>
          <a:p>
            <a:pPr lvl="0"/>
            <a:endParaRPr lang="en-US"/>
          </a:p>
        </p:txBody>
      </p:sp>
      <p:sp>
        <p:nvSpPr>
          <p:cNvPr id="5" name="Zástupný symbol pro datum 4"/>
          <p:cNvSpPr txBox="1">
            <a:spLocks noGrp="1"/>
          </p:cNvSpPr>
          <p:nvPr>
            <p:ph type="dt" idx="1"/>
          </p:nvPr>
        </p:nvSpPr>
        <p:spPr>
          <a:xfrm>
            <a:off x="4399199" y="0"/>
            <a:ext cx="3372840" cy="502560"/>
          </a:xfrm>
          <a:prstGeom prst="rect">
            <a:avLst/>
          </a:prstGeom>
          <a:noFill/>
          <a:ln>
            <a:noFill/>
          </a:ln>
        </p:spPr>
        <p:txBody>
          <a:bodyPr lIns="0" tIns="0" rIns="0" bIns="0" anchorCtr="0"/>
          <a:lstStyle>
            <a:lvl1pPr lvl="0" algn="r" rtl="0" hangingPunct="0">
              <a:buNone/>
              <a:tabLst/>
              <a:defRPr lang="en-US" sz="1400" kern="1200">
                <a:latin typeface="Times New Roman" pitchFamily="18"/>
                <a:ea typeface="Lucida Sans Unicode" pitchFamily="2"/>
                <a:cs typeface="Tahoma" pitchFamily="2"/>
              </a:defRPr>
            </a:lvl1pPr>
          </a:lstStyle>
          <a:p>
            <a:pPr lvl="0"/>
            <a:endParaRPr lang="en-US"/>
          </a:p>
        </p:txBody>
      </p:sp>
      <p:sp>
        <p:nvSpPr>
          <p:cNvPr id="6" name="Zástupný symbol pro zápatí 5"/>
          <p:cNvSpPr txBox="1">
            <a:spLocks noGrp="1"/>
          </p:cNvSpPr>
          <p:nvPr>
            <p:ph type="ftr" sz="quarter" idx="4"/>
          </p:nvPr>
        </p:nvSpPr>
        <p:spPr>
          <a:xfrm>
            <a:off x="0" y="9555479"/>
            <a:ext cx="3372840" cy="502560"/>
          </a:xfrm>
          <a:prstGeom prst="rect">
            <a:avLst/>
          </a:prstGeom>
          <a:noFill/>
          <a:ln>
            <a:noFill/>
          </a:ln>
        </p:spPr>
        <p:txBody>
          <a:bodyPr lIns="0" tIns="0" rIns="0" bIns="0" anchor="b" anchorCtr="0"/>
          <a:lstStyle>
            <a:lvl1pPr lvl="0" rtl="0" hangingPunct="0">
              <a:buNone/>
              <a:tabLst/>
              <a:defRPr lang="en-US" sz="1400" kern="1200">
                <a:latin typeface="Times New Roman" pitchFamily="18"/>
                <a:ea typeface="Lucida Sans Unicode" pitchFamily="2"/>
                <a:cs typeface="Tahoma" pitchFamily="2"/>
              </a:defRPr>
            </a:lvl1pPr>
          </a:lstStyle>
          <a:p>
            <a:pPr lvl="0"/>
            <a:endParaRPr lang="en-US"/>
          </a:p>
        </p:txBody>
      </p:sp>
      <p:sp>
        <p:nvSpPr>
          <p:cNvPr id="7" name="Zástupný symbol pro číslo snímku 6"/>
          <p:cNvSpPr txBox="1">
            <a:spLocks noGrp="1"/>
          </p:cNvSpPr>
          <p:nvPr>
            <p:ph type="sldNum" sz="quarter" idx="5"/>
          </p:nvPr>
        </p:nvSpPr>
        <p:spPr>
          <a:xfrm>
            <a:off x="4399199" y="9555479"/>
            <a:ext cx="3372840" cy="502560"/>
          </a:xfrm>
          <a:prstGeom prst="rect">
            <a:avLst/>
          </a:prstGeom>
          <a:noFill/>
          <a:ln>
            <a:noFill/>
          </a:ln>
        </p:spPr>
        <p:txBody>
          <a:bodyPr lIns="0" tIns="0" rIns="0" bIns="0" anchor="b" anchorCtr="0"/>
          <a:lstStyle>
            <a:lvl1pPr lvl="0" algn="r" rtl="0" hangingPunct="0">
              <a:buNone/>
              <a:tabLst/>
              <a:defRPr lang="en-US" sz="1400" kern="1200">
                <a:latin typeface="Times New Roman" pitchFamily="18"/>
                <a:ea typeface="Lucida Sans Unicode" pitchFamily="2"/>
                <a:cs typeface="Tahoma" pitchFamily="2"/>
              </a:defRPr>
            </a:lvl1pPr>
          </a:lstStyle>
          <a:p>
            <a:pPr lvl="0"/>
            <a:fld id="{9CDDBC2A-5A04-4A1D-B626-EAE63FD564F8}" type="slidenum"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6159082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216000" marR="0" indent="-216000" rtl="0" hangingPunct="0">
      <a:tabLst/>
      <a:defRPr lang="en-US" sz="2000" b="0" i="0" u="none" strike="noStrike" kern="1200">
        <a:ln>
          <a:noFill/>
        </a:ln>
        <a:latin typeface="Arial" pitchFamily="18"/>
        <a:ea typeface="Microsoft YaHei" pitchFamily="2"/>
        <a:cs typeface="Mangal" pitchFamily="2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2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2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2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_rels/notesSlide2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6.xml"/><Relationship Id="rId1" Type="http://schemas.openxmlformats.org/officeDocument/2006/relationships/notesMaster" Target="../notesMasters/notesMaster1.xml"/></Relationships>
</file>

<file path=ppt/notesSlides/_rels/notesSlide2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7.xml"/><Relationship Id="rId1" Type="http://schemas.openxmlformats.org/officeDocument/2006/relationships/notesMaster" Target="../notesMasters/notesMaster1.xml"/></Relationships>
</file>

<file path=ppt/notesSlides/_rels/notesSlide2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8.xml"/><Relationship Id="rId1" Type="http://schemas.openxmlformats.org/officeDocument/2006/relationships/notesMaster" Target="../notesMasters/notesMaster1.xml"/></Relationships>
</file>

<file path=ppt/notesSlides/_rels/notesSlide2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9.xml"/><Relationship Id="rId1" Type="http://schemas.openxmlformats.org/officeDocument/2006/relationships/notesMaster" Target="../notesMasters/notesMaster1.xml"/></Relationships>
</file>

<file path=ppt/notesSlides/_rels/notesSlide2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0.xml"/><Relationship Id="rId1" Type="http://schemas.openxmlformats.org/officeDocument/2006/relationships/notesMaster" Target="../notesMasters/notesMaster1.xml"/></Relationships>
</file>

<file path=ppt/notesSlides/_rels/notesSlide3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1.xml"/><Relationship Id="rId1" Type="http://schemas.openxmlformats.org/officeDocument/2006/relationships/notesMaster" Target="../notesMasters/notesMaster1.xml"/></Relationships>
</file>

<file path=ppt/notesSlides/_rels/notesSlide3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2.xml"/><Relationship Id="rId1" Type="http://schemas.openxmlformats.org/officeDocument/2006/relationships/notesMaster" Target="../notesMasters/notesMaster1.xml"/></Relationships>
</file>

<file path=ppt/notesSlides/_rels/notesSlide3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2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>
          <a:xfrm>
            <a:off x="1371600" y="763588"/>
            <a:ext cx="5029200" cy="3771900"/>
          </a:xfrm>
        </p:spPr>
      </p:sp>
      <p:sp>
        <p:nvSpPr>
          <p:cNvPr id="25603" name="Zástupný symbol pro poznámky 2"/>
          <p:cNvSpPr>
            <a:spLocks noGrp="1"/>
          </p:cNvSpPr>
          <p:nvPr>
            <p:ph type="body" idx="1"/>
          </p:nvPr>
        </p:nvSpPr>
        <p:spPr>
          <a:noFill/>
          <a:extLs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</a:extLst>
        </p:spPr>
        <p:txBody>
          <a:bodyPr/>
          <a:lstStyle/>
          <a:p>
            <a:endParaRPr lang="cs-CZ" smtClean="0"/>
          </a:p>
        </p:txBody>
      </p:sp>
      <p:sp>
        <p:nvSpPr>
          <p:cNvPr id="25604" name="Zástupný symbol pro číslo snímku 3"/>
          <p:cNvSpPr>
            <a:spLocks noGrp="1"/>
          </p:cNvSpPr>
          <p:nvPr>
            <p:ph type="sldNum" sz="quarter"/>
          </p:nvPr>
        </p:nvSpPr>
        <p:spPr>
          <a:noFill/>
          <a:extLs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lvl1pPr eaLnBrk="0">
              <a:tabLst>
                <a:tab pos="707119" algn="l"/>
                <a:tab pos="1414238" algn="l"/>
                <a:tab pos="2121358" algn="l"/>
                <a:tab pos="2828478" algn="l"/>
              </a:tabLst>
              <a:defRPr>
                <a:solidFill>
                  <a:schemeClr val="tx1"/>
                </a:solidFill>
                <a:latin typeface="Arial" charset="0"/>
                <a:ea typeface="Microsoft YaHei" charset="-122"/>
              </a:defRPr>
            </a:lvl1pPr>
            <a:lvl2pPr eaLnBrk="0">
              <a:tabLst>
                <a:tab pos="707119" algn="l"/>
                <a:tab pos="1414238" algn="l"/>
                <a:tab pos="2121358" algn="l"/>
                <a:tab pos="2828478" algn="l"/>
              </a:tabLst>
              <a:defRPr>
                <a:solidFill>
                  <a:schemeClr val="tx1"/>
                </a:solidFill>
                <a:latin typeface="Arial" charset="0"/>
                <a:ea typeface="Microsoft YaHei" charset="-122"/>
              </a:defRPr>
            </a:lvl2pPr>
            <a:lvl3pPr eaLnBrk="0">
              <a:tabLst>
                <a:tab pos="707119" algn="l"/>
                <a:tab pos="1414238" algn="l"/>
                <a:tab pos="2121358" algn="l"/>
                <a:tab pos="2828478" algn="l"/>
              </a:tabLst>
              <a:defRPr>
                <a:solidFill>
                  <a:schemeClr val="tx1"/>
                </a:solidFill>
                <a:latin typeface="Arial" charset="0"/>
                <a:ea typeface="Microsoft YaHei" charset="-122"/>
              </a:defRPr>
            </a:lvl3pPr>
            <a:lvl4pPr eaLnBrk="0">
              <a:tabLst>
                <a:tab pos="707119" algn="l"/>
                <a:tab pos="1414238" algn="l"/>
                <a:tab pos="2121358" algn="l"/>
                <a:tab pos="2828478" algn="l"/>
              </a:tabLst>
              <a:defRPr>
                <a:solidFill>
                  <a:schemeClr val="tx1"/>
                </a:solidFill>
                <a:latin typeface="Arial" charset="0"/>
                <a:ea typeface="Microsoft YaHei" charset="-122"/>
              </a:defRPr>
            </a:lvl4pPr>
            <a:lvl5pPr eaLnBrk="0">
              <a:tabLst>
                <a:tab pos="707119" algn="l"/>
                <a:tab pos="1414238" algn="l"/>
                <a:tab pos="2121358" algn="l"/>
                <a:tab pos="2828478" algn="l"/>
              </a:tabLst>
              <a:defRPr>
                <a:solidFill>
                  <a:schemeClr val="tx1"/>
                </a:solidFill>
                <a:latin typeface="Arial" charset="0"/>
                <a:ea typeface="Microsoft YaHei" charset="-122"/>
              </a:defRPr>
            </a:lvl5pPr>
            <a:lvl6pPr marL="2456310" indent="-223301" defTabSz="438849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707119" algn="l"/>
                <a:tab pos="1414238" algn="l"/>
                <a:tab pos="2121358" algn="l"/>
                <a:tab pos="2828478" algn="l"/>
              </a:tabLst>
              <a:defRPr>
                <a:solidFill>
                  <a:schemeClr val="tx1"/>
                </a:solidFill>
                <a:latin typeface="Arial" charset="0"/>
                <a:ea typeface="Microsoft YaHei" charset="-122"/>
              </a:defRPr>
            </a:lvl6pPr>
            <a:lvl7pPr marL="2902911" indent="-223301" defTabSz="438849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707119" algn="l"/>
                <a:tab pos="1414238" algn="l"/>
                <a:tab pos="2121358" algn="l"/>
                <a:tab pos="2828478" algn="l"/>
              </a:tabLst>
              <a:defRPr>
                <a:solidFill>
                  <a:schemeClr val="tx1"/>
                </a:solidFill>
                <a:latin typeface="Arial" charset="0"/>
                <a:ea typeface="Microsoft YaHei" charset="-122"/>
              </a:defRPr>
            </a:lvl7pPr>
            <a:lvl8pPr marL="3349512" indent="-223301" defTabSz="438849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707119" algn="l"/>
                <a:tab pos="1414238" algn="l"/>
                <a:tab pos="2121358" algn="l"/>
                <a:tab pos="2828478" algn="l"/>
              </a:tabLst>
              <a:defRPr>
                <a:solidFill>
                  <a:schemeClr val="tx1"/>
                </a:solidFill>
                <a:latin typeface="Arial" charset="0"/>
                <a:ea typeface="Microsoft YaHei" charset="-122"/>
              </a:defRPr>
            </a:lvl8pPr>
            <a:lvl9pPr marL="3796115" indent="-223301" defTabSz="438849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707119" algn="l"/>
                <a:tab pos="1414238" algn="l"/>
                <a:tab pos="2121358" algn="l"/>
                <a:tab pos="2828478" algn="l"/>
              </a:tabLst>
              <a:defRPr>
                <a:solidFill>
                  <a:schemeClr val="tx1"/>
                </a:solidFill>
                <a:latin typeface="Arial" charset="0"/>
                <a:ea typeface="Microsoft YaHei" charset="-122"/>
              </a:defRPr>
            </a:lvl9pPr>
          </a:lstStyle>
          <a:p>
            <a:pPr eaLnBrk="1"/>
            <a:fld id="{50FE9557-0D71-442F-8603-00B518D6CC15}" type="slidenum">
              <a:rPr lang="cs-CZ" smtClean="0">
                <a:solidFill>
                  <a:srgbClr val="000000"/>
                </a:solidFill>
                <a:latin typeface="Times New Roman" pitchFamily="16" charset="0"/>
              </a:rPr>
              <a:pPr eaLnBrk="1"/>
              <a:t>1</a:t>
            </a:fld>
            <a:endParaRPr lang="cs-CZ" smtClean="0">
              <a:solidFill>
                <a:srgbClr val="000000"/>
              </a:solidFill>
              <a:latin typeface="Times New Roman" pitchFamily="1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654549802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 noResize="1"/>
          </p:cNvSpPr>
          <p:nvPr>
            <p:ph type="sldImg"/>
          </p:nvPr>
        </p:nvSpPr>
        <p:spPr>
          <a:solidFill>
            <a:schemeClr val="accent1"/>
          </a:solidFill>
          <a:ln w="25400">
            <a:solidFill>
              <a:schemeClr val="accent1">
                <a:shade val="50000"/>
              </a:schemeClr>
            </a:solidFill>
            <a:prstDash val="solid"/>
          </a:ln>
        </p:spPr>
      </p:sp>
      <p:sp>
        <p:nvSpPr>
          <p:cNvPr id="3" name="Zástupný symbol pro poznámky 2"/>
          <p:cNvSpPr txBox="1">
            <a:spLocks noGrp="1"/>
          </p:cNvSpPr>
          <p:nvPr>
            <p:ph type="body" sz="quarter" idx="1"/>
          </p:nvPr>
        </p:nvSpPr>
        <p:spPr>
          <a:xfrm>
            <a:off x="777239" y="4777559"/>
            <a:ext cx="6217560" cy="4526280"/>
          </a:xfrm>
        </p:spPr>
        <p:txBody>
          <a:bodyPr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1714728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 noResize="1"/>
          </p:cNvSpPr>
          <p:nvPr>
            <p:ph type="sldImg"/>
          </p:nvPr>
        </p:nvSpPr>
        <p:spPr>
          <a:xfrm>
            <a:off x="1371600" y="763588"/>
            <a:ext cx="5029200" cy="3771900"/>
          </a:xfrm>
          <a:solidFill>
            <a:schemeClr val="accent1"/>
          </a:solidFill>
          <a:ln w="25400">
            <a:solidFill>
              <a:schemeClr val="accent1">
                <a:shade val="50000"/>
              </a:schemeClr>
            </a:solidFill>
            <a:prstDash val="solid"/>
          </a:ln>
        </p:spPr>
      </p:sp>
      <p:sp>
        <p:nvSpPr>
          <p:cNvPr id="3" name="Zástupný symbol pro poznámky 2"/>
          <p:cNvSpPr txBox="1">
            <a:spLocks noGrp="1"/>
          </p:cNvSpPr>
          <p:nvPr>
            <p:ph type="body" sz="quarter" idx="1"/>
          </p:nvPr>
        </p:nvSpPr>
        <p:spPr>
          <a:xfrm>
            <a:off x="777239" y="4777559"/>
            <a:ext cx="6217560" cy="4526280"/>
          </a:xfrm>
        </p:spPr>
        <p:txBody>
          <a:bodyPr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82966093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 noResize="1"/>
          </p:cNvSpPr>
          <p:nvPr>
            <p:ph type="sldImg"/>
          </p:nvPr>
        </p:nvSpPr>
        <p:spPr>
          <a:xfrm>
            <a:off x="1371600" y="763588"/>
            <a:ext cx="5029200" cy="3771900"/>
          </a:xfrm>
          <a:solidFill>
            <a:schemeClr val="accent1"/>
          </a:solidFill>
          <a:ln w="25400">
            <a:solidFill>
              <a:schemeClr val="accent1">
                <a:shade val="50000"/>
              </a:schemeClr>
            </a:solidFill>
            <a:prstDash val="solid"/>
          </a:ln>
        </p:spPr>
      </p:sp>
      <p:sp>
        <p:nvSpPr>
          <p:cNvPr id="3" name="Zástupný symbol pro poznámky 2"/>
          <p:cNvSpPr txBox="1">
            <a:spLocks noGrp="1"/>
          </p:cNvSpPr>
          <p:nvPr>
            <p:ph type="body" sz="quarter" idx="1"/>
          </p:nvPr>
        </p:nvSpPr>
        <p:spPr>
          <a:xfrm>
            <a:off x="777239" y="4777559"/>
            <a:ext cx="6217560" cy="4526280"/>
          </a:xfrm>
        </p:spPr>
        <p:txBody>
          <a:bodyPr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93052877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 noResize="1"/>
          </p:cNvSpPr>
          <p:nvPr>
            <p:ph type="sldImg"/>
          </p:nvPr>
        </p:nvSpPr>
        <p:spPr>
          <a:solidFill>
            <a:schemeClr val="accent1"/>
          </a:solidFill>
          <a:ln w="25400">
            <a:solidFill>
              <a:schemeClr val="accent1">
                <a:shade val="50000"/>
              </a:schemeClr>
            </a:solidFill>
            <a:prstDash val="solid"/>
          </a:ln>
        </p:spPr>
      </p:sp>
      <p:sp>
        <p:nvSpPr>
          <p:cNvPr id="3" name="Zástupný symbol pro poznámky 2"/>
          <p:cNvSpPr txBox="1">
            <a:spLocks noGrp="1"/>
          </p:cNvSpPr>
          <p:nvPr>
            <p:ph type="body" sz="quarter" idx="1"/>
          </p:nvPr>
        </p:nvSpPr>
        <p:spPr>
          <a:xfrm>
            <a:off x="777239" y="4777559"/>
            <a:ext cx="6217560" cy="4526280"/>
          </a:xfrm>
        </p:spPr>
        <p:txBody>
          <a:bodyPr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96395266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 noResize="1"/>
          </p:cNvSpPr>
          <p:nvPr>
            <p:ph type="sldImg"/>
          </p:nvPr>
        </p:nvSpPr>
        <p:spPr>
          <a:solidFill>
            <a:schemeClr val="accent1"/>
          </a:solidFill>
          <a:ln w="25400">
            <a:solidFill>
              <a:schemeClr val="accent1">
                <a:shade val="50000"/>
              </a:schemeClr>
            </a:solidFill>
            <a:prstDash val="solid"/>
          </a:ln>
        </p:spPr>
      </p:sp>
      <p:sp>
        <p:nvSpPr>
          <p:cNvPr id="3" name="Zástupný symbol pro poznámky 2"/>
          <p:cNvSpPr txBox="1">
            <a:spLocks noGrp="1"/>
          </p:cNvSpPr>
          <p:nvPr>
            <p:ph type="body" sz="quarter" idx="1"/>
          </p:nvPr>
        </p:nvSpPr>
        <p:spPr>
          <a:xfrm>
            <a:off x="777239" y="4777559"/>
            <a:ext cx="6217560" cy="4526280"/>
          </a:xfrm>
        </p:spPr>
        <p:txBody>
          <a:bodyPr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65918875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 noResize="1"/>
          </p:cNvSpPr>
          <p:nvPr>
            <p:ph type="sldImg"/>
          </p:nvPr>
        </p:nvSpPr>
        <p:spPr>
          <a:solidFill>
            <a:schemeClr val="accent1"/>
          </a:solidFill>
          <a:ln w="25400">
            <a:solidFill>
              <a:schemeClr val="accent1">
                <a:shade val="50000"/>
              </a:schemeClr>
            </a:solidFill>
            <a:prstDash val="solid"/>
          </a:ln>
        </p:spPr>
      </p:sp>
      <p:sp>
        <p:nvSpPr>
          <p:cNvPr id="3" name="Zástupný symbol pro poznámky 2"/>
          <p:cNvSpPr txBox="1">
            <a:spLocks noGrp="1"/>
          </p:cNvSpPr>
          <p:nvPr>
            <p:ph type="body" sz="quarter" idx="1"/>
          </p:nvPr>
        </p:nvSpPr>
        <p:spPr>
          <a:xfrm>
            <a:off x="777239" y="4777559"/>
            <a:ext cx="6217560" cy="4526280"/>
          </a:xfrm>
        </p:spPr>
        <p:txBody>
          <a:bodyPr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9279656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 noResize="1"/>
          </p:cNvSpPr>
          <p:nvPr>
            <p:ph type="sldImg"/>
          </p:nvPr>
        </p:nvSpPr>
        <p:spPr>
          <a:solidFill>
            <a:schemeClr val="accent1"/>
          </a:solidFill>
          <a:ln w="25400">
            <a:solidFill>
              <a:schemeClr val="accent1">
                <a:shade val="50000"/>
              </a:schemeClr>
            </a:solidFill>
            <a:prstDash val="solid"/>
          </a:ln>
        </p:spPr>
      </p:sp>
      <p:sp>
        <p:nvSpPr>
          <p:cNvPr id="3" name="Zástupný symbol pro poznámky 2"/>
          <p:cNvSpPr txBox="1">
            <a:spLocks noGrp="1"/>
          </p:cNvSpPr>
          <p:nvPr>
            <p:ph type="body" sz="quarter" idx="1"/>
          </p:nvPr>
        </p:nvSpPr>
        <p:spPr>
          <a:xfrm>
            <a:off x="777239" y="4777559"/>
            <a:ext cx="6217560" cy="4526280"/>
          </a:xfrm>
        </p:spPr>
        <p:txBody>
          <a:bodyPr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71138067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 noResize="1"/>
          </p:cNvSpPr>
          <p:nvPr>
            <p:ph type="sldImg"/>
          </p:nvPr>
        </p:nvSpPr>
        <p:spPr>
          <a:solidFill>
            <a:schemeClr val="accent1"/>
          </a:solidFill>
          <a:ln w="25400">
            <a:solidFill>
              <a:schemeClr val="accent1">
                <a:shade val="50000"/>
              </a:schemeClr>
            </a:solidFill>
            <a:prstDash val="solid"/>
          </a:ln>
        </p:spPr>
      </p:sp>
      <p:sp>
        <p:nvSpPr>
          <p:cNvPr id="3" name="Zástupný symbol pro poznámky 2"/>
          <p:cNvSpPr txBox="1">
            <a:spLocks noGrp="1"/>
          </p:cNvSpPr>
          <p:nvPr>
            <p:ph type="body" sz="quarter" idx="1"/>
          </p:nvPr>
        </p:nvSpPr>
        <p:spPr>
          <a:xfrm>
            <a:off x="777239" y="4777559"/>
            <a:ext cx="6217560" cy="4526280"/>
          </a:xfrm>
        </p:spPr>
        <p:txBody>
          <a:bodyPr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25711157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 noResize="1"/>
          </p:cNvSpPr>
          <p:nvPr>
            <p:ph type="sldImg"/>
          </p:nvPr>
        </p:nvSpPr>
        <p:spPr>
          <a:xfrm>
            <a:off x="1371600" y="763588"/>
            <a:ext cx="5029200" cy="3771900"/>
          </a:xfrm>
          <a:solidFill>
            <a:schemeClr val="accent1"/>
          </a:solidFill>
          <a:ln w="25400">
            <a:solidFill>
              <a:schemeClr val="accent1">
                <a:shade val="50000"/>
              </a:schemeClr>
            </a:solidFill>
            <a:prstDash val="solid"/>
          </a:ln>
        </p:spPr>
      </p:sp>
      <p:sp>
        <p:nvSpPr>
          <p:cNvPr id="3" name="Zástupný symbol pro poznámky 2"/>
          <p:cNvSpPr txBox="1">
            <a:spLocks noGrp="1"/>
          </p:cNvSpPr>
          <p:nvPr>
            <p:ph type="body" sz="quarter" idx="1"/>
          </p:nvPr>
        </p:nvSpPr>
        <p:spPr>
          <a:xfrm>
            <a:off x="777239" y="4777559"/>
            <a:ext cx="6217560" cy="4526280"/>
          </a:xfrm>
        </p:spPr>
        <p:txBody>
          <a:bodyPr/>
          <a:lstStyle/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73883813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 noResize="1"/>
          </p:cNvSpPr>
          <p:nvPr>
            <p:ph type="sldImg"/>
          </p:nvPr>
        </p:nvSpPr>
        <p:spPr>
          <a:solidFill>
            <a:schemeClr val="accent1"/>
          </a:solidFill>
          <a:ln w="25400">
            <a:solidFill>
              <a:schemeClr val="accent1">
                <a:shade val="50000"/>
              </a:schemeClr>
            </a:solidFill>
            <a:prstDash val="solid"/>
          </a:ln>
        </p:spPr>
      </p:sp>
      <p:sp>
        <p:nvSpPr>
          <p:cNvPr id="3" name="Zástupný symbol pro poznámky 2"/>
          <p:cNvSpPr txBox="1">
            <a:spLocks noGrp="1"/>
          </p:cNvSpPr>
          <p:nvPr>
            <p:ph type="body" sz="quarter" idx="1"/>
          </p:nvPr>
        </p:nvSpPr>
        <p:spPr>
          <a:xfrm>
            <a:off x="777239" y="4777559"/>
            <a:ext cx="6217560" cy="4526280"/>
          </a:xfrm>
        </p:spPr>
        <p:txBody>
          <a:bodyPr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223626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 noResize="1"/>
          </p:cNvSpPr>
          <p:nvPr>
            <p:ph type="sldImg"/>
          </p:nvPr>
        </p:nvSpPr>
        <p:spPr>
          <a:solidFill>
            <a:schemeClr val="accent1"/>
          </a:solidFill>
          <a:ln w="25400">
            <a:solidFill>
              <a:schemeClr val="accent1">
                <a:shade val="50000"/>
              </a:schemeClr>
            </a:solidFill>
            <a:prstDash val="solid"/>
          </a:ln>
        </p:spPr>
      </p:sp>
      <p:sp>
        <p:nvSpPr>
          <p:cNvPr id="3" name="Zástupný symbol pro poznámky 2"/>
          <p:cNvSpPr txBox="1">
            <a:spLocks noGrp="1"/>
          </p:cNvSpPr>
          <p:nvPr>
            <p:ph type="body" sz="quarter" idx="1"/>
          </p:nvPr>
        </p:nvSpPr>
        <p:spPr>
          <a:xfrm>
            <a:off x="777239" y="4777559"/>
            <a:ext cx="6217560" cy="4526280"/>
          </a:xfrm>
        </p:spPr>
        <p:txBody>
          <a:bodyPr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07486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 noResize="1"/>
          </p:cNvSpPr>
          <p:nvPr>
            <p:ph type="sldImg"/>
          </p:nvPr>
        </p:nvSpPr>
        <p:spPr>
          <a:xfrm>
            <a:off x="1371600" y="763588"/>
            <a:ext cx="5029200" cy="3771900"/>
          </a:xfrm>
          <a:solidFill>
            <a:schemeClr val="accent1"/>
          </a:solidFill>
          <a:ln w="25400">
            <a:solidFill>
              <a:schemeClr val="accent1">
                <a:shade val="50000"/>
              </a:schemeClr>
            </a:solidFill>
            <a:prstDash val="solid"/>
          </a:ln>
        </p:spPr>
      </p:sp>
      <p:sp>
        <p:nvSpPr>
          <p:cNvPr id="3" name="Zástupný symbol pro poznámky 2"/>
          <p:cNvSpPr txBox="1">
            <a:spLocks noGrp="1"/>
          </p:cNvSpPr>
          <p:nvPr>
            <p:ph type="body" sz="quarter" idx="1"/>
          </p:nvPr>
        </p:nvSpPr>
        <p:spPr/>
        <p:txBody>
          <a:bodyPr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16398995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 noResize="1"/>
          </p:cNvSpPr>
          <p:nvPr>
            <p:ph type="sldImg"/>
          </p:nvPr>
        </p:nvSpPr>
        <p:spPr>
          <a:xfrm>
            <a:off x="1371600" y="763588"/>
            <a:ext cx="5029200" cy="3771900"/>
          </a:xfrm>
          <a:solidFill>
            <a:schemeClr val="accent1"/>
          </a:solidFill>
          <a:ln w="25400">
            <a:solidFill>
              <a:schemeClr val="accent1">
                <a:shade val="50000"/>
              </a:schemeClr>
            </a:solidFill>
            <a:prstDash val="solid"/>
          </a:ln>
        </p:spPr>
      </p:sp>
      <p:sp>
        <p:nvSpPr>
          <p:cNvPr id="3" name="Zástupný symbol pro poznámky 2"/>
          <p:cNvSpPr txBox="1">
            <a:spLocks noGrp="1"/>
          </p:cNvSpPr>
          <p:nvPr>
            <p:ph type="body" sz="quarter" idx="1"/>
          </p:nvPr>
        </p:nvSpPr>
        <p:spPr/>
        <p:txBody>
          <a:bodyPr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79946507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 noResize="1"/>
          </p:cNvSpPr>
          <p:nvPr>
            <p:ph type="sldImg"/>
          </p:nvPr>
        </p:nvSpPr>
        <p:spPr>
          <a:xfrm>
            <a:off x="1371600" y="763588"/>
            <a:ext cx="5029200" cy="3771900"/>
          </a:xfrm>
          <a:solidFill>
            <a:schemeClr val="accent1"/>
          </a:solidFill>
          <a:ln w="25400">
            <a:solidFill>
              <a:schemeClr val="accent1">
                <a:shade val="50000"/>
              </a:schemeClr>
            </a:solidFill>
            <a:prstDash val="solid"/>
          </a:ln>
        </p:spPr>
      </p:sp>
      <p:sp>
        <p:nvSpPr>
          <p:cNvPr id="3" name="Zástupný symbol pro poznámky 2"/>
          <p:cNvSpPr txBox="1">
            <a:spLocks noGrp="1"/>
          </p:cNvSpPr>
          <p:nvPr>
            <p:ph type="body" sz="quarter" idx="1"/>
          </p:nvPr>
        </p:nvSpPr>
        <p:spPr/>
        <p:txBody>
          <a:bodyPr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98336885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 noResize="1"/>
          </p:cNvSpPr>
          <p:nvPr>
            <p:ph type="sldImg"/>
          </p:nvPr>
        </p:nvSpPr>
        <p:spPr>
          <a:xfrm>
            <a:off x="1371600" y="763588"/>
            <a:ext cx="5029200" cy="3771900"/>
          </a:xfrm>
          <a:solidFill>
            <a:schemeClr val="accent1"/>
          </a:solidFill>
          <a:ln w="25400">
            <a:solidFill>
              <a:schemeClr val="accent1">
                <a:shade val="50000"/>
              </a:schemeClr>
            </a:solidFill>
            <a:prstDash val="solid"/>
          </a:ln>
        </p:spPr>
      </p:sp>
      <p:sp>
        <p:nvSpPr>
          <p:cNvPr id="3" name="Zástupný symbol pro poznámky 2"/>
          <p:cNvSpPr txBox="1">
            <a:spLocks noGrp="1"/>
          </p:cNvSpPr>
          <p:nvPr>
            <p:ph type="body" sz="quarter" idx="1"/>
          </p:nvPr>
        </p:nvSpPr>
        <p:spPr/>
        <p:txBody>
          <a:bodyPr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2913011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 noResize="1"/>
          </p:cNvSpPr>
          <p:nvPr>
            <p:ph type="sldImg"/>
          </p:nvPr>
        </p:nvSpPr>
        <p:spPr>
          <a:xfrm>
            <a:off x="1371600" y="763588"/>
            <a:ext cx="5029200" cy="3771900"/>
          </a:xfrm>
          <a:solidFill>
            <a:schemeClr val="accent1"/>
          </a:solidFill>
          <a:ln w="25400">
            <a:solidFill>
              <a:schemeClr val="accent1">
                <a:shade val="50000"/>
              </a:schemeClr>
            </a:solidFill>
            <a:prstDash val="solid"/>
          </a:ln>
        </p:spPr>
      </p:sp>
      <p:sp>
        <p:nvSpPr>
          <p:cNvPr id="3" name="Zástupný symbol pro poznámky 2"/>
          <p:cNvSpPr txBox="1">
            <a:spLocks noGrp="1"/>
          </p:cNvSpPr>
          <p:nvPr>
            <p:ph type="body" sz="quarter" idx="1"/>
          </p:nvPr>
        </p:nvSpPr>
        <p:spPr/>
        <p:txBody>
          <a:bodyPr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19677146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 noResize="1"/>
          </p:cNvSpPr>
          <p:nvPr>
            <p:ph type="sldImg"/>
          </p:nvPr>
        </p:nvSpPr>
        <p:spPr>
          <a:xfrm>
            <a:off x="1371600" y="763588"/>
            <a:ext cx="5029200" cy="3771900"/>
          </a:xfrm>
          <a:solidFill>
            <a:schemeClr val="accent1"/>
          </a:solidFill>
          <a:ln w="25400">
            <a:solidFill>
              <a:schemeClr val="accent1">
                <a:shade val="50000"/>
              </a:schemeClr>
            </a:solidFill>
            <a:prstDash val="solid"/>
          </a:ln>
        </p:spPr>
      </p:sp>
      <p:sp>
        <p:nvSpPr>
          <p:cNvPr id="3" name="Zástupný symbol pro poznámky 2"/>
          <p:cNvSpPr txBox="1">
            <a:spLocks noGrp="1"/>
          </p:cNvSpPr>
          <p:nvPr>
            <p:ph type="body" sz="quarter" idx="1"/>
          </p:nvPr>
        </p:nvSpPr>
        <p:spPr/>
        <p:txBody>
          <a:bodyPr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223265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 noResize="1"/>
          </p:cNvSpPr>
          <p:nvPr>
            <p:ph type="sldImg"/>
          </p:nvPr>
        </p:nvSpPr>
        <p:spPr>
          <a:xfrm>
            <a:off x="1371600" y="763588"/>
            <a:ext cx="5029200" cy="3771900"/>
          </a:xfrm>
          <a:solidFill>
            <a:schemeClr val="accent1"/>
          </a:solidFill>
          <a:ln w="25400">
            <a:solidFill>
              <a:schemeClr val="accent1">
                <a:shade val="50000"/>
              </a:schemeClr>
            </a:solidFill>
            <a:prstDash val="solid"/>
          </a:ln>
        </p:spPr>
      </p:sp>
      <p:sp>
        <p:nvSpPr>
          <p:cNvPr id="3" name="Zástupný symbol pro poznámky 2"/>
          <p:cNvSpPr txBox="1">
            <a:spLocks noGrp="1"/>
          </p:cNvSpPr>
          <p:nvPr>
            <p:ph type="body" sz="quarter" idx="1"/>
          </p:nvPr>
        </p:nvSpPr>
        <p:spPr/>
        <p:txBody>
          <a:bodyPr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9154595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 noResize="1"/>
          </p:cNvSpPr>
          <p:nvPr>
            <p:ph type="sldImg"/>
          </p:nvPr>
        </p:nvSpPr>
        <p:spPr>
          <a:xfrm>
            <a:off x="1371600" y="763588"/>
            <a:ext cx="5029200" cy="3771900"/>
          </a:xfrm>
          <a:solidFill>
            <a:schemeClr val="accent1"/>
          </a:solidFill>
          <a:ln w="25400">
            <a:solidFill>
              <a:schemeClr val="accent1">
                <a:shade val="50000"/>
              </a:schemeClr>
            </a:solidFill>
            <a:prstDash val="solid"/>
          </a:ln>
        </p:spPr>
      </p:sp>
      <p:sp>
        <p:nvSpPr>
          <p:cNvPr id="3" name="Zástupný symbol pro poznámky 2"/>
          <p:cNvSpPr txBox="1">
            <a:spLocks noGrp="1"/>
          </p:cNvSpPr>
          <p:nvPr>
            <p:ph type="body" sz="quarter" idx="1"/>
          </p:nvPr>
        </p:nvSpPr>
        <p:spPr/>
        <p:txBody>
          <a:bodyPr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93638924"/>
      </p:ext>
    </p:extLst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 noResize="1"/>
          </p:cNvSpPr>
          <p:nvPr>
            <p:ph type="sldImg"/>
          </p:nvPr>
        </p:nvSpPr>
        <p:spPr>
          <a:xfrm>
            <a:off x="1371600" y="763588"/>
            <a:ext cx="5029200" cy="3771900"/>
          </a:xfrm>
          <a:solidFill>
            <a:schemeClr val="accent1"/>
          </a:solidFill>
          <a:ln w="25400">
            <a:solidFill>
              <a:schemeClr val="accent1">
                <a:shade val="50000"/>
              </a:schemeClr>
            </a:solidFill>
            <a:prstDash val="solid"/>
          </a:ln>
        </p:spPr>
      </p:sp>
      <p:sp>
        <p:nvSpPr>
          <p:cNvPr id="3" name="Zástupný symbol pro poznámky 2"/>
          <p:cNvSpPr txBox="1">
            <a:spLocks noGrp="1"/>
          </p:cNvSpPr>
          <p:nvPr>
            <p:ph type="body" sz="quarter" idx="1"/>
          </p:nvPr>
        </p:nvSpPr>
        <p:spPr/>
        <p:txBody>
          <a:bodyPr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83991343"/>
      </p:ext>
    </p:extLst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 noResize="1"/>
          </p:cNvSpPr>
          <p:nvPr>
            <p:ph type="sldImg"/>
          </p:nvPr>
        </p:nvSpPr>
        <p:spPr>
          <a:xfrm>
            <a:off x="1371600" y="763588"/>
            <a:ext cx="5029200" cy="3771900"/>
          </a:xfrm>
          <a:solidFill>
            <a:schemeClr val="accent1"/>
          </a:solidFill>
          <a:ln w="25400">
            <a:solidFill>
              <a:schemeClr val="accent1">
                <a:shade val="50000"/>
              </a:schemeClr>
            </a:solidFill>
            <a:prstDash val="solid"/>
          </a:ln>
        </p:spPr>
      </p:sp>
      <p:sp>
        <p:nvSpPr>
          <p:cNvPr id="3" name="Zástupný symbol pro poznámky 2"/>
          <p:cNvSpPr txBox="1">
            <a:spLocks noGrp="1"/>
          </p:cNvSpPr>
          <p:nvPr>
            <p:ph type="body" sz="quarter" idx="1"/>
          </p:nvPr>
        </p:nvSpPr>
        <p:spPr/>
        <p:txBody>
          <a:bodyPr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13737968"/>
      </p:ext>
    </p:extLst>
  </p:cSld>
  <p:clrMapOvr>
    <a:masterClrMapping/>
  </p:clrMapOvr>
</p:notes>
</file>

<file path=ppt/notesSlides/notesSlide2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 noResize="1"/>
          </p:cNvSpPr>
          <p:nvPr>
            <p:ph type="sldImg"/>
          </p:nvPr>
        </p:nvSpPr>
        <p:spPr>
          <a:xfrm>
            <a:off x="1371600" y="763588"/>
            <a:ext cx="5029200" cy="3771900"/>
          </a:xfrm>
          <a:solidFill>
            <a:schemeClr val="accent1"/>
          </a:solidFill>
          <a:ln w="25400">
            <a:solidFill>
              <a:schemeClr val="accent1">
                <a:shade val="50000"/>
              </a:schemeClr>
            </a:solidFill>
            <a:prstDash val="solid"/>
          </a:ln>
        </p:spPr>
      </p:sp>
      <p:sp>
        <p:nvSpPr>
          <p:cNvPr id="3" name="Zástupný symbol pro poznámky 2"/>
          <p:cNvSpPr txBox="1">
            <a:spLocks noGrp="1"/>
          </p:cNvSpPr>
          <p:nvPr>
            <p:ph type="body" sz="quarter" idx="1"/>
          </p:nvPr>
        </p:nvSpPr>
        <p:spPr/>
        <p:txBody>
          <a:bodyPr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57735444"/>
      </p:ext>
    </p:extLst>
  </p:cSld>
  <p:clrMapOvr>
    <a:masterClrMapping/>
  </p:clrMapOvr>
</p:notes>
</file>

<file path=ppt/notesSlides/notesSlide2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 noResize="1"/>
          </p:cNvSpPr>
          <p:nvPr>
            <p:ph type="sldImg"/>
          </p:nvPr>
        </p:nvSpPr>
        <p:spPr>
          <a:xfrm>
            <a:off x="1371600" y="763588"/>
            <a:ext cx="5029200" cy="3771900"/>
          </a:xfrm>
          <a:solidFill>
            <a:schemeClr val="accent1"/>
          </a:solidFill>
          <a:ln w="25400">
            <a:solidFill>
              <a:schemeClr val="accent1">
                <a:shade val="50000"/>
              </a:schemeClr>
            </a:solidFill>
            <a:prstDash val="solid"/>
          </a:ln>
        </p:spPr>
      </p:sp>
      <p:sp>
        <p:nvSpPr>
          <p:cNvPr id="3" name="Zástupný symbol pro poznámky 2"/>
          <p:cNvSpPr txBox="1">
            <a:spLocks noGrp="1"/>
          </p:cNvSpPr>
          <p:nvPr>
            <p:ph type="body" sz="quarter" idx="1"/>
          </p:nvPr>
        </p:nvSpPr>
        <p:spPr/>
        <p:txBody>
          <a:bodyPr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0735912"/>
      </p:ext>
    </p:extLst>
  </p:cSld>
  <p:clrMapOvr>
    <a:masterClrMapping/>
  </p:clrMapOvr>
</p:notes>
</file>

<file path=ppt/notesSlides/notesSlide2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 noResize="1"/>
          </p:cNvSpPr>
          <p:nvPr>
            <p:ph type="sldImg"/>
          </p:nvPr>
        </p:nvSpPr>
        <p:spPr>
          <a:xfrm>
            <a:off x="1371600" y="763588"/>
            <a:ext cx="5029200" cy="3771900"/>
          </a:xfrm>
          <a:solidFill>
            <a:schemeClr val="accent1"/>
          </a:solidFill>
          <a:ln w="25400">
            <a:solidFill>
              <a:schemeClr val="accent1">
                <a:shade val="50000"/>
              </a:schemeClr>
            </a:solidFill>
            <a:prstDash val="solid"/>
          </a:ln>
        </p:spPr>
      </p:sp>
      <p:sp>
        <p:nvSpPr>
          <p:cNvPr id="3" name="Zástupný symbol pro poznámky 2"/>
          <p:cNvSpPr txBox="1">
            <a:spLocks noGrp="1"/>
          </p:cNvSpPr>
          <p:nvPr>
            <p:ph type="body" sz="quarter" idx="1"/>
          </p:nvPr>
        </p:nvSpPr>
        <p:spPr/>
        <p:txBody>
          <a:bodyPr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6057125"/>
      </p:ext>
    </p:extLst>
  </p:cSld>
  <p:clrMapOvr>
    <a:masterClrMapping/>
  </p:clrMapOvr>
</p:notes>
</file>

<file path=ppt/notesSlides/notesSlide2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 noResize="1"/>
          </p:cNvSpPr>
          <p:nvPr>
            <p:ph type="sldImg"/>
          </p:nvPr>
        </p:nvSpPr>
        <p:spPr>
          <a:xfrm>
            <a:off x="1371600" y="763588"/>
            <a:ext cx="5029200" cy="3771900"/>
          </a:xfrm>
          <a:solidFill>
            <a:schemeClr val="accent1"/>
          </a:solidFill>
          <a:ln w="25400">
            <a:solidFill>
              <a:schemeClr val="accent1">
                <a:shade val="50000"/>
              </a:schemeClr>
            </a:solidFill>
            <a:prstDash val="solid"/>
          </a:ln>
        </p:spPr>
      </p:sp>
      <p:sp>
        <p:nvSpPr>
          <p:cNvPr id="3" name="Zástupný symbol pro poznámky 2"/>
          <p:cNvSpPr txBox="1">
            <a:spLocks noGrp="1"/>
          </p:cNvSpPr>
          <p:nvPr>
            <p:ph type="body" sz="quarter" idx="1"/>
          </p:nvPr>
        </p:nvSpPr>
        <p:spPr/>
        <p:txBody>
          <a:bodyPr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73409050"/>
      </p:ext>
    </p:extLst>
  </p:cSld>
  <p:clrMapOvr>
    <a:masterClrMapping/>
  </p:clrMapOvr>
</p:notes>
</file>

<file path=ppt/notesSlides/notesSlide2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 noResize="1"/>
          </p:cNvSpPr>
          <p:nvPr>
            <p:ph type="sldImg"/>
          </p:nvPr>
        </p:nvSpPr>
        <p:spPr>
          <a:xfrm>
            <a:off x="1371600" y="763588"/>
            <a:ext cx="5029200" cy="3771900"/>
          </a:xfrm>
          <a:solidFill>
            <a:schemeClr val="accent1"/>
          </a:solidFill>
          <a:ln w="25400">
            <a:solidFill>
              <a:schemeClr val="accent1">
                <a:shade val="50000"/>
              </a:schemeClr>
            </a:solidFill>
            <a:prstDash val="solid"/>
          </a:ln>
        </p:spPr>
      </p:sp>
      <p:sp>
        <p:nvSpPr>
          <p:cNvPr id="3" name="Zástupný symbol pro poznámky 2"/>
          <p:cNvSpPr txBox="1">
            <a:spLocks noGrp="1"/>
          </p:cNvSpPr>
          <p:nvPr>
            <p:ph type="body" sz="quarter" idx="1"/>
          </p:nvPr>
        </p:nvSpPr>
        <p:spPr/>
        <p:txBody>
          <a:bodyPr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10770262"/>
      </p:ext>
    </p:extLst>
  </p:cSld>
  <p:clrMapOvr>
    <a:masterClrMapping/>
  </p:clrMapOvr>
</p:notes>
</file>

<file path=ppt/notesSlides/notesSlide2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 noResize="1"/>
          </p:cNvSpPr>
          <p:nvPr>
            <p:ph type="sldImg"/>
          </p:nvPr>
        </p:nvSpPr>
        <p:spPr>
          <a:xfrm>
            <a:off x="1371600" y="763588"/>
            <a:ext cx="5029200" cy="3771900"/>
          </a:xfrm>
          <a:solidFill>
            <a:schemeClr val="accent1"/>
          </a:solidFill>
          <a:ln w="25400">
            <a:solidFill>
              <a:schemeClr val="accent1">
                <a:shade val="50000"/>
              </a:schemeClr>
            </a:solidFill>
            <a:prstDash val="solid"/>
          </a:ln>
        </p:spPr>
      </p:sp>
      <p:sp>
        <p:nvSpPr>
          <p:cNvPr id="3" name="Zástupný symbol pro poznámky 2"/>
          <p:cNvSpPr txBox="1">
            <a:spLocks noGrp="1"/>
          </p:cNvSpPr>
          <p:nvPr>
            <p:ph type="body" sz="quarter" idx="1"/>
          </p:nvPr>
        </p:nvSpPr>
        <p:spPr/>
        <p:txBody>
          <a:bodyPr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22159448"/>
      </p:ext>
    </p:extLst>
  </p:cSld>
  <p:clrMapOvr>
    <a:masterClrMapping/>
  </p:clrMapOvr>
</p:notes>
</file>

<file path=ppt/notesSlides/notesSlide2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 noResize="1"/>
          </p:cNvSpPr>
          <p:nvPr>
            <p:ph type="sldImg"/>
          </p:nvPr>
        </p:nvSpPr>
        <p:spPr>
          <a:xfrm>
            <a:off x="1371600" y="763588"/>
            <a:ext cx="5029200" cy="3771900"/>
          </a:xfrm>
          <a:solidFill>
            <a:schemeClr val="accent1"/>
          </a:solidFill>
          <a:ln w="25400">
            <a:solidFill>
              <a:schemeClr val="accent1">
                <a:shade val="50000"/>
              </a:schemeClr>
            </a:solidFill>
            <a:prstDash val="solid"/>
          </a:ln>
        </p:spPr>
      </p:sp>
      <p:sp>
        <p:nvSpPr>
          <p:cNvPr id="3" name="Zástupný symbol pro poznámky 2"/>
          <p:cNvSpPr txBox="1">
            <a:spLocks noGrp="1"/>
          </p:cNvSpPr>
          <p:nvPr>
            <p:ph type="body" sz="quarter" idx="1"/>
          </p:nvPr>
        </p:nvSpPr>
        <p:spPr/>
        <p:txBody>
          <a:bodyPr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17080380"/>
      </p:ext>
    </p:extLst>
  </p:cSld>
  <p:clrMapOvr>
    <a:masterClrMapping/>
  </p:clrMapOvr>
</p:notes>
</file>

<file path=ppt/notesSlides/notesSlide3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 noResize="1"/>
          </p:cNvSpPr>
          <p:nvPr>
            <p:ph type="sldImg"/>
          </p:nvPr>
        </p:nvSpPr>
        <p:spPr>
          <a:xfrm>
            <a:off x="1371600" y="763588"/>
            <a:ext cx="5029200" cy="3771900"/>
          </a:xfrm>
          <a:solidFill>
            <a:schemeClr val="accent1"/>
          </a:solidFill>
          <a:ln w="25400">
            <a:solidFill>
              <a:schemeClr val="accent1">
                <a:shade val="50000"/>
              </a:schemeClr>
            </a:solidFill>
            <a:prstDash val="solid"/>
          </a:ln>
        </p:spPr>
      </p:sp>
      <p:sp>
        <p:nvSpPr>
          <p:cNvPr id="3" name="Zástupný symbol pro poznámky 2"/>
          <p:cNvSpPr txBox="1">
            <a:spLocks noGrp="1"/>
          </p:cNvSpPr>
          <p:nvPr>
            <p:ph type="body" sz="quarter" idx="1"/>
          </p:nvPr>
        </p:nvSpPr>
        <p:spPr/>
        <p:txBody>
          <a:bodyPr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16297410"/>
      </p:ext>
    </p:extLst>
  </p:cSld>
  <p:clrMapOvr>
    <a:masterClrMapping/>
  </p:clrMapOvr>
</p:notes>
</file>

<file path=ppt/notesSlides/notesSlide3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 noResize="1"/>
          </p:cNvSpPr>
          <p:nvPr>
            <p:ph type="sldImg"/>
          </p:nvPr>
        </p:nvSpPr>
        <p:spPr>
          <a:xfrm>
            <a:off x="1371600" y="763588"/>
            <a:ext cx="5029200" cy="3771900"/>
          </a:xfrm>
          <a:solidFill>
            <a:schemeClr val="accent1"/>
          </a:solidFill>
          <a:ln w="25400">
            <a:solidFill>
              <a:schemeClr val="accent1">
                <a:shade val="50000"/>
              </a:schemeClr>
            </a:solidFill>
            <a:prstDash val="solid"/>
          </a:ln>
        </p:spPr>
      </p:sp>
      <p:sp>
        <p:nvSpPr>
          <p:cNvPr id="3" name="Zástupný symbol pro poznámky 2"/>
          <p:cNvSpPr txBox="1">
            <a:spLocks noGrp="1"/>
          </p:cNvSpPr>
          <p:nvPr>
            <p:ph type="body" sz="quarter" idx="1"/>
          </p:nvPr>
        </p:nvSpPr>
        <p:spPr/>
        <p:txBody>
          <a:bodyPr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83614500"/>
      </p:ext>
    </p:extLst>
  </p:cSld>
  <p:clrMapOvr>
    <a:masterClrMapping/>
  </p:clrMapOvr>
</p:notes>
</file>

<file path=ppt/notesSlides/notesSlide3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 noResize="1"/>
          </p:cNvSpPr>
          <p:nvPr>
            <p:ph type="sldImg"/>
          </p:nvPr>
        </p:nvSpPr>
        <p:spPr>
          <a:xfrm>
            <a:off x="1371600" y="763588"/>
            <a:ext cx="5029200" cy="3771900"/>
          </a:xfrm>
          <a:solidFill>
            <a:schemeClr val="accent1"/>
          </a:solidFill>
          <a:ln w="25400">
            <a:solidFill>
              <a:schemeClr val="accent1">
                <a:shade val="50000"/>
              </a:schemeClr>
            </a:solidFill>
            <a:prstDash val="solid"/>
          </a:ln>
        </p:spPr>
      </p:sp>
      <p:sp>
        <p:nvSpPr>
          <p:cNvPr id="3" name="Zástupný symbol pro poznámky 2"/>
          <p:cNvSpPr txBox="1">
            <a:spLocks noGrp="1"/>
          </p:cNvSpPr>
          <p:nvPr>
            <p:ph type="body" sz="quarter" idx="1"/>
          </p:nvPr>
        </p:nvSpPr>
        <p:spPr>
          <a:xfrm>
            <a:off x="777239" y="4777559"/>
            <a:ext cx="6217560" cy="4526280"/>
          </a:xfrm>
        </p:spPr>
        <p:txBody>
          <a:bodyPr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4381846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fld id="{5F598E10-E1B1-46DB-B039-123F883A81AC}" type="datetime1">
              <a:rPr lang="en-US" smtClean="0"/>
              <a:pPr lvl="0"/>
              <a:t>4/15/2014</a:t>
            </a:fld>
            <a:endParaRPr lang="en-US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/>
            <a:endParaRPr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/>
            <a:fld id="{ED275245-47C3-4B25-8D83-37289D155FED}" type="slidenum"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2098565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fld id="{5F598E10-E1B1-46DB-B039-123F883A81AC}" type="datetime1">
              <a:rPr lang="en-US" smtClean="0"/>
              <a:pPr lvl="0"/>
              <a:t>4/15/2014</a:t>
            </a:fld>
            <a:endParaRPr lang="en-US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/>
            <a:endParaRPr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/>
            <a:fld id="{E1C85848-7B1E-4751-8C01-8D3B6A1C6AC3}" type="slidenum"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9688751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fld id="{5F598E10-E1B1-46DB-B039-123F883A81AC}" type="datetime1">
              <a:rPr lang="en-US" smtClean="0"/>
              <a:pPr lvl="0"/>
              <a:t>4/15/2014</a:t>
            </a:fld>
            <a:endParaRPr lang="en-US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/>
            <a:endParaRPr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/>
            <a:fld id="{0ACD7EA4-1FAD-401B-9033-00CEDB568AEC}" type="slidenum"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3136595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4963"/>
            <a:ext cx="4038600" cy="4525962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4963"/>
            <a:ext cx="4038600" cy="4525962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fld id="{5F598E10-E1B1-46DB-B039-123F883A81AC}" type="datetime1">
              <a:rPr lang="en-US" smtClean="0"/>
              <a:pPr lvl="0"/>
              <a:t>4/15/2014</a:t>
            </a:fld>
            <a:endParaRPr lang="en-US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/>
            <a:endParaRPr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/>
            <a:fld id="{7AF3791C-4758-4D5B-912D-F1A95C4BDBBF}" type="slidenum"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1743516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fld id="{5F598E10-E1B1-46DB-B039-123F883A81AC}" type="datetime1">
              <a:rPr lang="en-US" smtClean="0"/>
              <a:pPr lvl="0"/>
              <a:t>4/15/2014</a:t>
            </a:fld>
            <a:endParaRPr lang="en-US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/>
            <a:endParaRPr lang="en-US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/>
            <a:fld id="{0AFEAFA3-FBA2-42DD-8266-EB72F17D4E40}" type="slidenum"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5564753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fld id="{5F598E10-E1B1-46DB-B039-123F883A81AC}" type="datetime1">
              <a:rPr lang="en-US" smtClean="0"/>
              <a:pPr lvl="0"/>
              <a:t>4/15/2014</a:t>
            </a:fld>
            <a:endParaRPr lang="en-US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/>
            <a:endParaRPr lang="en-US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/>
            <a:fld id="{9CD1AC57-7AAB-48F8-9C08-2A94EBE01067}" type="slidenum"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6840019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fld id="{5F598E10-E1B1-46DB-B039-123F883A81AC}" type="datetime1">
              <a:rPr lang="en-US" smtClean="0"/>
              <a:pPr lvl="0"/>
              <a:t>4/15/2014</a:t>
            </a:fld>
            <a:endParaRPr lang="en-US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/>
            <a:endParaRPr lang="en-US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/>
            <a:fld id="{E854F0DB-A516-40E0-8A8D-81B9020E34C7}" type="slidenum"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15933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hf sldNum="0" hdr="0" ftr="0" dt="0"/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fld id="{5F598E10-E1B1-46DB-B039-123F883A81AC}" type="datetime1">
              <a:rPr lang="en-US" smtClean="0"/>
              <a:pPr lvl="0"/>
              <a:t>4/15/2014</a:t>
            </a:fld>
            <a:endParaRPr lang="en-US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/>
            <a:endParaRPr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/>
            <a:fld id="{4828C69B-057F-4C64-A874-A310683E49B6}" type="slidenum"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9201346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fld id="{5F598E10-E1B1-46DB-B039-123F883A81AC}" type="datetime1">
              <a:rPr lang="en-US" smtClean="0"/>
              <a:pPr lvl="0"/>
              <a:t>4/15/2014</a:t>
            </a:fld>
            <a:endParaRPr lang="en-US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/>
            <a:endParaRPr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/>
            <a:fld id="{AD913273-9FE6-48DF-A35F-3523AED6C88F}" type="slidenum"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7400946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fld id="{5F598E10-E1B1-46DB-B039-123F883A81AC}" type="datetime1">
              <a:rPr lang="en-US" smtClean="0"/>
              <a:pPr lvl="0"/>
              <a:t>4/15/2014</a:t>
            </a:fld>
            <a:endParaRPr lang="en-US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/>
            <a:endParaRPr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/>
            <a:fld id="{8BC59675-5520-4A3A-9B3B-6E58734A8270}" type="slidenum"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3782643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1506538"/>
            <a:ext cx="2057400" cy="4624387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1506538"/>
            <a:ext cx="6019800" cy="4624387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fld id="{5F598E10-E1B1-46DB-B039-123F883A81AC}" type="datetime1">
              <a:rPr lang="en-US" smtClean="0"/>
              <a:pPr lvl="0"/>
              <a:t>4/15/2014</a:t>
            </a:fld>
            <a:endParaRPr lang="en-US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/>
            <a:endParaRPr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/>
            <a:fld id="{A9D72A85-5623-409A-9CEB-5F283830B29B}" type="slidenum"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7963893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fld id="{D447D0B8-76BC-496C-87AB-7288E2AA4526}" type="datetime1">
              <a:rPr lang="en-US" smtClean="0"/>
              <a:pPr lvl="0"/>
              <a:t>4/15/2014</a:t>
            </a:fld>
            <a:endParaRPr lang="en-US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/>
            <a:endParaRPr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/>
            <a:fld id="{DC7BD4E4-DF8B-47E5-A8BB-9F634EFA1CF2}" type="slidenum"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2934330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fld id="{D447D0B8-76BC-496C-87AB-7288E2AA4526}" type="datetime1">
              <a:rPr lang="en-US" smtClean="0"/>
              <a:pPr lvl="0"/>
              <a:t>4/15/2014</a:t>
            </a:fld>
            <a:endParaRPr lang="en-US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/>
            <a:endParaRPr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/>
            <a:fld id="{6362FFFF-0AC2-4005-8C16-6A657869A248}" type="slidenum"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4110093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fld id="{D447D0B8-76BC-496C-87AB-7288E2AA4526}" type="datetime1">
              <a:rPr lang="en-US" smtClean="0"/>
              <a:pPr lvl="0"/>
              <a:t>4/15/2014</a:t>
            </a:fld>
            <a:endParaRPr lang="en-US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/>
            <a:endParaRPr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/>
            <a:fld id="{11E18276-A463-4C02-ACE0-3C590F8C1F06}" type="slidenum"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2616599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914400" y="1447800"/>
            <a:ext cx="1797050" cy="45720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2863850" y="1447800"/>
            <a:ext cx="1798638" cy="45720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fld id="{D447D0B8-76BC-496C-87AB-7288E2AA4526}" type="datetime1">
              <a:rPr lang="en-US" smtClean="0"/>
              <a:pPr lvl="0"/>
              <a:t>4/15/2014</a:t>
            </a:fld>
            <a:endParaRPr lang="en-US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/>
            <a:endParaRPr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/>
            <a:fld id="{E3AC4EA6-0C09-42B5-AEAC-2908A1A00AE5}" type="slidenum"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926545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fld id="{D447D0B8-76BC-496C-87AB-7288E2AA4526}" type="datetime1">
              <a:rPr lang="en-US" smtClean="0"/>
              <a:pPr lvl="0"/>
              <a:t>4/15/2014</a:t>
            </a:fld>
            <a:endParaRPr lang="en-US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/>
            <a:endParaRPr lang="en-US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/>
            <a:fld id="{0416E3FA-7748-496E-B4B7-084BA5EC10E5}" type="slidenum"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1219712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fld id="{D447D0B8-76BC-496C-87AB-7288E2AA4526}" type="datetime1">
              <a:rPr lang="en-US" smtClean="0"/>
              <a:pPr lvl="0"/>
              <a:t>4/15/2014</a:t>
            </a:fld>
            <a:endParaRPr lang="en-US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/>
            <a:endParaRPr lang="en-US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/>
            <a:fld id="{065FC574-E607-4389-B27B-D14BE7758ABD}" type="slidenum"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9992930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fld id="{D447D0B8-76BC-496C-87AB-7288E2AA4526}" type="datetime1">
              <a:rPr lang="en-US" smtClean="0"/>
              <a:pPr lvl="0"/>
              <a:t>4/15/2014</a:t>
            </a:fld>
            <a:endParaRPr lang="en-US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/>
            <a:endParaRPr lang="en-US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/>
            <a:fld id="{79210116-A788-4687-ACAC-D805B89CEC2F}" type="slidenum"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8674743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hf sldNum="0" hdr="0" ftr="0" dt="0"/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fld id="{D447D0B8-76BC-496C-87AB-7288E2AA4526}" type="datetime1">
              <a:rPr lang="en-US" smtClean="0"/>
              <a:pPr lvl="0"/>
              <a:t>4/15/2014</a:t>
            </a:fld>
            <a:endParaRPr lang="en-US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/>
            <a:endParaRPr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/>
            <a:fld id="{65F3CC0D-AB01-4F01-B223-8D4FCF27BF1B}" type="slidenum"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2566274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fld id="{D447D0B8-76BC-496C-87AB-7288E2AA4526}" type="datetime1">
              <a:rPr lang="en-US" smtClean="0"/>
              <a:pPr lvl="0"/>
              <a:t>4/15/2014</a:t>
            </a:fld>
            <a:endParaRPr lang="en-US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/>
            <a:endParaRPr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/>
            <a:fld id="{D82987A8-8ADC-4D4D-A92B-93F18BF46D34}" type="slidenum"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2988604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fld id="{D447D0B8-76BC-496C-87AB-7288E2AA4526}" type="datetime1">
              <a:rPr lang="en-US" smtClean="0"/>
              <a:pPr lvl="0"/>
              <a:t>4/15/2014</a:t>
            </a:fld>
            <a:endParaRPr lang="en-US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/>
            <a:endParaRPr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/>
            <a:fld id="{BF6F89B9-78E1-47C2-9CB5-6038D16DA54C}" type="slidenum"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5658416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743700" y="274638"/>
            <a:ext cx="1943100" cy="5745162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914400" y="274638"/>
            <a:ext cx="5676900" cy="5745162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fld id="{D447D0B8-76BC-496C-87AB-7288E2AA4526}" type="datetime1">
              <a:rPr lang="en-US" smtClean="0"/>
              <a:pPr lvl="0"/>
              <a:t>4/15/2014</a:t>
            </a:fld>
            <a:endParaRPr lang="en-US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/>
            <a:endParaRPr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/>
            <a:fld id="{1019C82C-7B19-4A24-AC59-B77F65DC3B80}" type="slidenum"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5521081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fld id="{ACA7B0C9-601F-4664-BCCB-962511ACC9BA}" type="datetime1">
              <a:rPr lang="en-US" smtClean="0"/>
              <a:pPr lvl="0"/>
              <a:t>4/15/2014</a:t>
            </a:fld>
            <a:endParaRPr lang="en-US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/>
            <a:endParaRPr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/>
            <a:fld id="{21B62FE3-A033-4BF6-9E00-782BB64BE8EF}" type="slidenum"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6374722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fld id="{ACA7B0C9-601F-4664-BCCB-962511ACC9BA}" type="datetime1">
              <a:rPr lang="en-US" smtClean="0"/>
              <a:pPr lvl="0"/>
              <a:t>4/15/2014</a:t>
            </a:fld>
            <a:endParaRPr lang="en-US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/>
            <a:endParaRPr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/>
            <a:fld id="{A4945216-7455-4C35-B384-73E71686B271}" type="slidenum"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471818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fld id="{ACA7B0C9-601F-4664-BCCB-962511ACC9BA}" type="datetime1">
              <a:rPr lang="en-US" smtClean="0"/>
              <a:pPr lvl="0"/>
              <a:t>4/15/2014</a:t>
            </a:fld>
            <a:endParaRPr lang="en-US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/>
            <a:endParaRPr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/>
            <a:fld id="{4E4081DA-4012-48E1-8324-268EDBDA4153}" type="slidenum"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9292666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914400" y="1447800"/>
            <a:ext cx="3810000" cy="45720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876800" y="1447800"/>
            <a:ext cx="3810000" cy="45720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fld id="{ACA7B0C9-601F-4664-BCCB-962511ACC9BA}" type="datetime1">
              <a:rPr lang="en-US" smtClean="0"/>
              <a:pPr lvl="0"/>
              <a:t>4/15/2014</a:t>
            </a:fld>
            <a:endParaRPr lang="en-US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/>
            <a:endParaRPr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/>
            <a:fld id="{6E0678B9-F17E-46B0-9F53-13F6BC266021}" type="slidenum"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6662805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fld id="{ACA7B0C9-601F-4664-BCCB-962511ACC9BA}" type="datetime1">
              <a:rPr lang="en-US" smtClean="0"/>
              <a:pPr lvl="0"/>
              <a:t>4/15/2014</a:t>
            </a:fld>
            <a:endParaRPr lang="en-US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/>
            <a:endParaRPr lang="en-US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/>
            <a:fld id="{71F8A68B-931B-46B0-9DFF-08622FA7DC18}" type="slidenum"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9674781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fld id="{ACA7B0C9-601F-4664-BCCB-962511ACC9BA}" type="datetime1">
              <a:rPr lang="en-US" smtClean="0"/>
              <a:pPr lvl="0"/>
              <a:t>4/15/2014</a:t>
            </a:fld>
            <a:endParaRPr lang="en-US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/>
            <a:endParaRPr lang="en-US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/>
            <a:fld id="{F33DBFE1-31E2-48F2-8983-28E8F4B15AA7}" type="slidenum"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2061053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fld id="{ACA7B0C9-601F-4664-BCCB-962511ACC9BA}" type="datetime1">
              <a:rPr lang="en-US" smtClean="0"/>
              <a:pPr lvl="0"/>
              <a:t>4/15/2014</a:t>
            </a:fld>
            <a:endParaRPr lang="en-US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/>
            <a:endParaRPr lang="en-US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/>
            <a:fld id="{38E0C3AB-4972-43E0-B692-B05F07DB091D}" type="slidenum"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5797332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hf sldNum="0" hdr="0" ftr="0" dt="0"/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fld id="{ACA7B0C9-601F-4664-BCCB-962511ACC9BA}" type="datetime1">
              <a:rPr lang="en-US" smtClean="0"/>
              <a:pPr lvl="0"/>
              <a:t>4/15/2014</a:t>
            </a:fld>
            <a:endParaRPr lang="en-US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/>
            <a:endParaRPr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/>
            <a:fld id="{04B931CD-9271-4E56-B095-2CB4B56C203C}" type="slidenum"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7932943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fld id="{ACA7B0C9-601F-4664-BCCB-962511ACC9BA}" type="datetime1">
              <a:rPr lang="en-US" smtClean="0"/>
              <a:pPr lvl="0"/>
              <a:t>4/15/2014</a:t>
            </a:fld>
            <a:endParaRPr lang="en-US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/>
            <a:endParaRPr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/>
            <a:fld id="{652CCE0C-DB7D-4749-B65F-2C78DF252D50}" type="slidenum"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6290733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fld id="{ACA7B0C9-601F-4664-BCCB-962511ACC9BA}" type="datetime1">
              <a:rPr lang="en-US" smtClean="0"/>
              <a:pPr lvl="0"/>
              <a:t>4/15/2014</a:t>
            </a:fld>
            <a:endParaRPr lang="en-US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/>
            <a:endParaRPr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/>
            <a:fld id="{DA51E403-62AF-4520-9AF3-16BA30F77EE2}" type="slidenum"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2129384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743700" y="274638"/>
            <a:ext cx="1943100" cy="5745162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914400" y="274638"/>
            <a:ext cx="5676900" cy="5745162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fld id="{ACA7B0C9-601F-4664-BCCB-962511ACC9BA}" type="datetime1">
              <a:rPr lang="en-US" smtClean="0"/>
              <a:pPr lvl="0"/>
              <a:t>4/15/2014</a:t>
            </a:fld>
            <a:endParaRPr lang="en-US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/>
            <a:endParaRPr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/>
            <a:fld id="{C2397469-BF07-4C2B-BE52-3B27ED705FEB}" type="slidenum"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3745623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_rels/slideMaster3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30.xml"/><Relationship Id="rId3" Type="http://schemas.openxmlformats.org/officeDocument/2006/relationships/slideLayout" Target="../slideLayouts/slideLayout25.xml"/><Relationship Id="rId7" Type="http://schemas.openxmlformats.org/officeDocument/2006/relationships/slideLayout" Target="../slideLayouts/slideLayout29.xml"/><Relationship Id="rId12" Type="http://schemas.openxmlformats.org/officeDocument/2006/relationships/theme" Target="../theme/theme3.xml"/><Relationship Id="rId2" Type="http://schemas.openxmlformats.org/officeDocument/2006/relationships/slideLayout" Target="../slideLayouts/slideLayout24.xml"/><Relationship Id="rId1" Type="http://schemas.openxmlformats.org/officeDocument/2006/relationships/slideLayout" Target="../slideLayouts/slideLayout23.xml"/><Relationship Id="rId6" Type="http://schemas.openxmlformats.org/officeDocument/2006/relationships/slideLayout" Target="../slideLayouts/slideLayout28.xml"/><Relationship Id="rId11" Type="http://schemas.openxmlformats.org/officeDocument/2006/relationships/slideLayout" Target="../slideLayouts/slideLayout33.xml"/><Relationship Id="rId5" Type="http://schemas.openxmlformats.org/officeDocument/2006/relationships/slideLayout" Target="../slideLayouts/slideLayout27.xml"/><Relationship Id="rId10" Type="http://schemas.openxmlformats.org/officeDocument/2006/relationships/slideLayout" Target="../slideLayouts/slideLayout32.xml"/><Relationship Id="rId4" Type="http://schemas.openxmlformats.org/officeDocument/2006/relationships/slideLayout" Target="../slideLayouts/slideLayout26.xml"/><Relationship Id="rId9" Type="http://schemas.openxmlformats.org/officeDocument/2006/relationships/slideLayout" Target="../slideLayouts/slideLayout3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8"/>
          <p:cNvSpPr/>
          <p:nvPr/>
        </p:nvSpPr>
        <p:spPr>
          <a:xfrm>
            <a:off x="0" y="0"/>
            <a:ext cx="9143640" cy="6857639"/>
          </a:xfrm>
          <a:custGeom>
            <a:avLst/>
            <a:gdLst>
              <a:gd name="f0" fmla="val 0"/>
              <a:gd name="f1" fmla="val 21600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</a:cxnLst>
            <a:rect l="l" t="t" r="r" b="b"/>
            <a:pathLst>
              <a:path w="21600" h="21600">
                <a:moveTo>
                  <a:pt x="f0" y="f0"/>
                </a:moveTo>
                <a:lnTo>
                  <a:pt x="f1" y="f0"/>
                </a:lnTo>
                <a:lnTo>
                  <a:pt x="f1" y="f1"/>
                </a:lnTo>
                <a:lnTo>
                  <a:pt x="f0" y="f1"/>
                </a:lnTo>
                <a:lnTo>
                  <a:pt x="f0" y="f0"/>
                </a:lnTo>
                <a:close/>
              </a:path>
            </a:pathLst>
          </a:custGeom>
          <a:solidFill>
            <a:srgbClr val="FFFFFF"/>
          </a:solidFill>
          <a:ln>
            <a:noFill/>
            <a:prstDash val="solid"/>
          </a:ln>
        </p:spPr>
        <p:txBody>
          <a:bodyPr vert="horz" wrap="square" lIns="90000" tIns="45000" rIns="90000" bIns="45000" anchor="ctr" anchorCtr="0" compatLnSpc="0"/>
          <a:lstStyle/>
          <a:p>
            <a:pPr marL="0" marR="0" lvl="0" indent="0" rtl="0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</a:pPr>
            <a:endParaRPr lang="en-US" sz="1800" b="0" i="0" u="none" strike="noStrike" kern="1200">
              <a:ln>
                <a:noFill/>
              </a:ln>
              <a:latin typeface="Arial" pitchFamily="18"/>
              <a:ea typeface="Microsoft YaHei" pitchFamily="2"/>
              <a:cs typeface="Mangal" pitchFamily="2"/>
            </a:endParaRPr>
          </a:p>
        </p:txBody>
      </p:sp>
      <p:sp>
        <p:nvSpPr>
          <p:cNvPr id="3" name="Zaoblený obdélník 7"/>
          <p:cNvSpPr/>
          <p:nvPr/>
        </p:nvSpPr>
        <p:spPr>
          <a:xfrm>
            <a:off x="64080" y="69840"/>
            <a:ext cx="9012960" cy="6693119"/>
          </a:xfrm>
          <a:custGeom>
            <a:avLst>
              <a:gd name="f0" fmla="val 3600"/>
            </a:avLst>
            <a:gdLst>
              <a:gd name="f1" fmla="val 10800000"/>
              <a:gd name="f2" fmla="val 5400000"/>
              <a:gd name="f3" fmla="val 16200000"/>
              <a:gd name="f4" fmla="val w"/>
              <a:gd name="f5" fmla="val h"/>
              <a:gd name="f6" fmla="val ss"/>
              <a:gd name="f7" fmla="val 0"/>
              <a:gd name="f8" fmla="*/ 5419351 1 1725033"/>
              <a:gd name="f9" fmla="val 45"/>
              <a:gd name="f10" fmla="val 10800"/>
              <a:gd name="f11" fmla="val -2147483647"/>
              <a:gd name="f12" fmla="val 2147483647"/>
              <a:gd name="f13" fmla="abs f4"/>
              <a:gd name="f14" fmla="abs f5"/>
              <a:gd name="f15" fmla="abs f6"/>
              <a:gd name="f16" fmla="*/ f8 1 180"/>
              <a:gd name="f17" fmla="pin 0 f0 10800"/>
              <a:gd name="f18" fmla="+- 0 0 f2"/>
              <a:gd name="f19" fmla="?: f13 f4 1"/>
              <a:gd name="f20" fmla="?: f14 f5 1"/>
              <a:gd name="f21" fmla="?: f15 f6 1"/>
              <a:gd name="f22" fmla="*/ f9 f16 1"/>
              <a:gd name="f23" fmla="+- f7 f17 0"/>
              <a:gd name="f24" fmla="*/ f19 1 21600"/>
              <a:gd name="f25" fmla="*/ f20 1 21600"/>
              <a:gd name="f26" fmla="*/ 21600 f19 1"/>
              <a:gd name="f27" fmla="*/ 21600 f20 1"/>
              <a:gd name="f28" fmla="+- 0 0 f22"/>
              <a:gd name="f29" fmla="min f25 f24"/>
              <a:gd name="f30" fmla="*/ f26 1 f21"/>
              <a:gd name="f31" fmla="*/ f27 1 f21"/>
              <a:gd name="f32" fmla="*/ f28 f1 1"/>
              <a:gd name="f33" fmla="*/ f32 1 f8"/>
              <a:gd name="f34" fmla="+- f31 0 f17"/>
              <a:gd name="f35" fmla="+- f30 0 f17"/>
              <a:gd name="f36" fmla="*/ f17 f29 1"/>
              <a:gd name="f37" fmla="*/ f7 f29 1"/>
              <a:gd name="f38" fmla="*/ f23 f29 1"/>
              <a:gd name="f39" fmla="*/ f31 f29 1"/>
              <a:gd name="f40" fmla="*/ f30 f29 1"/>
              <a:gd name="f41" fmla="+- f33 0 f2"/>
              <a:gd name="f42" fmla="+- f37 0 f38"/>
              <a:gd name="f43" fmla="+- f38 0 f37"/>
              <a:gd name="f44" fmla="*/ f34 f29 1"/>
              <a:gd name="f45" fmla="*/ f35 f29 1"/>
              <a:gd name="f46" fmla="cos 1 f41"/>
              <a:gd name="f47" fmla="abs f42"/>
              <a:gd name="f48" fmla="abs f43"/>
              <a:gd name="f49" fmla="?: f42 f18 f2"/>
              <a:gd name="f50" fmla="?: f42 f2 f18"/>
              <a:gd name="f51" fmla="?: f42 f3 f2"/>
              <a:gd name="f52" fmla="?: f42 f2 f3"/>
              <a:gd name="f53" fmla="+- f39 0 f44"/>
              <a:gd name="f54" fmla="?: f43 f18 f2"/>
              <a:gd name="f55" fmla="?: f43 f2 f18"/>
              <a:gd name="f56" fmla="+- f40 0 f45"/>
              <a:gd name="f57" fmla="+- f44 0 f39"/>
              <a:gd name="f58" fmla="+- f45 0 f40"/>
              <a:gd name="f59" fmla="?: f42 0 f1"/>
              <a:gd name="f60" fmla="?: f42 f1 0"/>
              <a:gd name="f61" fmla="+- 0 0 f46"/>
              <a:gd name="f62" fmla="?: f42 f52 f51"/>
              <a:gd name="f63" fmla="?: f42 f51 f52"/>
              <a:gd name="f64" fmla="?: f43 f50 f49"/>
              <a:gd name="f65" fmla="abs f53"/>
              <a:gd name="f66" fmla="?: f53 0 f1"/>
              <a:gd name="f67" fmla="?: f53 f1 0"/>
              <a:gd name="f68" fmla="?: f53 f54 f55"/>
              <a:gd name="f69" fmla="abs f56"/>
              <a:gd name="f70" fmla="abs f57"/>
              <a:gd name="f71" fmla="?: f56 f18 f2"/>
              <a:gd name="f72" fmla="?: f56 f2 f18"/>
              <a:gd name="f73" fmla="?: f56 f3 f2"/>
              <a:gd name="f74" fmla="?: f56 f2 f3"/>
              <a:gd name="f75" fmla="abs f58"/>
              <a:gd name="f76" fmla="?: f58 f18 f2"/>
              <a:gd name="f77" fmla="?: f58 f2 f18"/>
              <a:gd name="f78" fmla="?: f58 f60 f59"/>
              <a:gd name="f79" fmla="?: f58 f59 f60"/>
              <a:gd name="f80" fmla="*/ f17 f61 1"/>
              <a:gd name="f81" fmla="?: f43 f63 f62"/>
              <a:gd name="f82" fmla="?: f43 f67 f66"/>
              <a:gd name="f83" fmla="?: f43 f66 f67"/>
              <a:gd name="f84" fmla="?: f56 f74 f73"/>
              <a:gd name="f85" fmla="?: f56 f73 f74"/>
              <a:gd name="f86" fmla="?: f57 f72 f71"/>
              <a:gd name="f87" fmla="?: f42 f78 f79"/>
              <a:gd name="f88" fmla="?: f42 f76 f77"/>
              <a:gd name="f89" fmla="*/ f80 3163 1"/>
              <a:gd name="f90" fmla="?: f53 f82 f83"/>
              <a:gd name="f91" fmla="?: f57 f85 f84"/>
              <a:gd name="f92" fmla="*/ f89 1 7636"/>
              <a:gd name="f93" fmla="+- f7 f92 0"/>
              <a:gd name="f94" fmla="+- f30 0 f92"/>
              <a:gd name="f95" fmla="+- f31 0 f92"/>
              <a:gd name="f96" fmla="*/ f93 f29 1"/>
              <a:gd name="f97" fmla="*/ f94 f29 1"/>
              <a:gd name="f98" fmla="*/ f95 f29 1"/>
            </a:gdLst>
            <a:ahLst>
              <a:ahXY gdRefX="f0" minX="f7" maxX="f10">
                <a:pos x="f36" y="f37"/>
              </a:ahXY>
            </a:ahLst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</a:cxnLst>
            <a:rect l="f96" t="f96" r="f97" b="f98"/>
            <a:pathLst>
              <a:path>
                <a:moveTo>
                  <a:pt x="f38" y="f37"/>
                </a:moveTo>
                <a:arcTo wR="f47" hR="f48" stAng="f81" swAng="f64"/>
                <a:lnTo>
                  <a:pt x="f37" y="f44"/>
                </a:lnTo>
                <a:arcTo wR="f48" hR="f65" stAng="f90" swAng="f68"/>
                <a:lnTo>
                  <a:pt x="f45" y="f39"/>
                </a:lnTo>
                <a:arcTo wR="f69" hR="f70" stAng="f91" swAng="f86"/>
                <a:lnTo>
                  <a:pt x="f40" y="f38"/>
                </a:lnTo>
                <a:arcTo wR="f75" hR="f47" stAng="f87" swAng="f88"/>
                <a:close/>
              </a:path>
            </a:pathLst>
          </a:custGeom>
          <a:solidFill>
            <a:srgbClr val="FFFFFF"/>
          </a:solidFill>
          <a:ln w="6480">
            <a:solidFill>
              <a:srgbClr val="000000"/>
            </a:solidFill>
            <a:prstDash val="solid"/>
          </a:ln>
        </p:spPr>
        <p:txBody>
          <a:bodyPr vert="horz" wrap="square" lIns="90000" tIns="45000" rIns="90000" bIns="45000" anchor="ctr" anchorCtr="0" compatLnSpc="0"/>
          <a:lstStyle/>
          <a:p>
            <a:pPr marL="0" marR="0" lvl="0" indent="0" rtl="0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</a:pPr>
            <a:endParaRPr lang="en-US" sz="1800" b="0" i="0" u="none" strike="noStrike" kern="1200">
              <a:ln>
                <a:noFill/>
              </a:ln>
              <a:latin typeface="Arial" pitchFamily="18"/>
              <a:ea typeface="Microsoft YaHei" pitchFamily="2"/>
              <a:cs typeface="Mangal" pitchFamily="2"/>
            </a:endParaRPr>
          </a:p>
        </p:txBody>
      </p:sp>
      <p:sp>
        <p:nvSpPr>
          <p:cNvPr id="4" name="Obdélník 11"/>
          <p:cNvSpPr/>
          <p:nvPr/>
        </p:nvSpPr>
        <p:spPr>
          <a:xfrm>
            <a:off x="0" y="0"/>
            <a:ext cx="9143640" cy="6857639"/>
          </a:xfrm>
          <a:custGeom>
            <a:avLst/>
            <a:gdLst>
              <a:gd name="f0" fmla="val 0"/>
              <a:gd name="f1" fmla="val 21600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</a:cxnLst>
            <a:rect l="l" t="t" r="r" b="b"/>
            <a:pathLst>
              <a:path w="21600" h="21600">
                <a:moveTo>
                  <a:pt x="f0" y="f0"/>
                </a:moveTo>
                <a:lnTo>
                  <a:pt x="f1" y="f0"/>
                </a:lnTo>
                <a:lnTo>
                  <a:pt x="f1" y="f1"/>
                </a:lnTo>
                <a:lnTo>
                  <a:pt x="f0" y="f1"/>
                </a:lnTo>
                <a:lnTo>
                  <a:pt x="f0" y="f0"/>
                </a:lnTo>
                <a:close/>
              </a:path>
            </a:pathLst>
          </a:custGeom>
          <a:solidFill>
            <a:srgbClr val="FFFFFF"/>
          </a:solidFill>
          <a:ln>
            <a:noFill/>
            <a:prstDash val="solid"/>
          </a:ln>
        </p:spPr>
        <p:txBody>
          <a:bodyPr vert="horz" wrap="square" lIns="90000" tIns="45000" rIns="90000" bIns="45000" anchor="ctr" anchorCtr="0" compatLnSpc="0"/>
          <a:lstStyle/>
          <a:p>
            <a:pPr marL="0" marR="0" lvl="0" indent="0" rtl="0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</a:pPr>
            <a:endParaRPr lang="en-US" sz="1800" b="0" i="0" u="none" strike="noStrike" kern="1200">
              <a:ln>
                <a:noFill/>
              </a:ln>
              <a:latin typeface="Arial" pitchFamily="18"/>
              <a:ea typeface="Microsoft YaHei" pitchFamily="2"/>
              <a:cs typeface="Mangal" pitchFamily="2"/>
            </a:endParaRPr>
          </a:p>
        </p:txBody>
      </p:sp>
      <p:sp>
        <p:nvSpPr>
          <p:cNvPr id="5" name="Zaoblený obdélník 12"/>
          <p:cNvSpPr/>
          <p:nvPr/>
        </p:nvSpPr>
        <p:spPr>
          <a:xfrm>
            <a:off x="65160" y="69840"/>
            <a:ext cx="9012960" cy="6691679"/>
          </a:xfrm>
          <a:custGeom>
            <a:avLst>
              <a:gd name="f0" fmla="val 3600"/>
            </a:avLst>
            <a:gdLst>
              <a:gd name="f1" fmla="val 10800000"/>
              <a:gd name="f2" fmla="val 5400000"/>
              <a:gd name="f3" fmla="val 16200000"/>
              <a:gd name="f4" fmla="val w"/>
              <a:gd name="f5" fmla="val h"/>
              <a:gd name="f6" fmla="val ss"/>
              <a:gd name="f7" fmla="val 0"/>
              <a:gd name="f8" fmla="*/ 5419351 1 1725033"/>
              <a:gd name="f9" fmla="val 45"/>
              <a:gd name="f10" fmla="val 10800"/>
              <a:gd name="f11" fmla="val -2147483647"/>
              <a:gd name="f12" fmla="val 2147483647"/>
              <a:gd name="f13" fmla="abs f4"/>
              <a:gd name="f14" fmla="abs f5"/>
              <a:gd name="f15" fmla="abs f6"/>
              <a:gd name="f16" fmla="*/ f8 1 180"/>
              <a:gd name="f17" fmla="pin 0 f0 10800"/>
              <a:gd name="f18" fmla="+- 0 0 f2"/>
              <a:gd name="f19" fmla="?: f13 f4 1"/>
              <a:gd name="f20" fmla="?: f14 f5 1"/>
              <a:gd name="f21" fmla="?: f15 f6 1"/>
              <a:gd name="f22" fmla="*/ f9 f16 1"/>
              <a:gd name="f23" fmla="+- f7 f17 0"/>
              <a:gd name="f24" fmla="*/ f19 1 21600"/>
              <a:gd name="f25" fmla="*/ f20 1 21600"/>
              <a:gd name="f26" fmla="*/ 21600 f19 1"/>
              <a:gd name="f27" fmla="*/ 21600 f20 1"/>
              <a:gd name="f28" fmla="+- 0 0 f22"/>
              <a:gd name="f29" fmla="min f25 f24"/>
              <a:gd name="f30" fmla="*/ f26 1 f21"/>
              <a:gd name="f31" fmla="*/ f27 1 f21"/>
              <a:gd name="f32" fmla="*/ f28 f1 1"/>
              <a:gd name="f33" fmla="*/ f32 1 f8"/>
              <a:gd name="f34" fmla="+- f31 0 f17"/>
              <a:gd name="f35" fmla="+- f30 0 f17"/>
              <a:gd name="f36" fmla="*/ f17 f29 1"/>
              <a:gd name="f37" fmla="*/ f7 f29 1"/>
              <a:gd name="f38" fmla="*/ f23 f29 1"/>
              <a:gd name="f39" fmla="*/ f31 f29 1"/>
              <a:gd name="f40" fmla="*/ f30 f29 1"/>
              <a:gd name="f41" fmla="+- f33 0 f2"/>
              <a:gd name="f42" fmla="+- f37 0 f38"/>
              <a:gd name="f43" fmla="+- f38 0 f37"/>
              <a:gd name="f44" fmla="*/ f34 f29 1"/>
              <a:gd name="f45" fmla="*/ f35 f29 1"/>
              <a:gd name="f46" fmla="cos 1 f41"/>
              <a:gd name="f47" fmla="abs f42"/>
              <a:gd name="f48" fmla="abs f43"/>
              <a:gd name="f49" fmla="?: f42 f18 f2"/>
              <a:gd name="f50" fmla="?: f42 f2 f18"/>
              <a:gd name="f51" fmla="?: f42 f3 f2"/>
              <a:gd name="f52" fmla="?: f42 f2 f3"/>
              <a:gd name="f53" fmla="+- f39 0 f44"/>
              <a:gd name="f54" fmla="?: f43 f18 f2"/>
              <a:gd name="f55" fmla="?: f43 f2 f18"/>
              <a:gd name="f56" fmla="+- f40 0 f45"/>
              <a:gd name="f57" fmla="+- f44 0 f39"/>
              <a:gd name="f58" fmla="+- f45 0 f40"/>
              <a:gd name="f59" fmla="?: f42 0 f1"/>
              <a:gd name="f60" fmla="?: f42 f1 0"/>
              <a:gd name="f61" fmla="+- 0 0 f46"/>
              <a:gd name="f62" fmla="?: f42 f52 f51"/>
              <a:gd name="f63" fmla="?: f42 f51 f52"/>
              <a:gd name="f64" fmla="?: f43 f50 f49"/>
              <a:gd name="f65" fmla="abs f53"/>
              <a:gd name="f66" fmla="?: f53 0 f1"/>
              <a:gd name="f67" fmla="?: f53 f1 0"/>
              <a:gd name="f68" fmla="?: f53 f54 f55"/>
              <a:gd name="f69" fmla="abs f56"/>
              <a:gd name="f70" fmla="abs f57"/>
              <a:gd name="f71" fmla="?: f56 f18 f2"/>
              <a:gd name="f72" fmla="?: f56 f2 f18"/>
              <a:gd name="f73" fmla="?: f56 f3 f2"/>
              <a:gd name="f74" fmla="?: f56 f2 f3"/>
              <a:gd name="f75" fmla="abs f58"/>
              <a:gd name="f76" fmla="?: f58 f18 f2"/>
              <a:gd name="f77" fmla="?: f58 f2 f18"/>
              <a:gd name="f78" fmla="?: f58 f60 f59"/>
              <a:gd name="f79" fmla="?: f58 f59 f60"/>
              <a:gd name="f80" fmla="*/ f17 f61 1"/>
              <a:gd name="f81" fmla="?: f43 f63 f62"/>
              <a:gd name="f82" fmla="?: f43 f67 f66"/>
              <a:gd name="f83" fmla="?: f43 f66 f67"/>
              <a:gd name="f84" fmla="?: f56 f74 f73"/>
              <a:gd name="f85" fmla="?: f56 f73 f74"/>
              <a:gd name="f86" fmla="?: f57 f72 f71"/>
              <a:gd name="f87" fmla="?: f42 f78 f79"/>
              <a:gd name="f88" fmla="?: f42 f76 f77"/>
              <a:gd name="f89" fmla="*/ f80 3163 1"/>
              <a:gd name="f90" fmla="?: f53 f82 f83"/>
              <a:gd name="f91" fmla="?: f57 f85 f84"/>
              <a:gd name="f92" fmla="*/ f89 1 7636"/>
              <a:gd name="f93" fmla="+- f7 f92 0"/>
              <a:gd name="f94" fmla="+- f30 0 f92"/>
              <a:gd name="f95" fmla="+- f31 0 f92"/>
              <a:gd name="f96" fmla="*/ f93 f29 1"/>
              <a:gd name="f97" fmla="*/ f94 f29 1"/>
              <a:gd name="f98" fmla="*/ f95 f29 1"/>
            </a:gdLst>
            <a:ahLst>
              <a:ahXY gdRefX="f0" minX="f7" maxX="f10">
                <a:pos x="f36" y="f37"/>
              </a:ahXY>
            </a:ahLst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</a:cxnLst>
            <a:rect l="f96" t="f96" r="f97" b="f98"/>
            <a:pathLst>
              <a:path>
                <a:moveTo>
                  <a:pt x="f38" y="f37"/>
                </a:moveTo>
                <a:arcTo wR="f47" hR="f48" stAng="f81" swAng="f64"/>
                <a:lnTo>
                  <a:pt x="f37" y="f44"/>
                </a:lnTo>
                <a:arcTo wR="f48" hR="f65" stAng="f90" swAng="f68"/>
                <a:lnTo>
                  <a:pt x="f45" y="f39"/>
                </a:lnTo>
                <a:arcTo wR="f69" hR="f70" stAng="f91" swAng="f86"/>
                <a:lnTo>
                  <a:pt x="f40" y="f38"/>
                </a:lnTo>
                <a:arcTo wR="f75" hR="f47" stAng="f87" swAng="f88"/>
                <a:close/>
              </a:path>
            </a:pathLst>
          </a:custGeom>
          <a:solidFill>
            <a:srgbClr val="FFFFFF"/>
          </a:solidFill>
          <a:ln w="6480">
            <a:solidFill>
              <a:srgbClr val="000000"/>
            </a:solidFill>
            <a:prstDash val="solid"/>
          </a:ln>
        </p:spPr>
        <p:txBody>
          <a:bodyPr vert="horz" wrap="square" lIns="90000" tIns="45000" rIns="90000" bIns="45000" anchor="ctr" anchorCtr="0" compatLnSpc="0"/>
          <a:lstStyle/>
          <a:p>
            <a:pPr marL="0" marR="0" lvl="0" indent="0" rtl="0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</a:pPr>
            <a:endParaRPr lang="en-US" sz="1800" b="0" i="0" u="none" strike="noStrike" kern="1200">
              <a:ln>
                <a:noFill/>
              </a:ln>
              <a:latin typeface="Arial" pitchFamily="18"/>
              <a:ea typeface="Microsoft YaHei" pitchFamily="2"/>
              <a:cs typeface="Mangal" pitchFamily="2"/>
            </a:endParaRPr>
          </a:p>
        </p:txBody>
      </p:sp>
      <p:sp>
        <p:nvSpPr>
          <p:cNvPr id="6" name="Zástupný symbol pro datum 27"/>
          <p:cNvSpPr txBox="1">
            <a:spLocks noGrp="1"/>
          </p:cNvSpPr>
          <p:nvPr>
            <p:ph type="dt" sz="half" idx="2"/>
          </p:nvPr>
        </p:nvSpPr>
        <p:spPr>
          <a:xfrm>
            <a:off x="6172199" y="6191280"/>
            <a:ext cx="2476080" cy="475920"/>
          </a:xfrm>
          <a:prstGeom prst="rect">
            <a:avLst/>
          </a:prstGeom>
          <a:noFill/>
          <a:ln>
            <a:noFill/>
          </a:ln>
        </p:spPr>
        <p:txBody>
          <a:bodyPr wrap="square" lIns="90000" tIns="45000" rIns="90000" bIns="45000" anchor="t" anchorCtr="0"/>
          <a:lstStyle>
            <a:lvl1pPr marL="0" marR="0" lvl="0" indent="0" algn="l" rtl="0" hangingPunct="1">
              <a:spcBef>
                <a:spcPts val="0"/>
              </a:spcBef>
              <a:spcAft>
                <a:spcPts val="0"/>
              </a:spcAft>
              <a:buNone/>
              <a:tabLst/>
              <a:defRPr lang="en-US" sz="1800" b="0" i="0" u="none" strike="noStrike" kern="1200" spc="0">
                <a:solidFill>
                  <a:srgbClr val="000000"/>
                </a:solidFill>
                <a:latin typeface="Perpetua" pitchFamily="18"/>
                <a:ea typeface="Lucida Sans Unicode" pitchFamily="2"/>
                <a:cs typeface="Tahoma" pitchFamily="2"/>
              </a:defRPr>
            </a:lvl1pPr>
          </a:lstStyle>
          <a:p>
            <a:pPr lvl="0"/>
            <a:fld id="{5F598E10-E1B1-46DB-B039-123F883A81AC}" type="datetime1">
              <a:rPr lang="en-US"/>
              <a:pPr lvl="0"/>
              <a:t>4/15/2014</a:t>
            </a:fld>
            <a:endParaRPr lang="en-US"/>
          </a:p>
        </p:txBody>
      </p:sp>
      <p:sp>
        <p:nvSpPr>
          <p:cNvPr id="7" name="Zástupný symbol pro zápatí 16"/>
          <p:cNvSpPr txBox="1">
            <a:spLocks noGrp="1"/>
          </p:cNvSpPr>
          <p:nvPr>
            <p:ph type="ftr" sz="quarter" idx="3"/>
          </p:nvPr>
        </p:nvSpPr>
        <p:spPr>
          <a:xfrm>
            <a:off x="914400" y="6172199"/>
            <a:ext cx="3962160" cy="456839"/>
          </a:xfrm>
          <a:prstGeom prst="rect">
            <a:avLst/>
          </a:prstGeom>
          <a:noFill/>
          <a:ln>
            <a:noFill/>
          </a:ln>
        </p:spPr>
        <p:txBody>
          <a:bodyPr wrap="square" lIns="90000" tIns="45000" rIns="90000" bIns="45000" anchor="t" anchorCtr="0"/>
          <a:lstStyle>
            <a:lvl1pPr lvl="0" rtl="0" hangingPunct="0">
              <a:buNone/>
              <a:tabLst/>
              <a:defRPr lang="en-US" sz="2400" kern="1200">
                <a:latin typeface="Times New Roman" pitchFamily="18"/>
                <a:ea typeface="Lucida Sans Unicode" pitchFamily="2"/>
                <a:cs typeface="Tahoma" pitchFamily="2"/>
              </a:defRPr>
            </a:lvl1pPr>
          </a:lstStyle>
          <a:p>
            <a:pPr lvl="0"/>
            <a:endParaRPr lang="en-US"/>
          </a:p>
        </p:txBody>
      </p:sp>
      <p:sp>
        <p:nvSpPr>
          <p:cNvPr id="8" name="Zástupný symbol pro číslo snímku 28"/>
          <p:cNvSpPr txBox="1">
            <a:spLocks noGrp="1"/>
          </p:cNvSpPr>
          <p:nvPr>
            <p:ph type="sldNum" sz="quarter" idx="4"/>
          </p:nvPr>
        </p:nvSpPr>
        <p:spPr>
          <a:xfrm>
            <a:off x="146160" y="6210360"/>
            <a:ext cx="456839" cy="456839"/>
          </a:xfrm>
          <a:prstGeom prst="rect">
            <a:avLst/>
          </a:prstGeom>
          <a:solidFill>
            <a:srgbClr val="AD0101"/>
          </a:solidFill>
          <a:ln>
            <a:noFill/>
          </a:ln>
        </p:spPr>
        <p:txBody>
          <a:bodyPr wrap="square" lIns="0" tIns="0" rIns="0" bIns="0" anchor="t" anchorCtr="0"/>
          <a:lstStyle>
            <a:lvl1pPr marL="0" marR="0" lvl="0" indent="0" algn="l" rtl="0" hangingPunct="1">
              <a:spcBef>
                <a:spcPts val="0"/>
              </a:spcBef>
              <a:spcAft>
                <a:spcPts val="0"/>
              </a:spcAft>
              <a:buNone/>
              <a:tabLst/>
              <a:defRPr lang="en-US" sz="1400" b="0" i="0" u="none" strike="noStrike" kern="1200" spc="0">
                <a:solidFill>
                  <a:srgbClr val="000000"/>
                </a:solidFill>
                <a:latin typeface="Perpetua" pitchFamily="18"/>
                <a:ea typeface="Lucida Sans Unicode" pitchFamily="2"/>
                <a:cs typeface="Tahoma" pitchFamily="2"/>
              </a:defRPr>
            </a:lvl1pPr>
          </a:lstStyle>
          <a:p>
            <a:pPr lvl="0"/>
            <a:fld id="{144785E8-5AD0-403E-B3CF-CD01275696B4}" type="slidenum">
              <a:t>‹#›</a:t>
            </a:fld>
            <a:endParaRPr lang="en-US"/>
          </a:p>
        </p:txBody>
      </p:sp>
      <p:sp>
        <p:nvSpPr>
          <p:cNvPr id="9" name="Obdélník 6"/>
          <p:cNvSpPr/>
          <p:nvPr/>
        </p:nvSpPr>
        <p:spPr>
          <a:xfrm>
            <a:off x="63000" y="1449359"/>
            <a:ext cx="9021240" cy="1527119"/>
          </a:xfrm>
          <a:custGeom>
            <a:avLst/>
            <a:gdLst>
              <a:gd name="f0" fmla="val 0"/>
              <a:gd name="f1" fmla="val 21600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</a:cxnLst>
            <a:rect l="l" t="t" r="r" b="b"/>
            <a:pathLst>
              <a:path w="21600" h="21600">
                <a:moveTo>
                  <a:pt x="f0" y="f0"/>
                </a:moveTo>
                <a:lnTo>
                  <a:pt x="f1" y="f0"/>
                </a:lnTo>
                <a:lnTo>
                  <a:pt x="f1" y="f1"/>
                </a:lnTo>
                <a:lnTo>
                  <a:pt x="f0" y="f1"/>
                </a:lnTo>
                <a:lnTo>
                  <a:pt x="f0" y="f0"/>
                </a:lnTo>
                <a:close/>
              </a:path>
            </a:pathLst>
          </a:custGeom>
          <a:solidFill>
            <a:srgbClr val="AD0101"/>
          </a:solidFill>
          <a:ln>
            <a:noFill/>
            <a:prstDash val="solid"/>
          </a:ln>
        </p:spPr>
        <p:txBody>
          <a:bodyPr vert="horz" wrap="square" lIns="90000" tIns="45000" rIns="90000" bIns="45000" anchor="ctr" anchorCtr="0" compatLnSpc="0"/>
          <a:lstStyle/>
          <a:p>
            <a:pPr marL="0" marR="0" lvl="0" indent="0" rtl="0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</a:pPr>
            <a:endParaRPr lang="en-US" sz="1800" b="0" i="0" u="none" strike="noStrike" kern="1200">
              <a:ln>
                <a:noFill/>
              </a:ln>
              <a:latin typeface="Arial" pitchFamily="18"/>
              <a:ea typeface="Microsoft YaHei" pitchFamily="2"/>
              <a:cs typeface="Mangal" pitchFamily="2"/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63000" y="1396799"/>
            <a:ext cx="9021240" cy="120240"/>
          </a:xfrm>
          <a:custGeom>
            <a:avLst/>
            <a:gdLst>
              <a:gd name="f0" fmla="val 0"/>
              <a:gd name="f1" fmla="val 21600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</a:cxnLst>
            <a:rect l="l" t="t" r="r" b="b"/>
            <a:pathLst>
              <a:path w="21600" h="21600">
                <a:moveTo>
                  <a:pt x="f0" y="f0"/>
                </a:moveTo>
                <a:lnTo>
                  <a:pt x="f1" y="f0"/>
                </a:lnTo>
                <a:lnTo>
                  <a:pt x="f1" y="f1"/>
                </a:lnTo>
                <a:lnTo>
                  <a:pt x="f0" y="f1"/>
                </a:lnTo>
                <a:lnTo>
                  <a:pt x="f0" y="f0"/>
                </a:lnTo>
                <a:close/>
              </a:path>
            </a:pathLst>
          </a:custGeom>
          <a:solidFill>
            <a:srgbClr val="D2ABAB"/>
          </a:solidFill>
          <a:ln>
            <a:noFill/>
            <a:prstDash val="solid"/>
          </a:ln>
        </p:spPr>
        <p:txBody>
          <a:bodyPr vert="horz" wrap="square" lIns="90000" tIns="45000" rIns="90000" bIns="45000" anchor="ctr" anchorCtr="0" compatLnSpc="0"/>
          <a:lstStyle/>
          <a:p>
            <a:pPr marL="0" marR="0" lvl="0" indent="0" rtl="0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</a:pPr>
            <a:endParaRPr lang="en-US" sz="1800" b="0" i="0" u="none" strike="noStrike" kern="1200">
              <a:ln>
                <a:noFill/>
              </a:ln>
              <a:latin typeface="Arial" pitchFamily="18"/>
              <a:ea typeface="Microsoft YaHei" pitchFamily="2"/>
              <a:cs typeface="Mangal" pitchFamily="2"/>
            </a:endParaRPr>
          </a:p>
        </p:txBody>
      </p:sp>
      <p:sp>
        <p:nvSpPr>
          <p:cNvPr id="11" name="Obdélník 10"/>
          <p:cNvSpPr/>
          <p:nvPr/>
        </p:nvSpPr>
        <p:spPr>
          <a:xfrm>
            <a:off x="63000" y="2976479"/>
            <a:ext cx="9021240" cy="110160"/>
          </a:xfrm>
          <a:custGeom>
            <a:avLst/>
            <a:gdLst>
              <a:gd name="f0" fmla="val 0"/>
              <a:gd name="f1" fmla="val 21600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</a:cxnLst>
            <a:rect l="l" t="t" r="r" b="b"/>
            <a:pathLst>
              <a:path w="21600" h="21600">
                <a:moveTo>
                  <a:pt x="f0" y="f0"/>
                </a:moveTo>
                <a:lnTo>
                  <a:pt x="f1" y="f0"/>
                </a:lnTo>
                <a:lnTo>
                  <a:pt x="f1" y="f1"/>
                </a:lnTo>
                <a:lnTo>
                  <a:pt x="f0" y="f1"/>
                </a:lnTo>
                <a:lnTo>
                  <a:pt x="f0" y="f0"/>
                </a:lnTo>
                <a:close/>
              </a:path>
            </a:pathLst>
          </a:custGeom>
          <a:solidFill>
            <a:srgbClr val="424E5B"/>
          </a:solidFill>
          <a:ln>
            <a:noFill/>
            <a:prstDash val="solid"/>
          </a:ln>
        </p:spPr>
        <p:txBody>
          <a:bodyPr vert="horz" wrap="square" lIns="90000" tIns="45000" rIns="90000" bIns="45000" anchor="ctr" anchorCtr="0" compatLnSpc="0"/>
          <a:lstStyle/>
          <a:p>
            <a:pPr marL="0" marR="0" lvl="0" indent="0" rtl="0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</a:pPr>
            <a:endParaRPr lang="en-US" sz="1800" b="0" i="0" u="none" strike="noStrike" kern="1200">
              <a:ln>
                <a:noFill/>
              </a:ln>
              <a:latin typeface="Arial" pitchFamily="18"/>
              <a:ea typeface="Microsoft YaHei" pitchFamily="2"/>
              <a:cs typeface="Mangal" pitchFamily="2"/>
            </a:endParaRPr>
          </a:p>
        </p:txBody>
      </p:sp>
      <p:sp>
        <p:nvSpPr>
          <p:cNvPr id="12" name="Nadpis 7"/>
          <p:cNvSpPr txBox="1">
            <a:spLocks noGrp="1"/>
          </p:cNvSpPr>
          <p:nvPr>
            <p:ph type="title"/>
          </p:nvPr>
        </p:nvSpPr>
        <p:spPr>
          <a:xfrm>
            <a:off x="457200" y="1505879"/>
            <a:ext cx="8229240" cy="1469519"/>
          </a:xfrm>
          <a:prstGeom prst="rect">
            <a:avLst/>
          </a:prstGeom>
          <a:noFill/>
          <a:ln>
            <a:noFill/>
          </a:ln>
        </p:spPr>
        <p:txBody>
          <a:bodyPr vert="horz" wrap="square" lIns="90000" tIns="45000" rIns="90000" bIns="45000" anchor="ctr"/>
          <a:lstStyle>
            <a:defPPr lvl="0">
              <a:buSzPct val="45000"/>
              <a:buFont typeface="StarSymbol"/>
              <a:buNone/>
            </a:defPPr>
            <a:lvl1pPr lvl="0">
              <a:buSzPct val="45000"/>
              <a:buFont typeface="StarSymbol"/>
              <a:buChar char="●"/>
            </a:lvl1pPr>
            <a:lvl2pPr lvl="1">
              <a:buSzPct val="45000"/>
              <a:buFont typeface="StarSymbol"/>
              <a:buChar char="●"/>
            </a:lvl2pPr>
            <a:lvl3pPr lvl="2">
              <a:buSzPct val="45000"/>
              <a:buFont typeface="StarSymbol"/>
              <a:buChar char="●"/>
            </a:lvl3pPr>
            <a:lvl4pPr lvl="3">
              <a:buSzPct val="45000"/>
              <a:buFont typeface="StarSymbol"/>
              <a:buChar char="●"/>
            </a:lvl4pPr>
            <a:lvl5pPr lvl="4">
              <a:buSzPct val="45000"/>
              <a:buFont typeface="StarSymbol"/>
              <a:buChar char="●"/>
            </a:lvl5pPr>
            <a:lvl6pPr lvl="5">
              <a:buSzPct val="45000"/>
              <a:buFont typeface="StarSymbol"/>
              <a:buChar char="●"/>
            </a:lvl6pPr>
            <a:lvl7pPr lvl="6">
              <a:buSzPct val="45000"/>
              <a:buFont typeface="StarSymbol"/>
              <a:buChar char="●"/>
            </a:lvl7pPr>
            <a:lvl8pPr lvl="7">
              <a:buSzPct val="45000"/>
              <a:buFont typeface="StarSymbol"/>
              <a:buChar char="●"/>
            </a:lvl8pPr>
            <a:lvl9pPr lvl="8">
              <a:buSzPct val="45000"/>
              <a:buFont typeface="StarSymbol"/>
              <a:buChar char="●"/>
            </a:lvl9pPr>
          </a:lstStyle>
          <a:p>
            <a:pPr lvl="0"/>
            <a:r>
              <a:rPr lang="cs-CZ"/>
              <a:t>Click to edit the title text formatKliknutím lze upravit styl.</a:t>
            </a:r>
          </a:p>
        </p:txBody>
      </p:sp>
      <p:sp>
        <p:nvSpPr>
          <p:cNvPr id="13" name="Zástupný symbol pro text 12"/>
          <p:cNvSpPr txBox="1">
            <a:spLocks noGrp="1"/>
          </p:cNvSpPr>
          <p:nvPr>
            <p:ph type="body" idx="1"/>
          </p:nvPr>
        </p:nvSpPr>
        <p:spPr>
          <a:xfrm>
            <a:off x="457200" y="1604519"/>
            <a:ext cx="8229240" cy="4525920"/>
          </a:xfrm>
          <a:prstGeom prst="rect">
            <a:avLst/>
          </a:prstGeom>
          <a:noFill/>
          <a:ln>
            <a:noFill/>
          </a:ln>
        </p:spPr>
        <p:txBody>
          <a:bodyPr vert="horz" lIns="0" tIns="0" rIns="0" bIns="0"/>
          <a:lstStyle>
            <a:defPPr marL="432000" lvl="0" indent="-324000" algn="l" rtl="0" hangingPunct="1">
              <a:spcBef>
                <a:spcPts val="0"/>
              </a:spcBef>
              <a:spcAft>
                <a:spcPts val="1417"/>
              </a:spcAft>
              <a:buSzPct val="45000"/>
              <a:buFont typeface="StarSymbol"/>
              <a:buNone/>
              <a:defRPr lang="cs-CZ" sz="2600" b="0" i="0" u="none" strike="noStrike" kern="1200" spc="0">
                <a:ln>
                  <a:noFill/>
                </a:ln>
                <a:solidFill>
                  <a:srgbClr val="000000"/>
                </a:solidFill>
                <a:latin typeface="Perpetua"/>
                <a:ea typeface="Microsoft YaHei" pitchFamily="2"/>
                <a:cs typeface="Mangal" pitchFamily="2"/>
              </a:defRPr>
            </a:defPPr>
            <a:lvl1pPr marL="432000" lvl="0" indent="-324000" algn="l" rtl="0" hangingPunct="1">
              <a:spcBef>
                <a:spcPts val="0"/>
              </a:spcBef>
              <a:spcAft>
                <a:spcPts val="1417"/>
              </a:spcAft>
              <a:buSzPct val="45000"/>
              <a:buFont typeface="StarSymbol"/>
              <a:buChar char="●"/>
              <a:defRPr lang="cs-CZ" sz="2600" b="0" i="0" u="none" strike="noStrike" kern="1200" spc="0">
                <a:ln>
                  <a:noFill/>
                </a:ln>
                <a:solidFill>
                  <a:srgbClr val="000000"/>
                </a:solidFill>
                <a:latin typeface="Perpetua"/>
                <a:ea typeface="Microsoft YaHei" pitchFamily="2"/>
                <a:cs typeface="Mangal" pitchFamily="2"/>
              </a:defRPr>
            </a:lvl1pPr>
            <a:lvl2pPr marL="864000" lvl="1" indent="-324000" algn="l" rtl="0" hangingPunct="1">
              <a:spcBef>
                <a:spcPts val="0"/>
              </a:spcBef>
              <a:spcAft>
                <a:spcPts val="1134"/>
              </a:spcAft>
              <a:buSzPct val="75000"/>
              <a:buFont typeface="StarSymbol"/>
              <a:buChar char="–"/>
              <a:defRPr lang="cs-CZ" sz="2000" b="0" i="0" u="none" strike="noStrike" kern="1200" spc="0">
                <a:ln>
                  <a:noFill/>
                </a:ln>
                <a:solidFill>
                  <a:srgbClr val="000000"/>
                </a:solidFill>
                <a:latin typeface="Perpetua"/>
                <a:ea typeface="Microsoft YaHei" pitchFamily="2"/>
                <a:cs typeface="Mangal" pitchFamily="2"/>
              </a:defRPr>
            </a:lvl2pPr>
            <a:lvl3pPr marL="1295999" lvl="2" indent="-288000" algn="l" rtl="0" hangingPunct="1">
              <a:spcBef>
                <a:spcPts val="0"/>
              </a:spcBef>
              <a:spcAft>
                <a:spcPts val="850"/>
              </a:spcAft>
              <a:buSzPct val="45000"/>
              <a:buFont typeface="StarSymbol"/>
              <a:buChar char="●"/>
              <a:defRPr lang="cs-CZ" sz="2000" b="0" i="0" u="none" strike="noStrike" kern="1200" spc="0">
                <a:ln>
                  <a:noFill/>
                </a:ln>
                <a:solidFill>
                  <a:srgbClr val="000000"/>
                </a:solidFill>
                <a:latin typeface="Perpetua"/>
                <a:ea typeface="Microsoft YaHei" pitchFamily="2"/>
                <a:cs typeface="Mangal" pitchFamily="2"/>
              </a:defRPr>
            </a:lvl3pPr>
            <a:lvl4pPr marL="1728000" lvl="3" indent="-216000" algn="l" rtl="0" hangingPunct="1">
              <a:spcBef>
                <a:spcPts val="0"/>
              </a:spcBef>
              <a:spcAft>
                <a:spcPts val="567"/>
              </a:spcAft>
              <a:buSzPct val="75000"/>
              <a:buFont typeface="StarSymbol"/>
              <a:buChar char="–"/>
              <a:defRPr lang="cs-CZ" sz="2000" b="0" i="0" u="none" strike="noStrike" kern="1200" spc="0">
                <a:ln>
                  <a:noFill/>
                </a:ln>
                <a:solidFill>
                  <a:srgbClr val="000000"/>
                </a:solidFill>
                <a:latin typeface="Perpetua"/>
                <a:ea typeface="Microsoft YaHei" pitchFamily="2"/>
                <a:cs typeface="Mangal" pitchFamily="2"/>
              </a:defRPr>
            </a:lvl4pPr>
            <a:lvl5pPr marL="2160000" lvl="4" indent="-216000" algn="l" rtl="0" hangingPunct="1">
              <a:spcBef>
                <a:spcPts val="0"/>
              </a:spcBef>
              <a:spcAft>
                <a:spcPts val="283"/>
              </a:spcAft>
              <a:buSzPct val="45000"/>
              <a:buFont typeface="StarSymbol"/>
              <a:buChar char="●"/>
              <a:defRPr lang="cs-CZ" sz="2000" b="0" i="0" u="none" strike="noStrike" kern="1200" spc="0">
                <a:ln>
                  <a:noFill/>
                </a:ln>
                <a:solidFill>
                  <a:srgbClr val="000000"/>
                </a:solidFill>
                <a:latin typeface="Perpetua"/>
                <a:ea typeface="Microsoft YaHei" pitchFamily="2"/>
                <a:cs typeface="Mangal" pitchFamily="2"/>
              </a:defRPr>
            </a:lvl5pPr>
            <a:lvl6pPr marL="2591999" lvl="5" indent="-216000" algn="l" rtl="0" hangingPunct="1">
              <a:spcBef>
                <a:spcPts val="0"/>
              </a:spcBef>
              <a:spcAft>
                <a:spcPts val="283"/>
              </a:spcAft>
              <a:buSzPct val="45000"/>
              <a:buFont typeface="StarSymbol"/>
              <a:buChar char="●"/>
              <a:defRPr lang="cs-CZ" sz="2000" b="0" i="0" u="none" strike="noStrike" kern="1200" spc="0">
                <a:ln>
                  <a:noFill/>
                </a:ln>
                <a:solidFill>
                  <a:srgbClr val="000000"/>
                </a:solidFill>
                <a:latin typeface="Perpetua"/>
                <a:ea typeface="Microsoft YaHei" pitchFamily="2"/>
                <a:cs typeface="Mangal" pitchFamily="2"/>
              </a:defRPr>
            </a:lvl6pPr>
            <a:lvl7pPr marL="3023999" lvl="6" indent="-216000" algn="l" rtl="0" hangingPunct="1">
              <a:spcBef>
                <a:spcPts val="0"/>
              </a:spcBef>
              <a:spcAft>
                <a:spcPts val="283"/>
              </a:spcAft>
              <a:buSzPct val="45000"/>
              <a:buFont typeface="StarSymbol"/>
              <a:buChar char="●"/>
              <a:defRPr lang="cs-CZ" sz="2000" b="0" i="0" u="none" strike="noStrike" kern="1200" spc="0">
                <a:ln>
                  <a:noFill/>
                </a:ln>
                <a:solidFill>
                  <a:srgbClr val="000000"/>
                </a:solidFill>
                <a:latin typeface="Perpetua"/>
                <a:ea typeface="Microsoft YaHei" pitchFamily="2"/>
                <a:cs typeface="Mangal" pitchFamily="2"/>
              </a:defRPr>
            </a:lvl7pPr>
            <a:lvl8pPr marL="3456000" lvl="7" indent="-216000" algn="l" rtl="0" hangingPunct="1">
              <a:spcBef>
                <a:spcPts val="0"/>
              </a:spcBef>
              <a:spcAft>
                <a:spcPts val="283"/>
              </a:spcAft>
              <a:buSzPct val="45000"/>
              <a:buFont typeface="StarSymbol"/>
              <a:buChar char="●"/>
              <a:defRPr lang="cs-CZ" sz="2000" b="0" i="0" u="none" strike="noStrike" kern="1200" spc="0">
                <a:ln>
                  <a:noFill/>
                </a:ln>
                <a:solidFill>
                  <a:srgbClr val="000000"/>
                </a:solidFill>
                <a:latin typeface="Perpetua"/>
                <a:ea typeface="Microsoft YaHei" pitchFamily="2"/>
                <a:cs typeface="Mangal" pitchFamily="2"/>
              </a:defRPr>
            </a:lvl8pPr>
            <a:lvl9pPr marL="3887999" lvl="8" indent="-216000" algn="l" rtl="0" hangingPunct="1">
              <a:spcBef>
                <a:spcPts val="0"/>
              </a:spcBef>
              <a:spcAft>
                <a:spcPts val="283"/>
              </a:spcAft>
              <a:buSzPct val="45000"/>
              <a:buFont typeface="StarSymbol"/>
              <a:buChar char="●"/>
              <a:defRPr lang="cs-CZ" sz="2000" b="0" i="0" u="none" strike="noStrike" kern="1200" spc="0">
                <a:ln>
                  <a:noFill/>
                </a:ln>
                <a:solidFill>
                  <a:srgbClr val="000000"/>
                </a:solidFill>
                <a:latin typeface="Perpetua"/>
                <a:ea typeface="Microsoft YaHei" pitchFamily="2"/>
                <a:cs typeface="Mangal" pitchFamily="2"/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xStyles>
    <p:titleStyle>
      <a:lvl1pPr lvl="0" algn="l" rtl="0" hangingPunct="1">
        <a:spcBef>
          <a:spcPts val="0"/>
        </a:spcBef>
        <a:spcAft>
          <a:spcPts val="0"/>
        </a:spcAft>
        <a:buNone/>
        <a:tabLst/>
        <a:defRPr lang="cs-CZ" sz="4000" b="0" i="0" u="none" strike="noStrike" kern="1200" spc="0">
          <a:ln>
            <a:noFill/>
          </a:ln>
          <a:solidFill>
            <a:srgbClr val="303030"/>
          </a:solidFill>
          <a:latin typeface="Franklin Gothic Book" pitchFamily="18"/>
          <a:ea typeface="Microsoft YaHei" pitchFamily="2"/>
          <a:cs typeface="Mangal" pitchFamily="2"/>
        </a:defRPr>
      </a:lvl1pPr>
    </p:titleStyle>
    <p:bodyStyle>
      <a:lvl1pPr algn="l" rtl="0" hangingPunct="1">
        <a:spcBef>
          <a:spcPts val="0"/>
        </a:spcBef>
        <a:spcAft>
          <a:spcPts val="1417"/>
        </a:spcAft>
        <a:tabLst/>
        <a:defRPr lang="cs-CZ" sz="2600" b="0" i="0" u="none" strike="noStrike" kern="1200" spc="0">
          <a:ln>
            <a:noFill/>
          </a:ln>
          <a:solidFill>
            <a:srgbClr val="000000"/>
          </a:solidFill>
          <a:latin typeface="Perpetua" pitchFamily="18"/>
          <a:ea typeface="Microsoft YaHei" pitchFamily="2"/>
          <a:cs typeface="Mangal" pitchFamily="2"/>
        </a:defRPr>
      </a:lvl1pPr>
    </p:bodyStyle>
    <p:otherStyle/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8"/>
          <p:cNvSpPr/>
          <p:nvPr/>
        </p:nvSpPr>
        <p:spPr>
          <a:xfrm>
            <a:off x="0" y="0"/>
            <a:ext cx="9143640" cy="6857639"/>
          </a:xfrm>
          <a:custGeom>
            <a:avLst/>
            <a:gdLst>
              <a:gd name="f0" fmla="val 0"/>
              <a:gd name="f1" fmla="val 21600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</a:cxnLst>
            <a:rect l="l" t="t" r="r" b="b"/>
            <a:pathLst>
              <a:path w="21600" h="21600">
                <a:moveTo>
                  <a:pt x="f0" y="f0"/>
                </a:moveTo>
                <a:lnTo>
                  <a:pt x="f1" y="f0"/>
                </a:lnTo>
                <a:lnTo>
                  <a:pt x="f1" y="f1"/>
                </a:lnTo>
                <a:lnTo>
                  <a:pt x="f0" y="f1"/>
                </a:lnTo>
                <a:lnTo>
                  <a:pt x="f0" y="f0"/>
                </a:lnTo>
                <a:close/>
              </a:path>
            </a:pathLst>
          </a:custGeom>
          <a:solidFill>
            <a:srgbClr val="FFFFFF"/>
          </a:solidFill>
          <a:ln>
            <a:noFill/>
            <a:prstDash val="solid"/>
          </a:ln>
        </p:spPr>
        <p:txBody>
          <a:bodyPr vert="horz" wrap="square" lIns="90000" tIns="45000" rIns="90000" bIns="45000" anchor="ctr" anchorCtr="0" compatLnSpc="0"/>
          <a:lstStyle/>
          <a:p>
            <a:pPr marL="0" marR="0" lvl="0" indent="0" rtl="0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</a:pPr>
            <a:endParaRPr lang="en-US" sz="1800" b="0" i="0" u="none" strike="noStrike" kern="1200">
              <a:ln>
                <a:noFill/>
              </a:ln>
              <a:latin typeface="Arial" pitchFamily="18"/>
              <a:ea typeface="Microsoft YaHei" pitchFamily="2"/>
              <a:cs typeface="Mangal" pitchFamily="2"/>
            </a:endParaRPr>
          </a:p>
        </p:txBody>
      </p:sp>
      <p:sp>
        <p:nvSpPr>
          <p:cNvPr id="3" name="Zaoblený obdélník 7"/>
          <p:cNvSpPr/>
          <p:nvPr/>
        </p:nvSpPr>
        <p:spPr>
          <a:xfrm>
            <a:off x="64080" y="69840"/>
            <a:ext cx="9012960" cy="6693119"/>
          </a:xfrm>
          <a:custGeom>
            <a:avLst>
              <a:gd name="f0" fmla="val 3600"/>
            </a:avLst>
            <a:gdLst>
              <a:gd name="f1" fmla="val 10800000"/>
              <a:gd name="f2" fmla="val 5400000"/>
              <a:gd name="f3" fmla="val 16200000"/>
              <a:gd name="f4" fmla="val w"/>
              <a:gd name="f5" fmla="val h"/>
              <a:gd name="f6" fmla="val ss"/>
              <a:gd name="f7" fmla="val 0"/>
              <a:gd name="f8" fmla="*/ 5419351 1 1725033"/>
              <a:gd name="f9" fmla="val 45"/>
              <a:gd name="f10" fmla="val 10800"/>
              <a:gd name="f11" fmla="val -2147483647"/>
              <a:gd name="f12" fmla="val 2147483647"/>
              <a:gd name="f13" fmla="abs f4"/>
              <a:gd name="f14" fmla="abs f5"/>
              <a:gd name="f15" fmla="abs f6"/>
              <a:gd name="f16" fmla="*/ f8 1 180"/>
              <a:gd name="f17" fmla="pin 0 f0 10800"/>
              <a:gd name="f18" fmla="+- 0 0 f2"/>
              <a:gd name="f19" fmla="?: f13 f4 1"/>
              <a:gd name="f20" fmla="?: f14 f5 1"/>
              <a:gd name="f21" fmla="?: f15 f6 1"/>
              <a:gd name="f22" fmla="*/ f9 f16 1"/>
              <a:gd name="f23" fmla="+- f7 f17 0"/>
              <a:gd name="f24" fmla="*/ f19 1 21600"/>
              <a:gd name="f25" fmla="*/ f20 1 21600"/>
              <a:gd name="f26" fmla="*/ 21600 f19 1"/>
              <a:gd name="f27" fmla="*/ 21600 f20 1"/>
              <a:gd name="f28" fmla="+- 0 0 f22"/>
              <a:gd name="f29" fmla="min f25 f24"/>
              <a:gd name="f30" fmla="*/ f26 1 f21"/>
              <a:gd name="f31" fmla="*/ f27 1 f21"/>
              <a:gd name="f32" fmla="*/ f28 f1 1"/>
              <a:gd name="f33" fmla="*/ f32 1 f8"/>
              <a:gd name="f34" fmla="+- f31 0 f17"/>
              <a:gd name="f35" fmla="+- f30 0 f17"/>
              <a:gd name="f36" fmla="*/ f17 f29 1"/>
              <a:gd name="f37" fmla="*/ f7 f29 1"/>
              <a:gd name="f38" fmla="*/ f23 f29 1"/>
              <a:gd name="f39" fmla="*/ f31 f29 1"/>
              <a:gd name="f40" fmla="*/ f30 f29 1"/>
              <a:gd name="f41" fmla="+- f33 0 f2"/>
              <a:gd name="f42" fmla="+- f37 0 f38"/>
              <a:gd name="f43" fmla="+- f38 0 f37"/>
              <a:gd name="f44" fmla="*/ f34 f29 1"/>
              <a:gd name="f45" fmla="*/ f35 f29 1"/>
              <a:gd name="f46" fmla="cos 1 f41"/>
              <a:gd name="f47" fmla="abs f42"/>
              <a:gd name="f48" fmla="abs f43"/>
              <a:gd name="f49" fmla="?: f42 f18 f2"/>
              <a:gd name="f50" fmla="?: f42 f2 f18"/>
              <a:gd name="f51" fmla="?: f42 f3 f2"/>
              <a:gd name="f52" fmla="?: f42 f2 f3"/>
              <a:gd name="f53" fmla="+- f39 0 f44"/>
              <a:gd name="f54" fmla="?: f43 f18 f2"/>
              <a:gd name="f55" fmla="?: f43 f2 f18"/>
              <a:gd name="f56" fmla="+- f40 0 f45"/>
              <a:gd name="f57" fmla="+- f44 0 f39"/>
              <a:gd name="f58" fmla="+- f45 0 f40"/>
              <a:gd name="f59" fmla="?: f42 0 f1"/>
              <a:gd name="f60" fmla="?: f42 f1 0"/>
              <a:gd name="f61" fmla="+- 0 0 f46"/>
              <a:gd name="f62" fmla="?: f42 f52 f51"/>
              <a:gd name="f63" fmla="?: f42 f51 f52"/>
              <a:gd name="f64" fmla="?: f43 f50 f49"/>
              <a:gd name="f65" fmla="abs f53"/>
              <a:gd name="f66" fmla="?: f53 0 f1"/>
              <a:gd name="f67" fmla="?: f53 f1 0"/>
              <a:gd name="f68" fmla="?: f53 f54 f55"/>
              <a:gd name="f69" fmla="abs f56"/>
              <a:gd name="f70" fmla="abs f57"/>
              <a:gd name="f71" fmla="?: f56 f18 f2"/>
              <a:gd name="f72" fmla="?: f56 f2 f18"/>
              <a:gd name="f73" fmla="?: f56 f3 f2"/>
              <a:gd name="f74" fmla="?: f56 f2 f3"/>
              <a:gd name="f75" fmla="abs f58"/>
              <a:gd name="f76" fmla="?: f58 f18 f2"/>
              <a:gd name="f77" fmla="?: f58 f2 f18"/>
              <a:gd name="f78" fmla="?: f58 f60 f59"/>
              <a:gd name="f79" fmla="?: f58 f59 f60"/>
              <a:gd name="f80" fmla="*/ f17 f61 1"/>
              <a:gd name="f81" fmla="?: f43 f63 f62"/>
              <a:gd name="f82" fmla="?: f43 f67 f66"/>
              <a:gd name="f83" fmla="?: f43 f66 f67"/>
              <a:gd name="f84" fmla="?: f56 f74 f73"/>
              <a:gd name="f85" fmla="?: f56 f73 f74"/>
              <a:gd name="f86" fmla="?: f57 f72 f71"/>
              <a:gd name="f87" fmla="?: f42 f78 f79"/>
              <a:gd name="f88" fmla="?: f42 f76 f77"/>
              <a:gd name="f89" fmla="*/ f80 3163 1"/>
              <a:gd name="f90" fmla="?: f53 f82 f83"/>
              <a:gd name="f91" fmla="?: f57 f85 f84"/>
              <a:gd name="f92" fmla="*/ f89 1 7636"/>
              <a:gd name="f93" fmla="+- f7 f92 0"/>
              <a:gd name="f94" fmla="+- f30 0 f92"/>
              <a:gd name="f95" fmla="+- f31 0 f92"/>
              <a:gd name="f96" fmla="*/ f93 f29 1"/>
              <a:gd name="f97" fmla="*/ f94 f29 1"/>
              <a:gd name="f98" fmla="*/ f95 f29 1"/>
            </a:gdLst>
            <a:ahLst>
              <a:ahXY gdRefX="f0" minX="f7" maxX="f10">
                <a:pos x="f36" y="f37"/>
              </a:ahXY>
            </a:ahLst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</a:cxnLst>
            <a:rect l="f96" t="f96" r="f97" b="f98"/>
            <a:pathLst>
              <a:path>
                <a:moveTo>
                  <a:pt x="f38" y="f37"/>
                </a:moveTo>
                <a:arcTo wR="f47" hR="f48" stAng="f81" swAng="f64"/>
                <a:lnTo>
                  <a:pt x="f37" y="f44"/>
                </a:lnTo>
                <a:arcTo wR="f48" hR="f65" stAng="f90" swAng="f68"/>
                <a:lnTo>
                  <a:pt x="f45" y="f39"/>
                </a:lnTo>
                <a:arcTo wR="f69" hR="f70" stAng="f91" swAng="f86"/>
                <a:lnTo>
                  <a:pt x="f40" y="f38"/>
                </a:lnTo>
                <a:arcTo wR="f75" hR="f47" stAng="f87" swAng="f88"/>
                <a:close/>
              </a:path>
            </a:pathLst>
          </a:custGeom>
          <a:solidFill>
            <a:srgbClr val="FFFFFF"/>
          </a:solidFill>
          <a:ln w="6480">
            <a:solidFill>
              <a:srgbClr val="000000"/>
            </a:solidFill>
            <a:prstDash val="solid"/>
          </a:ln>
        </p:spPr>
        <p:txBody>
          <a:bodyPr vert="horz" wrap="square" lIns="90000" tIns="45000" rIns="90000" bIns="45000" anchor="ctr" anchorCtr="0" compatLnSpc="0"/>
          <a:lstStyle/>
          <a:p>
            <a:pPr marL="0" marR="0" lvl="0" indent="0" rtl="0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</a:pPr>
            <a:endParaRPr lang="en-US" sz="1800" b="0" i="0" u="none" strike="noStrike" kern="1200">
              <a:ln>
                <a:noFill/>
              </a:ln>
              <a:latin typeface="Arial" pitchFamily="18"/>
              <a:ea typeface="Microsoft YaHei" pitchFamily="2"/>
              <a:cs typeface="Mangal" pitchFamily="2"/>
            </a:endParaRPr>
          </a:p>
        </p:txBody>
      </p:sp>
      <p:sp>
        <p:nvSpPr>
          <p:cNvPr id="4" name="Nadpis 1"/>
          <p:cNvSpPr txBox="1">
            <a:spLocks noGrp="1"/>
          </p:cNvSpPr>
          <p:nvPr>
            <p:ph type="title"/>
          </p:nvPr>
        </p:nvSpPr>
        <p:spPr>
          <a:xfrm>
            <a:off x="914400" y="274680"/>
            <a:ext cx="7772039" cy="1142639"/>
          </a:xfrm>
          <a:prstGeom prst="rect">
            <a:avLst/>
          </a:prstGeom>
          <a:noFill/>
          <a:ln>
            <a:noFill/>
          </a:ln>
        </p:spPr>
        <p:txBody>
          <a:bodyPr vert="horz" wrap="square" lIns="90000" tIns="45000" rIns="90000" bIns="45000" anchor="t"/>
          <a:lstStyle>
            <a:defPPr lvl="0">
              <a:buSzPct val="45000"/>
              <a:buFont typeface="StarSymbol"/>
              <a:buNone/>
            </a:defPPr>
            <a:lvl1pPr lvl="0">
              <a:buSzPct val="45000"/>
              <a:buFont typeface="StarSymbol"/>
              <a:buChar char="●"/>
            </a:lvl1pPr>
            <a:lvl2pPr lvl="1">
              <a:buSzPct val="45000"/>
              <a:buFont typeface="StarSymbol"/>
              <a:buChar char="●"/>
            </a:lvl2pPr>
            <a:lvl3pPr lvl="2">
              <a:buSzPct val="45000"/>
              <a:buFont typeface="StarSymbol"/>
              <a:buChar char="●"/>
            </a:lvl3pPr>
            <a:lvl4pPr lvl="3">
              <a:buSzPct val="45000"/>
              <a:buFont typeface="StarSymbol"/>
              <a:buChar char="●"/>
            </a:lvl4pPr>
            <a:lvl5pPr lvl="4">
              <a:buSzPct val="45000"/>
              <a:buFont typeface="StarSymbol"/>
              <a:buChar char="●"/>
            </a:lvl5pPr>
            <a:lvl6pPr lvl="5">
              <a:buSzPct val="45000"/>
              <a:buFont typeface="StarSymbol"/>
              <a:buChar char="●"/>
            </a:lvl6pPr>
            <a:lvl7pPr lvl="6">
              <a:buSzPct val="45000"/>
              <a:buFont typeface="StarSymbol"/>
              <a:buChar char="●"/>
            </a:lvl7pPr>
            <a:lvl8pPr lvl="7">
              <a:buSzPct val="45000"/>
              <a:buFont typeface="StarSymbol"/>
              <a:buChar char="●"/>
            </a:lvl8pPr>
            <a:lvl9pPr lvl="8">
              <a:buSzPct val="45000"/>
              <a:buFont typeface="StarSymbol"/>
              <a:buChar char="●"/>
            </a:lvl9pPr>
          </a:lstStyle>
          <a:p>
            <a:pPr lvl="0"/>
            <a:r>
              <a:rPr lang="cs-CZ"/>
              <a:t>Click to edit the title text formatKliknutím lze upravit styl.</a:t>
            </a:r>
          </a:p>
        </p:txBody>
      </p:sp>
      <p:sp>
        <p:nvSpPr>
          <p:cNvPr id="5" name="Zástupný symbol pro datum 4"/>
          <p:cNvSpPr txBox="1">
            <a:spLocks noGrp="1"/>
          </p:cNvSpPr>
          <p:nvPr>
            <p:ph type="dt" sz="half" idx="2"/>
          </p:nvPr>
        </p:nvSpPr>
        <p:spPr>
          <a:xfrm>
            <a:off x="6172199" y="6191280"/>
            <a:ext cx="2476080" cy="475920"/>
          </a:xfrm>
          <a:prstGeom prst="rect">
            <a:avLst/>
          </a:prstGeom>
          <a:noFill/>
          <a:ln>
            <a:noFill/>
          </a:ln>
        </p:spPr>
        <p:txBody>
          <a:bodyPr wrap="square" lIns="90000" tIns="45000" rIns="90000" bIns="45000" anchor="t" anchorCtr="0"/>
          <a:lstStyle>
            <a:lvl1pPr marL="0" marR="0" lvl="0" indent="0" algn="l" rtl="0" hangingPunct="1">
              <a:spcBef>
                <a:spcPts val="0"/>
              </a:spcBef>
              <a:spcAft>
                <a:spcPts val="0"/>
              </a:spcAft>
              <a:buNone/>
              <a:tabLst/>
              <a:defRPr lang="en-US" sz="1800" b="0" i="0" u="none" strike="noStrike" kern="1200" spc="0">
                <a:solidFill>
                  <a:srgbClr val="000000"/>
                </a:solidFill>
                <a:latin typeface="Perpetua" pitchFamily="18"/>
                <a:ea typeface="Lucida Sans Unicode" pitchFamily="2"/>
                <a:cs typeface="Tahoma" pitchFamily="2"/>
              </a:defRPr>
            </a:lvl1pPr>
          </a:lstStyle>
          <a:p>
            <a:pPr lvl="0"/>
            <a:fld id="{D447D0B8-76BC-496C-87AB-7288E2AA4526}" type="datetime1">
              <a:rPr lang="en-US"/>
              <a:pPr lvl="0"/>
              <a:t>4/15/2014</a:t>
            </a:fld>
            <a:endParaRPr lang="en-US"/>
          </a:p>
        </p:txBody>
      </p:sp>
      <p:sp>
        <p:nvSpPr>
          <p:cNvPr id="6" name="Zástupný symbol pro zápatí 5"/>
          <p:cNvSpPr txBox="1">
            <a:spLocks noGrp="1"/>
          </p:cNvSpPr>
          <p:nvPr>
            <p:ph type="ftr" sz="quarter" idx="3"/>
          </p:nvPr>
        </p:nvSpPr>
        <p:spPr>
          <a:xfrm>
            <a:off x="914400" y="6172199"/>
            <a:ext cx="3962160" cy="456839"/>
          </a:xfrm>
          <a:prstGeom prst="rect">
            <a:avLst/>
          </a:prstGeom>
          <a:noFill/>
          <a:ln>
            <a:noFill/>
          </a:ln>
        </p:spPr>
        <p:txBody>
          <a:bodyPr wrap="square" lIns="90000" tIns="45000" rIns="90000" bIns="45000" anchor="t" anchorCtr="0"/>
          <a:lstStyle>
            <a:lvl1pPr lvl="0" rtl="0" hangingPunct="0">
              <a:buNone/>
              <a:tabLst/>
              <a:defRPr lang="en-US" sz="2400" kern="1200">
                <a:latin typeface="Times New Roman" pitchFamily="18"/>
                <a:ea typeface="Lucida Sans Unicode" pitchFamily="2"/>
                <a:cs typeface="Tahoma" pitchFamily="2"/>
              </a:defRPr>
            </a:lvl1pPr>
          </a:lstStyle>
          <a:p>
            <a:pPr lvl="0"/>
            <a:endParaRPr lang="en-US"/>
          </a:p>
        </p:txBody>
      </p:sp>
      <p:sp>
        <p:nvSpPr>
          <p:cNvPr id="7" name="Zástupný symbol pro číslo snímku 6"/>
          <p:cNvSpPr txBox="1">
            <a:spLocks noGrp="1"/>
          </p:cNvSpPr>
          <p:nvPr>
            <p:ph type="sldNum" sz="quarter" idx="4"/>
          </p:nvPr>
        </p:nvSpPr>
        <p:spPr>
          <a:xfrm>
            <a:off x="146160" y="6210360"/>
            <a:ext cx="456839" cy="456839"/>
          </a:xfrm>
          <a:prstGeom prst="rect">
            <a:avLst/>
          </a:prstGeom>
          <a:solidFill>
            <a:srgbClr val="AD0101"/>
          </a:solidFill>
          <a:ln>
            <a:noFill/>
          </a:ln>
        </p:spPr>
        <p:txBody>
          <a:bodyPr wrap="square" lIns="90000" tIns="45000" rIns="90000" bIns="45000" anchor="t" anchorCtr="0"/>
          <a:lstStyle>
            <a:lvl1pPr marL="0" marR="0" lvl="0" indent="0" algn="l" rtl="0" hangingPunct="1">
              <a:spcBef>
                <a:spcPts val="0"/>
              </a:spcBef>
              <a:spcAft>
                <a:spcPts val="0"/>
              </a:spcAft>
              <a:buNone/>
              <a:tabLst/>
              <a:defRPr lang="en-US" sz="1800" b="0" i="0" u="none" strike="noStrike" kern="1200" spc="0">
                <a:solidFill>
                  <a:srgbClr val="000000"/>
                </a:solidFill>
                <a:latin typeface="Perpetua" pitchFamily="18"/>
                <a:ea typeface="Lucida Sans Unicode" pitchFamily="2"/>
                <a:cs typeface="Tahoma" pitchFamily="2"/>
              </a:defRPr>
            </a:lvl1pPr>
          </a:lstStyle>
          <a:p>
            <a:pPr lvl="0"/>
            <a:fld id="{7B87BF93-8461-459A-87AA-69C9B7800116}" type="slidenum">
              <a:t>‹#›</a:t>
            </a:fld>
            <a:endParaRPr lang="en-US"/>
          </a:p>
        </p:txBody>
      </p:sp>
      <p:sp>
        <p:nvSpPr>
          <p:cNvPr id="8" name="Zástupný symbol pro obsah 8"/>
          <p:cNvSpPr txBox="1">
            <a:spLocks noGrp="1"/>
          </p:cNvSpPr>
          <p:nvPr>
            <p:ph type="body" idx="1"/>
          </p:nvPr>
        </p:nvSpPr>
        <p:spPr>
          <a:xfrm>
            <a:off x="914400" y="1447919"/>
            <a:ext cx="3748680" cy="4571639"/>
          </a:xfrm>
          <a:prstGeom prst="rect">
            <a:avLst/>
          </a:prstGeom>
          <a:noFill/>
          <a:ln>
            <a:noFill/>
          </a:ln>
        </p:spPr>
        <p:txBody>
          <a:bodyPr vert="horz" wrap="square" lIns="90000" tIns="45000" rIns="90000" bIns="45000" anchor="t"/>
          <a:lstStyle>
            <a:defPPr marL="432000" lvl="0" indent="-324000" algn="l" rtl="0" hangingPunct="1">
              <a:spcBef>
                <a:spcPts val="0"/>
              </a:spcBef>
              <a:spcAft>
                <a:spcPts val="1417"/>
              </a:spcAft>
              <a:buSzPct val="45000"/>
              <a:buFont typeface="StarSymbol"/>
              <a:buNone/>
              <a:defRPr lang="cs-CZ" sz="2600" b="0" i="0" u="none" strike="noStrike" kern="1200" spc="0">
                <a:ln>
                  <a:noFill/>
                </a:ln>
                <a:solidFill>
                  <a:srgbClr val="000000"/>
                </a:solidFill>
                <a:latin typeface="Perpetua"/>
                <a:ea typeface="Microsoft YaHei" pitchFamily="2"/>
                <a:cs typeface="Mangal" pitchFamily="2"/>
              </a:defRPr>
            </a:defPPr>
            <a:lvl1pPr marL="432000" lvl="0" indent="-324000" algn="l" rtl="0" hangingPunct="1">
              <a:spcBef>
                <a:spcPts val="0"/>
              </a:spcBef>
              <a:spcAft>
                <a:spcPts val="1417"/>
              </a:spcAft>
              <a:buSzPct val="45000"/>
              <a:buFont typeface="StarSymbol"/>
              <a:buChar char="●"/>
              <a:defRPr lang="cs-CZ" sz="2600" b="0" i="0" u="none" strike="noStrike" kern="1200" spc="0">
                <a:ln>
                  <a:noFill/>
                </a:ln>
                <a:solidFill>
                  <a:srgbClr val="000000"/>
                </a:solidFill>
                <a:latin typeface="Perpetua"/>
                <a:ea typeface="Microsoft YaHei" pitchFamily="2"/>
                <a:cs typeface="Mangal" pitchFamily="2"/>
              </a:defRPr>
            </a:lvl1pPr>
            <a:lvl2pPr marL="864000" lvl="1" indent="-324000" algn="l" rtl="0" hangingPunct="1">
              <a:spcBef>
                <a:spcPts val="0"/>
              </a:spcBef>
              <a:spcAft>
                <a:spcPts val="1134"/>
              </a:spcAft>
              <a:buSzPct val="75000"/>
              <a:buFont typeface="StarSymbol"/>
              <a:buChar char="–"/>
              <a:defRPr lang="cs-CZ" sz="2000" b="0" i="0" u="none" strike="noStrike" kern="1200" spc="0">
                <a:ln>
                  <a:noFill/>
                </a:ln>
                <a:solidFill>
                  <a:srgbClr val="000000"/>
                </a:solidFill>
                <a:latin typeface="Perpetua"/>
                <a:ea typeface="Microsoft YaHei" pitchFamily="2"/>
                <a:cs typeface="Mangal" pitchFamily="2"/>
              </a:defRPr>
            </a:lvl2pPr>
            <a:lvl3pPr marL="1295999" lvl="2" indent="-288000" algn="l" rtl="0" hangingPunct="1">
              <a:spcBef>
                <a:spcPts val="0"/>
              </a:spcBef>
              <a:spcAft>
                <a:spcPts val="850"/>
              </a:spcAft>
              <a:buSzPct val="45000"/>
              <a:buFont typeface="StarSymbol"/>
              <a:buChar char="●"/>
              <a:defRPr lang="cs-CZ" sz="2000" b="0" i="0" u="none" strike="noStrike" kern="1200" spc="0">
                <a:ln>
                  <a:noFill/>
                </a:ln>
                <a:solidFill>
                  <a:srgbClr val="000000"/>
                </a:solidFill>
                <a:latin typeface="Perpetua"/>
                <a:ea typeface="Microsoft YaHei" pitchFamily="2"/>
                <a:cs typeface="Mangal" pitchFamily="2"/>
              </a:defRPr>
            </a:lvl3pPr>
            <a:lvl4pPr marL="1728000" lvl="3" indent="-216000" algn="l" rtl="0" hangingPunct="1">
              <a:spcBef>
                <a:spcPts val="0"/>
              </a:spcBef>
              <a:spcAft>
                <a:spcPts val="567"/>
              </a:spcAft>
              <a:buSzPct val="75000"/>
              <a:buFont typeface="StarSymbol"/>
              <a:buChar char="–"/>
              <a:defRPr lang="cs-CZ" sz="2000" b="0" i="0" u="none" strike="noStrike" kern="1200" spc="0">
                <a:ln>
                  <a:noFill/>
                </a:ln>
                <a:solidFill>
                  <a:srgbClr val="000000"/>
                </a:solidFill>
                <a:latin typeface="Perpetua"/>
                <a:ea typeface="Microsoft YaHei" pitchFamily="2"/>
                <a:cs typeface="Mangal" pitchFamily="2"/>
              </a:defRPr>
            </a:lvl4pPr>
            <a:lvl5pPr marL="2160000" lvl="4" indent="-216000" algn="l" rtl="0" hangingPunct="1">
              <a:spcBef>
                <a:spcPts val="0"/>
              </a:spcBef>
              <a:spcAft>
                <a:spcPts val="283"/>
              </a:spcAft>
              <a:buSzPct val="45000"/>
              <a:buFont typeface="StarSymbol"/>
              <a:buChar char="●"/>
              <a:defRPr lang="cs-CZ" sz="2000" b="0" i="0" u="none" strike="noStrike" kern="1200" spc="0">
                <a:ln>
                  <a:noFill/>
                </a:ln>
                <a:solidFill>
                  <a:srgbClr val="000000"/>
                </a:solidFill>
                <a:latin typeface="Perpetua"/>
                <a:ea typeface="Microsoft YaHei" pitchFamily="2"/>
                <a:cs typeface="Mangal" pitchFamily="2"/>
              </a:defRPr>
            </a:lvl5pPr>
            <a:lvl6pPr marL="2591999" lvl="5" indent="-216000" algn="l" rtl="0" hangingPunct="1">
              <a:spcBef>
                <a:spcPts val="0"/>
              </a:spcBef>
              <a:spcAft>
                <a:spcPts val="283"/>
              </a:spcAft>
              <a:buSzPct val="45000"/>
              <a:buFont typeface="StarSymbol"/>
              <a:buChar char="●"/>
              <a:defRPr lang="cs-CZ" sz="2000" b="0" i="0" u="none" strike="noStrike" kern="1200" spc="0">
                <a:ln>
                  <a:noFill/>
                </a:ln>
                <a:solidFill>
                  <a:srgbClr val="000000"/>
                </a:solidFill>
                <a:latin typeface="Perpetua"/>
                <a:ea typeface="Microsoft YaHei" pitchFamily="2"/>
                <a:cs typeface="Mangal" pitchFamily="2"/>
              </a:defRPr>
            </a:lvl6pPr>
            <a:lvl7pPr marL="3023999" lvl="6" indent="-216000" algn="l" rtl="0" hangingPunct="1">
              <a:spcBef>
                <a:spcPts val="0"/>
              </a:spcBef>
              <a:spcAft>
                <a:spcPts val="283"/>
              </a:spcAft>
              <a:buSzPct val="45000"/>
              <a:buFont typeface="StarSymbol"/>
              <a:buChar char="●"/>
              <a:defRPr lang="cs-CZ" sz="2000" b="0" i="0" u="none" strike="noStrike" kern="1200" spc="0">
                <a:ln>
                  <a:noFill/>
                </a:ln>
                <a:solidFill>
                  <a:srgbClr val="000000"/>
                </a:solidFill>
                <a:latin typeface="Perpetua"/>
                <a:ea typeface="Microsoft YaHei" pitchFamily="2"/>
                <a:cs typeface="Mangal" pitchFamily="2"/>
              </a:defRPr>
            </a:lvl7pPr>
            <a:lvl8pPr marL="3456000" lvl="7" indent="-216000" algn="l" rtl="0" hangingPunct="1">
              <a:spcBef>
                <a:spcPts val="0"/>
              </a:spcBef>
              <a:spcAft>
                <a:spcPts val="283"/>
              </a:spcAft>
              <a:buSzPct val="45000"/>
              <a:buFont typeface="StarSymbol"/>
              <a:buChar char="●"/>
              <a:defRPr lang="cs-CZ" sz="2000" b="0" i="0" u="none" strike="noStrike" kern="1200" spc="0">
                <a:ln>
                  <a:noFill/>
                </a:ln>
                <a:solidFill>
                  <a:srgbClr val="000000"/>
                </a:solidFill>
                <a:latin typeface="Perpetua"/>
                <a:ea typeface="Microsoft YaHei" pitchFamily="2"/>
                <a:cs typeface="Mangal" pitchFamily="2"/>
              </a:defRPr>
            </a:lvl8pPr>
            <a:lvl9pPr marL="3887999" lvl="8" indent="-216000" algn="l" rtl="0" hangingPunct="1">
              <a:spcBef>
                <a:spcPts val="0"/>
              </a:spcBef>
              <a:spcAft>
                <a:spcPts val="283"/>
              </a:spcAft>
              <a:buSzPct val="45000"/>
              <a:buFont typeface="StarSymbol"/>
              <a:buChar char="●"/>
              <a:defRPr lang="cs-CZ" sz="2000" b="0" i="0" u="none" strike="noStrike" kern="1200" spc="0">
                <a:ln>
                  <a:noFill/>
                </a:ln>
                <a:solidFill>
                  <a:srgbClr val="000000"/>
                </a:solidFill>
                <a:latin typeface="Perpetua"/>
                <a:ea typeface="Microsoft YaHei" pitchFamily="2"/>
                <a:cs typeface="Mangal" pitchFamily="2"/>
              </a:defRPr>
            </a:lvl9pPr>
          </a:lstStyle>
          <a:p>
            <a:pPr lvl="0"/>
            <a:r>
              <a:rPr lang="cs-CZ"/>
              <a:t>Click to edit the outline text format</a:t>
            </a:r>
          </a:p>
          <a:p>
            <a:pPr lvl="1"/>
            <a:r>
              <a:rPr lang="cs-CZ"/>
              <a:t>Second Outline Level</a:t>
            </a:r>
          </a:p>
          <a:p>
            <a:pPr lvl="2"/>
            <a:r>
              <a:rPr lang="cs-CZ"/>
              <a:t>Third Outline Level</a:t>
            </a:r>
          </a:p>
          <a:p>
            <a:pPr lvl="3"/>
            <a:r>
              <a:rPr lang="cs-CZ"/>
              <a:t>Fourth Outline Level</a:t>
            </a:r>
          </a:p>
          <a:p>
            <a:pPr lvl="4"/>
            <a:r>
              <a:rPr lang="cs-CZ"/>
              <a:t>Fifth Outline Level</a:t>
            </a:r>
          </a:p>
          <a:p>
            <a:pPr lvl="5"/>
            <a:r>
              <a:rPr lang="cs-CZ"/>
              <a:t>Sixth Outline Level</a:t>
            </a:r>
          </a:p>
          <a:p>
            <a:pPr lvl="6"/>
            <a:r>
              <a:rPr lang="cs-CZ"/>
              <a:t>Seventh Outline Level</a:t>
            </a:r>
          </a:p>
          <a:p>
            <a:pPr lvl="7"/>
            <a:r>
              <a:rPr lang="cs-CZ"/>
              <a:t>Eighth Outline Level</a:t>
            </a:r>
          </a:p>
          <a:p>
            <a:pPr lvl="0"/>
            <a:r>
              <a:rPr lang="cs-CZ"/>
              <a:t>Ninth Outline LevelKliknutím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9" name="Zástupný symbol pro obsah 10"/>
          <p:cNvSpPr txBox="1">
            <a:spLocks noGrp="1"/>
          </p:cNvSpPr>
          <p:nvPr>
            <p:ph type="body" sz="quarter" idx="4294967295"/>
          </p:nvPr>
        </p:nvSpPr>
        <p:spPr>
          <a:xfrm>
            <a:off x="4933800" y="1447919"/>
            <a:ext cx="3748680" cy="4571639"/>
          </a:xfrm>
          <a:prstGeom prst="rect">
            <a:avLst/>
          </a:prstGeom>
          <a:noFill/>
          <a:ln>
            <a:noFill/>
          </a:ln>
        </p:spPr>
        <p:txBody>
          <a:bodyPr vert="horz" wrap="square" lIns="90000" tIns="45000" rIns="90000" bIns="45000" anchor="t"/>
          <a:lstStyle>
            <a:defPPr marL="432000" lvl="0" indent="-324000" algn="l" rtl="0" hangingPunct="1">
              <a:spcBef>
                <a:spcPts val="0"/>
              </a:spcBef>
              <a:spcAft>
                <a:spcPts val="1417"/>
              </a:spcAft>
              <a:buSzPct val="45000"/>
              <a:buFont typeface="StarSymbol"/>
              <a:buNone/>
              <a:defRPr lang="cs-CZ" sz="2600" b="0" i="0" u="none" strike="noStrike" kern="1200" spc="0">
                <a:ln>
                  <a:noFill/>
                </a:ln>
                <a:solidFill>
                  <a:srgbClr val="000000"/>
                </a:solidFill>
                <a:latin typeface="Perpetua"/>
                <a:ea typeface="Microsoft YaHei" pitchFamily="2"/>
                <a:cs typeface="Mangal" pitchFamily="2"/>
              </a:defRPr>
            </a:defPPr>
            <a:lvl1pPr marL="432000" lvl="0" indent="-324000" algn="l" rtl="0" hangingPunct="1">
              <a:spcBef>
                <a:spcPts val="0"/>
              </a:spcBef>
              <a:spcAft>
                <a:spcPts val="1417"/>
              </a:spcAft>
              <a:buSzPct val="45000"/>
              <a:buFont typeface="StarSymbol"/>
              <a:buChar char="●"/>
              <a:defRPr lang="cs-CZ" sz="2600" b="0" i="0" u="none" strike="noStrike" kern="1200" spc="0">
                <a:ln>
                  <a:noFill/>
                </a:ln>
                <a:solidFill>
                  <a:srgbClr val="000000"/>
                </a:solidFill>
                <a:latin typeface="Perpetua"/>
                <a:ea typeface="Microsoft YaHei" pitchFamily="2"/>
                <a:cs typeface="Mangal" pitchFamily="2"/>
              </a:defRPr>
            </a:lvl1pPr>
            <a:lvl2pPr marL="864000" lvl="1" indent="-324000" algn="l" rtl="0" hangingPunct="1">
              <a:spcBef>
                <a:spcPts val="0"/>
              </a:spcBef>
              <a:spcAft>
                <a:spcPts val="1134"/>
              </a:spcAft>
              <a:buSzPct val="75000"/>
              <a:buFont typeface="StarSymbol"/>
              <a:buChar char="–"/>
              <a:defRPr lang="cs-CZ" sz="2000" b="0" i="0" u="none" strike="noStrike" kern="1200" spc="0">
                <a:ln>
                  <a:noFill/>
                </a:ln>
                <a:solidFill>
                  <a:srgbClr val="000000"/>
                </a:solidFill>
                <a:latin typeface="Perpetua"/>
                <a:ea typeface="Microsoft YaHei" pitchFamily="2"/>
                <a:cs typeface="Mangal" pitchFamily="2"/>
              </a:defRPr>
            </a:lvl2pPr>
            <a:lvl3pPr marL="1295999" lvl="2" indent="-288000" algn="l" rtl="0" hangingPunct="1">
              <a:spcBef>
                <a:spcPts val="0"/>
              </a:spcBef>
              <a:spcAft>
                <a:spcPts val="850"/>
              </a:spcAft>
              <a:buSzPct val="45000"/>
              <a:buFont typeface="StarSymbol"/>
              <a:buChar char="●"/>
              <a:defRPr lang="cs-CZ" sz="2000" b="0" i="0" u="none" strike="noStrike" kern="1200" spc="0">
                <a:ln>
                  <a:noFill/>
                </a:ln>
                <a:solidFill>
                  <a:srgbClr val="000000"/>
                </a:solidFill>
                <a:latin typeface="Perpetua"/>
                <a:ea typeface="Microsoft YaHei" pitchFamily="2"/>
                <a:cs typeface="Mangal" pitchFamily="2"/>
              </a:defRPr>
            </a:lvl3pPr>
            <a:lvl4pPr marL="1728000" lvl="3" indent="-216000" algn="l" rtl="0" hangingPunct="1">
              <a:spcBef>
                <a:spcPts val="0"/>
              </a:spcBef>
              <a:spcAft>
                <a:spcPts val="567"/>
              </a:spcAft>
              <a:buSzPct val="75000"/>
              <a:buFont typeface="StarSymbol"/>
              <a:buChar char="–"/>
              <a:defRPr lang="cs-CZ" sz="2000" b="0" i="0" u="none" strike="noStrike" kern="1200" spc="0">
                <a:ln>
                  <a:noFill/>
                </a:ln>
                <a:solidFill>
                  <a:srgbClr val="000000"/>
                </a:solidFill>
                <a:latin typeface="Perpetua"/>
                <a:ea typeface="Microsoft YaHei" pitchFamily="2"/>
                <a:cs typeface="Mangal" pitchFamily="2"/>
              </a:defRPr>
            </a:lvl4pPr>
            <a:lvl5pPr marL="2160000" lvl="4" indent="-216000" algn="l" rtl="0" hangingPunct="1">
              <a:spcBef>
                <a:spcPts val="0"/>
              </a:spcBef>
              <a:spcAft>
                <a:spcPts val="283"/>
              </a:spcAft>
              <a:buSzPct val="45000"/>
              <a:buFont typeface="StarSymbol"/>
              <a:buChar char="●"/>
              <a:defRPr lang="cs-CZ" sz="2000" b="0" i="0" u="none" strike="noStrike" kern="1200" spc="0">
                <a:ln>
                  <a:noFill/>
                </a:ln>
                <a:solidFill>
                  <a:srgbClr val="000000"/>
                </a:solidFill>
                <a:latin typeface="Perpetua"/>
                <a:ea typeface="Microsoft YaHei" pitchFamily="2"/>
                <a:cs typeface="Mangal" pitchFamily="2"/>
              </a:defRPr>
            </a:lvl5pPr>
            <a:lvl6pPr marL="2591999" lvl="5" indent="-216000" algn="l" rtl="0" hangingPunct="1">
              <a:spcBef>
                <a:spcPts val="0"/>
              </a:spcBef>
              <a:spcAft>
                <a:spcPts val="283"/>
              </a:spcAft>
              <a:buSzPct val="45000"/>
              <a:buFont typeface="StarSymbol"/>
              <a:buChar char="●"/>
              <a:defRPr lang="cs-CZ" sz="2000" b="0" i="0" u="none" strike="noStrike" kern="1200" spc="0">
                <a:ln>
                  <a:noFill/>
                </a:ln>
                <a:solidFill>
                  <a:srgbClr val="000000"/>
                </a:solidFill>
                <a:latin typeface="Perpetua"/>
                <a:ea typeface="Microsoft YaHei" pitchFamily="2"/>
                <a:cs typeface="Mangal" pitchFamily="2"/>
              </a:defRPr>
            </a:lvl6pPr>
            <a:lvl7pPr marL="3023999" lvl="6" indent="-216000" algn="l" rtl="0" hangingPunct="1">
              <a:spcBef>
                <a:spcPts val="0"/>
              </a:spcBef>
              <a:spcAft>
                <a:spcPts val="283"/>
              </a:spcAft>
              <a:buSzPct val="45000"/>
              <a:buFont typeface="StarSymbol"/>
              <a:buChar char="●"/>
              <a:defRPr lang="cs-CZ" sz="2000" b="0" i="0" u="none" strike="noStrike" kern="1200" spc="0">
                <a:ln>
                  <a:noFill/>
                </a:ln>
                <a:solidFill>
                  <a:srgbClr val="000000"/>
                </a:solidFill>
                <a:latin typeface="Perpetua"/>
                <a:ea typeface="Microsoft YaHei" pitchFamily="2"/>
                <a:cs typeface="Mangal" pitchFamily="2"/>
              </a:defRPr>
            </a:lvl7pPr>
            <a:lvl8pPr marL="3456000" lvl="7" indent="-216000" algn="l" rtl="0" hangingPunct="1">
              <a:spcBef>
                <a:spcPts val="0"/>
              </a:spcBef>
              <a:spcAft>
                <a:spcPts val="283"/>
              </a:spcAft>
              <a:buSzPct val="45000"/>
              <a:buFont typeface="StarSymbol"/>
              <a:buChar char="●"/>
              <a:defRPr lang="cs-CZ" sz="2000" b="0" i="0" u="none" strike="noStrike" kern="1200" spc="0">
                <a:ln>
                  <a:noFill/>
                </a:ln>
                <a:solidFill>
                  <a:srgbClr val="000000"/>
                </a:solidFill>
                <a:latin typeface="Perpetua"/>
                <a:ea typeface="Microsoft YaHei" pitchFamily="2"/>
                <a:cs typeface="Mangal" pitchFamily="2"/>
              </a:defRPr>
            </a:lvl8pPr>
            <a:lvl9pPr marL="3887999" lvl="8" indent="-216000" algn="l" rtl="0" hangingPunct="1">
              <a:spcBef>
                <a:spcPts val="0"/>
              </a:spcBef>
              <a:spcAft>
                <a:spcPts val="283"/>
              </a:spcAft>
              <a:buSzPct val="45000"/>
              <a:buFont typeface="StarSymbol"/>
              <a:buChar char="●"/>
              <a:defRPr lang="cs-CZ" sz="2000" b="0" i="0" u="none" strike="noStrike" kern="1200" spc="0">
                <a:ln>
                  <a:noFill/>
                </a:ln>
                <a:solidFill>
                  <a:srgbClr val="000000"/>
                </a:solidFill>
                <a:latin typeface="Perpetua"/>
                <a:ea typeface="Microsoft YaHei" pitchFamily="2"/>
                <a:cs typeface="Mangal" pitchFamily="2"/>
              </a:defRPr>
            </a:lvl9pPr>
          </a:lstStyle>
          <a:p>
            <a:pPr lvl="0"/>
            <a:r>
              <a:rPr lang="cs-CZ"/>
              <a:t>Click to edit the outline text format</a:t>
            </a:r>
          </a:p>
          <a:p>
            <a:pPr lvl="1"/>
            <a:r>
              <a:rPr lang="cs-CZ"/>
              <a:t>Second Outline Level</a:t>
            </a:r>
          </a:p>
          <a:p>
            <a:pPr lvl="2"/>
            <a:r>
              <a:rPr lang="cs-CZ"/>
              <a:t>Third Outline Level</a:t>
            </a:r>
          </a:p>
          <a:p>
            <a:pPr lvl="3"/>
            <a:r>
              <a:rPr lang="cs-CZ"/>
              <a:t>Fourth Outline Level</a:t>
            </a:r>
          </a:p>
          <a:p>
            <a:pPr lvl="4"/>
            <a:r>
              <a:rPr lang="cs-CZ"/>
              <a:t>Fifth Outline Level</a:t>
            </a:r>
          </a:p>
          <a:p>
            <a:pPr lvl="5"/>
            <a:r>
              <a:rPr lang="cs-CZ"/>
              <a:t>Sixth Outline Level</a:t>
            </a:r>
          </a:p>
          <a:p>
            <a:pPr lvl="6"/>
            <a:r>
              <a:rPr lang="cs-CZ"/>
              <a:t>Seventh Outline Level</a:t>
            </a:r>
          </a:p>
          <a:p>
            <a:pPr lvl="7"/>
            <a:r>
              <a:rPr lang="cs-CZ"/>
              <a:t>Eighth Outline Level</a:t>
            </a:r>
          </a:p>
          <a:p>
            <a:pPr lvl="0"/>
            <a:r>
              <a:rPr lang="cs-CZ"/>
              <a:t>Ninth Outline LevelKliknutím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xStyles>
    <p:titleStyle>
      <a:lvl1pPr lvl="0" algn="l" rtl="0" hangingPunct="1">
        <a:spcBef>
          <a:spcPts val="0"/>
        </a:spcBef>
        <a:spcAft>
          <a:spcPts val="0"/>
        </a:spcAft>
        <a:buNone/>
        <a:tabLst/>
        <a:defRPr lang="cs-CZ" sz="4000" b="0" i="0" u="none" strike="noStrike" kern="1200" spc="0">
          <a:ln>
            <a:noFill/>
          </a:ln>
          <a:solidFill>
            <a:srgbClr val="303030"/>
          </a:solidFill>
          <a:latin typeface="Franklin Gothic Book" pitchFamily="18"/>
          <a:ea typeface="Microsoft YaHei" pitchFamily="2"/>
          <a:cs typeface="Mangal" pitchFamily="2"/>
        </a:defRPr>
      </a:lvl1pPr>
    </p:titleStyle>
    <p:bodyStyle>
      <a:lvl1pPr lvl="0">
        <a:buSzPct val="45000"/>
        <a:buFont typeface="StarSymbol"/>
        <a:buChar char="●"/>
        <a:tabLst/>
        <a:defRPr lang="cs-CZ" sz="2600" b="0" i="0" u="none" strike="noStrike" spc="0">
          <a:solidFill>
            <a:srgbClr val="000000"/>
          </a:solidFill>
          <a:latin typeface="Perpetua" pitchFamily="18"/>
        </a:defRPr>
      </a:lvl1pPr>
      <a:lvl2pPr lvl="1">
        <a:buSzPct val="75000"/>
        <a:buFont typeface="StarSymbol"/>
        <a:buChar char="–"/>
        <a:tabLst/>
        <a:defRPr lang="cs-CZ" sz="2600" b="0" i="0" u="none" strike="noStrike" spc="0">
          <a:solidFill>
            <a:srgbClr val="000000"/>
          </a:solidFill>
          <a:latin typeface="Perpetua" pitchFamily="18"/>
        </a:defRPr>
      </a:lvl2pPr>
      <a:lvl3pPr lvl="2">
        <a:buSzPct val="45000"/>
        <a:buFont typeface="StarSymbol"/>
        <a:buChar char="●"/>
        <a:tabLst/>
        <a:defRPr lang="cs-CZ" sz="2600" b="0" i="0" u="none" strike="noStrike" spc="0">
          <a:solidFill>
            <a:srgbClr val="000000"/>
          </a:solidFill>
          <a:latin typeface="Perpetua" pitchFamily="18"/>
        </a:defRPr>
      </a:lvl3pPr>
      <a:lvl4pPr lvl="3">
        <a:buSzPct val="75000"/>
        <a:buFont typeface="StarSymbol"/>
        <a:buChar char="–"/>
        <a:tabLst/>
        <a:defRPr lang="cs-CZ" sz="2600" b="0" i="0" u="none" strike="noStrike" spc="0">
          <a:solidFill>
            <a:srgbClr val="000000"/>
          </a:solidFill>
          <a:latin typeface="Perpetua" pitchFamily="18"/>
        </a:defRPr>
      </a:lvl4pPr>
      <a:lvl5pPr lvl="4">
        <a:buSzPct val="45000"/>
        <a:buFont typeface="StarSymbol"/>
        <a:buChar char="●"/>
        <a:tabLst/>
        <a:defRPr lang="cs-CZ" sz="2600" b="0" i="0" u="none" strike="noStrike" spc="0">
          <a:solidFill>
            <a:srgbClr val="000000"/>
          </a:solidFill>
          <a:latin typeface="Perpetua" pitchFamily="18"/>
        </a:defRPr>
      </a:lvl5pPr>
      <a:lvl6pPr lvl="5">
        <a:buSzPct val="45000"/>
        <a:buFont typeface="StarSymbol"/>
        <a:buChar char="●"/>
        <a:tabLst/>
        <a:defRPr lang="cs-CZ" sz="2600" b="0" i="0" u="none" strike="noStrike" spc="0">
          <a:solidFill>
            <a:srgbClr val="000000"/>
          </a:solidFill>
          <a:latin typeface="Perpetua" pitchFamily="18"/>
        </a:defRPr>
      </a:lvl6pPr>
      <a:lvl7pPr lvl="6">
        <a:buSzPct val="45000"/>
        <a:buFont typeface="StarSymbol"/>
        <a:buChar char="●"/>
        <a:tabLst/>
        <a:defRPr lang="cs-CZ" sz="2600" b="0" i="0" u="none" strike="noStrike" spc="0">
          <a:solidFill>
            <a:srgbClr val="000000"/>
          </a:solidFill>
          <a:latin typeface="Perpetua" pitchFamily="18"/>
        </a:defRPr>
      </a:lvl7pPr>
      <a:lvl8pPr lvl="7">
        <a:buSzPct val="45000"/>
        <a:buFont typeface="StarSymbol"/>
        <a:buChar char="●"/>
        <a:tabLst/>
        <a:defRPr lang="cs-CZ" sz="2600" b="0" i="0" u="none" strike="noStrike" spc="0">
          <a:solidFill>
            <a:srgbClr val="000000"/>
          </a:solidFill>
          <a:latin typeface="Perpetua" pitchFamily="18"/>
        </a:defRPr>
      </a:lvl8pPr>
      <a:lvl9pPr marL="0" marR="0" lvl="0" indent="0" algn="l" rtl="0" hangingPunct="1">
        <a:spcBef>
          <a:spcPts val="581"/>
        </a:spcBef>
        <a:spcAft>
          <a:spcPts val="1417"/>
        </a:spcAft>
        <a:buClr>
          <a:srgbClr val="AD0101"/>
        </a:buClr>
        <a:buSzPct val="85000"/>
        <a:buFont typeface="Wingdings 2"/>
        <a:buChar char=""/>
        <a:tabLst/>
        <a:defRPr lang="cs-CZ" sz="2600" b="0" i="0" u="none" strike="noStrike" spc="0">
          <a:solidFill>
            <a:srgbClr val="000000"/>
          </a:solidFill>
          <a:latin typeface="Perpetua" pitchFamily="18"/>
        </a:defRPr>
      </a:lvl9pPr>
    </p:bodyStyle>
    <p:otherStyle/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8"/>
          <p:cNvSpPr/>
          <p:nvPr/>
        </p:nvSpPr>
        <p:spPr>
          <a:xfrm>
            <a:off x="0" y="0"/>
            <a:ext cx="9143640" cy="6857639"/>
          </a:xfrm>
          <a:custGeom>
            <a:avLst/>
            <a:gdLst>
              <a:gd name="f0" fmla="val 0"/>
              <a:gd name="f1" fmla="val 21600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</a:cxnLst>
            <a:rect l="l" t="t" r="r" b="b"/>
            <a:pathLst>
              <a:path w="21600" h="21600">
                <a:moveTo>
                  <a:pt x="f0" y="f0"/>
                </a:moveTo>
                <a:lnTo>
                  <a:pt x="f1" y="f0"/>
                </a:lnTo>
                <a:lnTo>
                  <a:pt x="f1" y="f1"/>
                </a:lnTo>
                <a:lnTo>
                  <a:pt x="f0" y="f1"/>
                </a:lnTo>
                <a:lnTo>
                  <a:pt x="f0" y="f0"/>
                </a:lnTo>
                <a:close/>
              </a:path>
            </a:pathLst>
          </a:custGeom>
          <a:solidFill>
            <a:srgbClr val="FFFFFF"/>
          </a:solidFill>
          <a:ln>
            <a:noFill/>
            <a:prstDash val="solid"/>
          </a:ln>
        </p:spPr>
        <p:txBody>
          <a:bodyPr vert="horz" wrap="square" lIns="90000" tIns="45000" rIns="90000" bIns="45000" anchor="ctr" anchorCtr="0" compatLnSpc="0"/>
          <a:lstStyle/>
          <a:p>
            <a:pPr marL="0" marR="0" lvl="0" indent="0" rtl="0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</a:pPr>
            <a:endParaRPr lang="en-US" sz="1800" b="0" i="0" u="none" strike="noStrike" kern="1200">
              <a:ln>
                <a:noFill/>
              </a:ln>
              <a:latin typeface="Arial" pitchFamily="18"/>
              <a:ea typeface="Microsoft YaHei" pitchFamily="2"/>
              <a:cs typeface="Mangal" pitchFamily="2"/>
            </a:endParaRPr>
          </a:p>
        </p:txBody>
      </p:sp>
      <p:sp>
        <p:nvSpPr>
          <p:cNvPr id="3" name="Zaoblený obdélník 7"/>
          <p:cNvSpPr/>
          <p:nvPr/>
        </p:nvSpPr>
        <p:spPr>
          <a:xfrm>
            <a:off x="64080" y="69840"/>
            <a:ext cx="9012960" cy="6693119"/>
          </a:xfrm>
          <a:custGeom>
            <a:avLst>
              <a:gd name="f0" fmla="val 3600"/>
            </a:avLst>
            <a:gdLst>
              <a:gd name="f1" fmla="val 10800000"/>
              <a:gd name="f2" fmla="val 5400000"/>
              <a:gd name="f3" fmla="val 16200000"/>
              <a:gd name="f4" fmla="val w"/>
              <a:gd name="f5" fmla="val h"/>
              <a:gd name="f6" fmla="val ss"/>
              <a:gd name="f7" fmla="val 0"/>
              <a:gd name="f8" fmla="*/ 5419351 1 1725033"/>
              <a:gd name="f9" fmla="val 45"/>
              <a:gd name="f10" fmla="val 10800"/>
              <a:gd name="f11" fmla="val -2147483647"/>
              <a:gd name="f12" fmla="val 2147483647"/>
              <a:gd name="f13" fmla="abs f4"/>
              <a:gd name="f14" fmla="abs f5"/>
              <a:gd name="f15" fmla="abs f6"/>
              <a:gd name="f16" fmla="*/ f8 1 180"/>
              <a:gd name="f17" fmla="pin 0 f0 10800"/>
              <a:gd name="f18" fmla="+- 0 0 f2"/>
              <a:gd name="f19" fmla="?: f13 f4 1"/>
              <a:gd name="f20" fmla="?: f14 f5 1"/>
              <a:gd name="f21" fmla="?: f15 f6 1"/>
              <a:gd name="f22" fmla="*/ f9 f16 1"/>
              <a:gd name="f23" fmla="+- f7 f17 0"/>
              <a:gd name="f24" fmla="*/ f19 1 21600"/>
              <a:gd name="f25" fmla="*/ f20 1 21600"/>
              <a:gd name="f26" fmla="*/ 21600 f19 1"/>
              <a:gd name="f27" fmla="*/ 21600 f20 1"/>
              <a:gd name="f28" fmla="+- 0 0 f22"/>
              <a:gd name="f29" fmla="min f25 f24"/>
              <a:gd name="f30" fmla="*/ f26 1 f21"/>
              <a:gd name="f31" fmla="*/ f27 1 f21"/>
              <a:gd name="f32" fmla="*/ f28 f1 1"/>
              <a:gd name="f33" fmla="*/ f32 1 f8"/>
              <a:gd name="f34" fmla="+- f31 0 f17"/>
              <a:gd name="f35" fmla="+- f30 0 f17"/>
              <a:gd name="f36" fmla="*/ f17 f29 1"/>
              <a:gd name="f37" fmla="*/ f7 f29 1"/>
              <a:gd name="f38" fmla="*/ f23 f29 1"/>
              <a:gd name="f39" fmla="*/ f31 f29 1"/>
              <a:gd name="f40" fmla="*/ f30 f29 1"/>
              <a:gd name="f41" fmla="+- f33 0 f2"/>
              <a:gd name="f42" fmla="+- f37 0 f38"/>
              <a:gd name="f43" fmla="+- f38 0 f37"/>
              <a:gd name="f44" fmla="*/ f34 f29 1"/>
              <a:gd name="f45" fmla="*/ f35 f29 1"/>
              <a:gd name="f46" fmla="cos 1 f41"/>
              <a:gd name="f47" fmla="abs f42"/>
              <a:gd name="f48" fmla="abs f43"/>
              <a:gd name="f49" fmla="?: f42 f18 f2"/>
              <a:gd name="f50" fmla="?: f42 f2 f18"/>
              <a:gd name="f51" fmla="?: f42 f3 f2"/>
              <a:gd name="f52" fmla="?: f42 f2 f3"/>
              <a:gd name="f53" fmla="+- f39 0 f44"/>
              <a:gd name="f54" fmla="?: f43 f18 f2"/>
              <a:gd name="f55" fmla="?: f43 f2 f18"/>
              <a:gd name="f56" fmla="+- f40 0 f45"/>
              <a:gd name="f57" fmla="+- f44 0 f39"/>
              <a:gd name="f58" fmla="+- f45 0 f40"/>
              <a:gd name="f59" fmla="?: f42 0 f1"/>
              <a:gd name="f60" fmla="?: f42 f1 0"/>
              <a:gd name="f61" fmla="+- 0 0 f46"/>
              <a:gd name="f62" fmla="?: f42 f52 f51"/>
              <a:gd name="f63" fmla="?: f42 f51 f52"/>
              <a:gd name="f64" fmla="?: f43 f50 f49"/>
              <a:gd name="f65" fmla="abs f53"/>
              <a:gd name="f66" fmla="?: f53 0 f1"/>
              <a:gd name="f67" fmla="?: f53 f1 0"/>
              <a:gd name="f68" fmla="?: f53 f54 f55"/>
              <a:gd name="f69" fmla="abs f56"/>
              <a:gd name="f70" fmla="abs f57"/>
              <a:gd name="f71" fmla="?: f56 f18 f2"/>
              <a:gd name="f72" fmla="?: f56 f2 f18"/>
              <a:gd name="f73" fmla="?: f56 f3 f2"/>
              <a:gd name="f74" fmla="?: f56 f2 f3"/>
              <a:gd name="f75" fmla="abs f58"/>
              <a:gd name="f76" fmla="?: f58 f18 f2"/>
              <a:gd name="f77" fmla="?: f58 f2 f18"/>
              <a:gd name="f78" fmla="?: f58 f60 f59"/>
              <a:gd name="f79" fmla="?: f58 f59 f60"/>
              <a:gd name="f80" fmla="*/ f17 f61 1"/>
              <a:gd name="f81" fmla="?: f43 f63 f62"/>
              <a:gd name="f82" fmla="?: f43 f67 f66"/>
              <a:gd name="f83" fmla="?: f43 f66 f67"/>
              <a:gd name="f84" fmla="?: f56 f74 f73"/>
              <a:gd name="f85" fmla="?: f56 f73 f74"/>
              <a:gd name="f86" fmla="?: f57 f72 f71"/>
              <a:gd name="f87" fmla="?: f42 f78 f79"/>
              <a:gd name="f88" fmla="?: f42 f76 f77"/>
              <a:gd name="f89" fmla="*/ f80 3163 1"/>
              <a:gd name="f90" fmla="?: f53 f82 f83"/>
              <a:gd name="f91" fmla="?: f57 f85 f84"/>
              <a:gd name="f92" fmla="*/ f89 1 7636"/>
              <a:gd name="f93" fmla="+- f7 f92 0"/>
              <a:gd name="f94" fmla="+- f30 0 f92"/>
              <a:gd name="f95" fmla="+- f31 0 f92"/>
              <a:gd name="f96" fmla="*/ f93 f29 1"/>
              <a:gd name="f97" fmla="*/ f94 f29 1"/>
              <a:gd name="f98" fmla="*/ f95 f29 1"/>
            </a:gdLst>
            <a:ahLst>
              <a:ahXY gdRefX="f0" minX="f7" maxX="f10">
                <a:pos x="f36" y="f37"/>
              </a:ahXY>
            </a:ahLst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</a:cxnLst>
            <a:rect l="f96" t="f96" r="f97" b="f98"/>
            <a:pathLst>
              <a:path>
                <a:moveTo>
                  <a:pt x="f38" y="f37"/>
                </a:moveTo>
                <a:arcTo wR="f47" hR="f48" stAng="f81" swAng="f64"/>
                <a:lnTo>
                  <a:pt x="f37" y="f44"/>
                </a:lnTo>
                <a:arcTo wR="f48" hR="f65" stAng="f90" swAng="f68"/>
                <a:lnTo>
                  <a:pt x="f45" y="f39"/>
                </a:lnTo>
                <a:arcTo wR="f69" hR="f70" stAng="f91" swAng="f86"/>
                <a:lnTo>
                  <a:pt x="f40" y="f38"/>
                </a:lnTo>
                <a:arcTo wR="f75" hR="f47" stAng="f87" swAng="f88"/>
                <a:close/>
              </a:path>
            </a:pathLst>
          </a:custGeom>
          <a:solidFill>
            <a:srgbClr val="FFFFFF"/>
          </a:solidFill>
          <a:ln w="6480">
            <a:solidFill>
              <a:srgbClr val="000000"/>
            </a:solidFill>
            <a:prstDash val="solid"/>
          </a:ln>
        </p:spPr>
        <p:txBody>
          <a:bodyPr vert="horz" wrap="square" lIns="90000" tIns="45000" rIns="90000" bIns="45000" anchor="ctr" anchorCtr="0" compatLnSpc="0"/>
          <a:lstStyle/>
          <a:p>
            <a:pPr marL="0" marR="0" lvl="0" indent="0" rtl="0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</a:pPr>
            <a:endParaRPr lang="en-US" sz="1800" b="0" i="0" u="none" strike="noStrike" kern="1200">
              <a:ln>
                <a:noFill/>
              </a:ln>
              <a:latin typeface="Arial" pitchFamily="18"/>
              <a:ea typeface="Microsoft YaHei" pitchFamily="2"/>
              <a:cs typeface="Mangal" pitchFamily="2"/>
            </a:endParaRPr>
          </a:p>
        </p:txBody>
      </p:sp>
      <p:sp>
        <p:nvSpPr>
          <p:cNvPr id="4" name="Nadpis 1"/>
          <p:cNvSpPr txBox="1">
            <a:spLocks noGrp="1"/>
          </p:cNvSpPr>
          <p:nvPr>
            <p:ph type="title"/>
          </p:nvPr>
        </p:nvSpPr>
        <p:spPr>
          <a:xfrm>
            <a:off x="914400" y="274680"/>
            <a:ext cx="7772039" cy="1142639"/>
          </a:xfrm>
          <a:prstGeom prst="rect">
            <a:avLst/>
          </a:prstGeom>
          <a:noFill/>
          <a:ln>
            <a:noFill/>
          </a:ln>
        </p:spPr>
        <p:txBody>
          <a:bodyPr vert="horz" wrap="square" lIns="90000" tIns="45000" rIns="90000" bIns="45000" anchor="t"/>
          <a:lstStyle>
            <a:defPPr lvl="0">
              <a:buSzPct val="45000"/>
              <a:buFont typeface="StarSymbol"/>
              <a:buNone/>
            </a:defPPr>
            <a:lvl1pPr lvl="0">
              <a:buSzPct val="45000"/>
              <a:buFont typeface="StarSymbol"/>
              <a:buChar char="●"/>
            </a:lvl1pPr>
            <a:lvl2pPr lvl="1">
              <a:buSzPct val="45000"/>
              <a:buFont typeface="StarSymbol"/>
              <a:buChar char="●"/>
            </a:lvl2pPr>
            <a:lvl3pPr lvl="2">
              <a:buSzPct val="45000"/>
              <a:buFont typeface="StarSymbol"/>
              <a:buChar char="●"/>
            </a:lvl3pPr>
            <a:lvl4pPr lvl="3">
              <a:buSzPct val="45000"/>
              <a:buFont typeface="StarSymbol"/>
              <a:buChar char="●"/>
            </a:lvl4pPr>
            <a:lvl5pPr lvl="4">
              <a:buSzPct val="45000"/>
              <a:buFont typeface="StarSymbol"/>
              <a:buChar char="●"/>
            </a:lvl5pPr>
            <a:lvl6pPr lvl="5">
              <a:buSzPct val="45000"/>
              <a:buFont typeface="StarSymbol"/>
              <a:buChar char="●"/>
            </a:lvl6pPr>
            <a:lvl7pPr lvl="6">
              <a:buSzPct val="45000"/>
              <a:buFont typeface="StarSymbol"/>
              <a:buChar char="●"/>
            </a:lvl7pPr>
            <a:lvl8pPr lvl="7">
              <a:buSzPct val="45000"/>
              <a:buFont typeface="StarSymbol"/>
              <a:buChar char="●"/>
            </a:lvl8pPr>
            <a:lvl9pPr lvl="8">
              <a:buSzPct val="45000"/>
              <a:buFont typeface="StarSymbol"/>
              <a:buChar char="●"/>
            </a:lvl9pPr>
          </a:lstStyle>
          <a:p>
            <a:pPr lvl="0"/>
            <a:r>
              <a:rPr lang="cs-CZ"/>
              <a:t>Click to edit the title text formatKliknutím lze upravit styl.</a:t>
            </a:r>
          </a:p>
        </p:txBody>
      </p:sp>
      <p:sp>
        <p:nvSpPr>
          <p:cNvPr id="5" name="Zástupný symbol pro datum 3"/>
          <p:cNvSpPr txBox="1">
            <a:spLocks noGrp="1"/>
          </p:cNvSpPr>
          <p:nvPr>
            <p:ph type="dt" sz="half" idx="2"/>
          </p:nvPr>
        </p:nvSpPr>
        <p:spPr>
          <a:xfrm>
            <a:off x="6172199" y="6191280"/>
            <a:ext cx="2476080" cy="475920"/>
          </a:xfrm>
          <a:prstGeom prst="rect">
            <a:avLst/>
          </a:prstGeom>
          <a:noFill/>
          <a:ln>
            <a:noFill/>
          </a:ln>
        </p:spPr>
        <p:txBody>
          <a:bodyPr wrap="square" lIns="90000" tIns="45000" rIns="90000" bIns="45000" anchor="t" anchorCtr="0"/>
          <a:lstStyle>
            <a:lvl1pPr marL="0" marR="0" lvl="0" indent="0" algn="l" rtl="0" hangingPunct="1">
              <a:spcBef>
                <a:spcPts val="0"/>
              </a:spcBef>
              <a:spcAft>
                <a:spcPts val="0"/>
              </a:spcAft>
              <a:buNone/>
              <a:tabLst/>
              <a:defRPr lang="en-US" sz="1800" b="0" i="0" u="none" strike="noStrike" kern="1200" spc="0">
                <a:solidFill>
                  <a:srgbClr val="000000"/>
                </a:solidFill>
                <a:latin typeface="Perpetua" pitchFamily="18"/>
                <a:ea typeface="Lucida Sans Unicode" pitchFamily="2"/>
                <a:cs typeface="Tahoma" pitchFamily="2"/>
              </a:defRPr>
            </a:lvl1pPr>
          </a:lstStyle>
          <a:p>
            <a:pPr lvl="0"/>
            <a:fld id="{ACA7B0C9-601F-4664-BCCB-962511ACC9BA}" type="datetime1">
              <a:rPr lang="en-US"/>
              <a:pPr lvl="0"/>
              <a:t>4/15/2014</a:t>
            </a:fld>
            <a:endParaRPr lang="en-US"/>
          </a:p>
        </p:txBody>
      </p:sp>
      <p:sp>
        <p:nvSpPr>
          <p:cNvPr id="6" name="Zástupný symbol pro zápatí 4"/>
          <p:cNvSpPr txBox="1">
            <a:spLocks noGrp="1"/>
          </p:cNvSpPr>
          <p:nvPr>
            <p:ph type="ftr" sz="quarter" idx="3"/>
          </p:nvPr>
        </p:nvSpPr>
        <p:spPr>
          <a:xfrm>
            <a:off x="914400" y="6172199"/>
            <a:ext cx="3962160" cy="456839"/>
          </a:xfrm>
          <a:prstGeom prst="rect">
            <a:avLst/>
          </a:prstGeom>
          <a:noFill/>
          <a:ln>
            <a:noFill/>
          </a:ln>
        </p:spPr>
        <p:txBody>
          <a:bodyPr wrap="square" lIns="90000" tIns="45000" rIns="90000" bIns="45000" anchor="t" anchorCtr="0"/>
          <a:lstStyle>
            <a:lvl1pPr lvl="0" rtl="0" hangingPunct="0">
              <a:buNone/>
              <a:tabLst/>
              <a:defRPr lang="en-US" sz="2400" kern="1200">
                <a:latin typeface="Times New Roman" pitchFamily="18"/>
                <a:ea typeface="Lucida Sans Unicode" pitchFamily="2"/>
                <a:cs typeface="Tahoma" pitchFamily="2"/>
              </a:defRPr>
            </a:lvl1pPr>
          </a:lstStyle>
          <a:p>
            <a:pPr lvl="0"/>
            <a:endParaRPr lang="en-US"/>
          </a:p>
        </p:txBody>
      </p:sp>
      <p:sp>
        <p:nvSpPr>
          <p:cNvPr id="7" name="Zástupný symbol pro číslo snímku 5"/>
          <p:cNvSpPr txBox="1">
            <a:spLocks noGrp="1"/>
          </p:cNvSpPr>
          <p:nvPr>
            <p:ph type="sldNum" sz="quarter" idx="4"/>
          </p:nvPr>
        </p:nvSpPr>
        <p:spPr>
          <a:xfrm>
            <a:off x="146160" y="6210360"/>
            <a:ext cx="456839" cy="456839"/>
          </a:xfrm>
          <a:prstGeom prst="rect">
            <a:avLst/>
          </a:prstGeom>
          <a:solidFill>
            <a:srgbClr val="AD0101"/>
          </a:solidFill>
          <a:ln>
            <a:noFill/>
          </a:ln>
        </p:spPr>
        <p:txBody>
          <a:bodyPr wrap="square" lIns="90000" tIns="45000" rIns="90000" bIns="45000" anchor="t" anchorCtr="0"/>
          <a:lstStyle>
            <a:lvl1pPr marL="0" marR="0" lvl="0" indent="0" algn="l" rtl="0" hangingPunct="1">
              <a:spcBef>
                <a:spcPts val="0"/>
              </a:spcBef>
              <a:spcAft>
                <a:spcPts val="0"/>
              </a:spcAft>
              <a:buNone/>
              <a:tabLst/>
              <a:defRPr lang="en-US" sz="1800" b="0" i="0" u="none" strike="noStrike" kern="1200" spc="0">
                <a:solidFill>
                  <a:srgbClr val="000000"/>
                </a:solidFill>
                <a:latin typeface="Perpetua" pitchFamily="18"/>
                <a:ea typeface="Lucida Sans Unicode" pitchFamily="2"/>
                <a:cs typeface="Tahoma" pitchFamily="2"/>
              </a:defRPr>
            </a:lvl1pPr>
          </a:lstStyle>
          <a:p>
            <a:pPr lvl="0"/>
            <a:fld id="{C7B62207-E828-4E6C-BA7E-50167BC63B0A}" type="slidenum">
              <a:t>‹#›</a:t>
            </a:fld>
            <a:endParaRPr lang="en-US"/>
          </a:p>
        </p:txBody>
      </p:sp>
      <p:sp>
        <p:nvSpPr>
          <p:cNvPr id="8" name="Zástupný symbol pro obsah 7"/>
          <p:cNvSpPr txBox="1">
            <a:spLocks noGrp="1"/>
          </p:cNvSpPr>
          <p:nvPr>
            <p:ph type="body" idx="1"/>
          </p:nvPr>
        </p:nvSpPr>
        <p:spPr>
          <a:xfrm>
            <a:off x="914400" y="1447919"/>
            <a:ext cx="7772039" cy="4571639"/>
          </a:xfrm>
          <a:prstGeom prst="rect">
            <a:avLst/>
          </a:prstGeom>
          <a:noFill/>
          <a:ln>
            <a:noFill/>
          </a:ln>
        </p:spPr>
        <p:txBody>
          <a:bodyPr vert="horz" wrap="square" lIns="90000" tIns="45000" rIns="90000" bIns="45000" anchor="t"/>
          <a:lstStyle>
            <a:defPPr marL="432000" lvl="0" indent="-324000" algn="l" rtl="0" hangingPunct="1">
              <a:spcBef>
                <a:spcPts val="0"/>
              </a:spcBef>
              <a:spcAft>
                <a:spcPts val="1417"/>
              </a:spcAft>
              <a:buSzPct val="45000"/>
              <a:buFont typeface="StarSymbol"/>
              <a:buNone/>
              <a:defRPr lang="cs-CZ" sz="2600" b="0" i="0" u="none" strike="noStrike" kern="1200" spc="0">
                <a:ln>
                  <a:noFill/>
                </a:ln>
                <a:solidFill>
                  <a:srgbClr val="000000"/>
                </a:solidFill>
                <a:latin typeface="Perpetua"/>
                <a:ea typeface="Microsoft YaHei" pitchFamily="2"/>
                <a:cs typeface="Mangal" pitchFamily="2"/>
              </a:defRPr>
            </a:defPPr>
            <a:lvl1pPr marL="432000" lvl="0" indent="-324000" algn="l" rtl="0" hangingPunct="1">
              <a:spcBef>
                <a:spcPts val="0"/>
              </a:spcBef>
              <a:spcAft>
                <a:spcPts val="1417"/>
              </a:spcAft>
              <a:buSzPct val="45000"/>
              <a:buFont typeface="StarSymbol"/>
              <a:buChar char="●"/>
              <a:defRPr lang="cs-CZ" sz="2600" b="0" i="0" u="none" strike="noStrike" kern="1200" spc="0">
                <a:ln>
                  <a:noFill/>
                </a:ln>
                <a:solidFill>
                  <a:srgbClr val="000000"/>
                </a:solidFill>
                <a:latin typeface="Perpetua"/>
                <a:ea typeface="Microsoft YaHei" pitchFamily="2"/>
                <a:cs typeface="Mangal" pitchFamily="2"/>
              </a:defRPr>
            </a:lvl1pPr>
            <a:lvl2pPr marL="864000" lvl="1" indent="-324000" algn="l" rtl="0" hangingPunct="1">
              <a:spcBef>
                <a:spcPts val="0"/>
              </a:spcBef>
              <a:spcAft>
                <a:spcPts val="1134"/>
              </a:spcAft>
              <a:buSzPct val="75000"/>
              <a:buFont typeface="StarSymbol"/>
              <a:buChar char="–"/>
              <a:defRPr lang="cs-CZ" sz="2000" b="0" i="0" u="none" strike="noStrike" kern="1200" spc="0">
                <a:ln>
                  <a:noFill/>
                </a:ln>
                <a:solidFill>
                  <a:srgbClr val="000000"/>
                </a:solidFill>
                <a:latin typeface="Perpetua"/>
                <a:ea typeface="Microsoft YaHei" pitchFamily="2"/>
                <a:cs typeface="Mangal" pitchFamily="2"/>
              </a:defRPr>
            </a:lvl2pPr>
            <a:lvl3pPr marL="1295999" lvl="2" indent="-288000" algn="l" rtl="0" hangingPunct="1">
              <a:spcBef>
                <a:spcPts val="0"/>
              </a:spcBef>
              <a:spcAft>
                <a:spcPts val="850"/>
              </a:spcAft>
              <a:buSzPct val="45000"/>
              <a:buFont typeface="StarSymbol"/>
              <a:buChar char="●"/>
              <a:defRPr lang="cs-CZ" sz="2000" b="0" i="0" u="none" strike="noStrike" kern="1200" spc="0">
                <a:ln>
                  <a:noFill/>
                </a:ln>
                <a:solidFill>
                  <a:srgbClr val="000000"/>
                </a:solidFill>
                <a:latin typeface="Perpetua"/>
                <a:ea typeface="Microsoft YaHei" pitchFamily="2"/>
                <a:cs typeface="Mangal" pitchFamily="2"/>
              </a:defRPr>
            </a:lvl3pPr>
            <a:lvl4pPr marL="1728000" lvl="3" indent="-216000" algn="l" rtl="0" hangingPunct="1">
              <a:spcBef>
                <a:spcPts val="0"/>
              </a:spcBef>
              <a:spcAft>
                <a:spcPts val="567"/>
              </a:spcAft>
              <a:buSzPct val="75000"/>
              <a:buFont typeface="StarSymbol"/>
              <a:buChar char="–"/>
              <a:defRPr lang="cs-CZ" sz="2000" b="0" i="0" u="none" strike="noStrike" kern="1200" spc="0">
                <a:ln>
                  <a:noFill/>
                </a:ln>
                <a:solidFill>
                  <a:srgbClr val="000000"/>
                </a:solidFill>
                <a:latin typeface="Perpetua"/>
                <a:ea typeface="Microsoft YaHei" pitchFamily="2"/>
                <a:cs typeface="Mangal" pitchFamily="2"/>
              </a:defRPr>
            </a:lvl4pPr>
            <a:lvl5pPr marL="2160000" lvl="4" indent="-216000" algn="l" rtl="0" hangingPunct="1">
              <a:spcBef>
                <a:spcPts val="0"/>
              </a:spcBef>
              <a:spcAft>
                <a:spcPts val="283"/>
              </a:spcAft>
              <a:buSzPct val="45000"/>
              <a:buFont typeface="StarSymbol"/>
              <a:buChar char="●"/>
              <a:defRPr lang="cs-CZ" sz="2000" b="0" i="0" u="none" strike="noStrike" kern="1200" spc="0">
                <a:ln>
                  <a:noFill/>
                </a:ln>
                <a:solidFill>
                  <a:srgbClr val="000000"/>
                </a:solidFill>
                <a:latin typeface="Perpetua"/>
                <a:ea typeface="Microsoft YaHei" pitchFamily="2"/>
                <a:cs typeface="Mangal" pitchFamily="2"/>
              </a:defRPr>
            </a:lvl5pPr>
            <a:lvl6pPr marL="2591999" lvl="5" indent="-216000" algn="l" rtl="0" hangingPunct="1">
              <a:spcBef>
                <a:spcPts val="0"/>
              </a:spcBef>
              <a:spcAft>
                <a:spcPts val="283"/>
              </a:spcAft>
              <a:buSzPct val="45000"/>
              <a:buFont typeface="StarSymbol"/>
              <a:buChar char="●"/>
              <a:defRPr lang="cs-CZ" sz="2000" b="0" i="0" u="none" strike="noStrike" kern="1200" spc="0">
                <a:ln>
                  <a:noFill/>
                </a:ln>
                <a:solidFill>
                  <a:srgbClr val="000000"/>
                </a:solidFill>
                <a:latin typeface="Perpetua"/>
                <a:ea typeface="Microsoft YaHei" pitchFamily="2"/>
                <a:cs typeface="Mangal" pitchFamily="2"/>
              </a:defRPr>
            </a:lvl6pPr>
            <a:lvl7pPr marL="3023999" lvl="6" indent="-216000" algn="l" rtl="0" hangingPunct="1">
              <a:spcBef>
                <a:spcPts val="0"/>
              </a:spcBef>
              <a:spcAft>
                <a:spcPts val="283"/>
              </a:spcAft>
              <a:buSzPct val="45000"/>
              <a:buFont typeface="StarSymbol"/>
              <a:buChar char="●"/>
              <a:defRPr lang="cs-CZ" sz="2000" b="0" i="0" u="none" strike="noStrike" kern="1200" spc="0">
                <a:ln>
                  <a:noFill/>
                </a:ln>
                <a:solidFill>
                  <a:srgbClr val="000000"/>
                </a:solidFill>
                <a:latin typeface="Perpetua"/>
                <a:ea typeface="Microsoft YaHei" pitchFamily="2"/>
                <a:cs typeface="Mangal" pitchFamily="2"/>
              </a:defRPr>
            </a:lvl7pPr>
            <a:lvl8pPr marL="3456000" lvl="7" indent="-216000" algn="l" rtl="0" hangingPunct="1">
              <a:spcBef>
                <a:spcPts val="0"/>
              </a:spcBef>
              <a:spcAft>
                <a:spcPts val="283"/>
              </a:spcAft>
              <a:buSzPct val="45000"/>
              <a:buFont typeface="StarSymbol"/>
              <a:buChar char="●"/>
              <a:defRPr lang="cs-CZ" sz="2000" b="0" i="0" u="none" strike="noStrike" kern="1200" spc="0">
                <a:ln>
                  <a:noFill/>
                </a:ln>
                <a:solidFill>
                  <a:srgbClr val="000000"/>
                </a:solidFill>
                <a:latin typeface="Perpetua"/>
                <a:ea typeface="Microsoft YaHei" pitchFamily="2"/>
                <a:cs typeface="Mangal" pitchFamily="2"/>
              </a:defRPr>
            </a:lvl8pPr>
            <a:lvl9pPr marL="3887999" lvl="8" indent="-216000" algn="l" rtl="0" hangingPunct="1">
              <a:spcBef>
                <a:spcPts val="0"/>
              </a:spcBef>
              <a:spcAft>
                <a:spcPts val="283"/>
              </a:spcAft>
              <a:buSzPct val="45000"/>
              <a:buFont typeface="StarSymbol"/>
              <a:buChar char="●"/>
              <a:defRPr lang="cs-CZ" sz="2000" b="0" i="0" u="none" strike="noStrike" kern="1200" spc="0">
                <a:ln>
                  <a:noFill/>
                </a:ln>
                <a:solidFill>
                  <a:srgbClr val="000000"/>
                </a:solidFill>
                <a:latin typeface="Perpetua"/>
                <a:ea typeface="Microsoft YaHei" pitchFamily="2"/>
                <a:cs typeface="Mangal" pitchFamily="2"/>
              </a:defRPr>
            </a:lvl9pPr>
          </a:lstStyle>
          <a:p>
            <a:pPr lvl="0"/>
            <a:r>
              <a:rPr lang="cs-CZ"/>
              <a:t>Click to edit the outline text format</a:t>
            </a:r>
          </a:p>
          <a:p>
            <a:pPr lvl="1"/>
            <a:r>
              <a:rPr lang="cs-CZ"/>
              <a:t>Second Outline Level</a:t>
            </a:r>
          </a:p>
          <a:p>
            <a:pPr lvl="2"/>
            <a:r>
              <a:rPr lang="cs-CZ"/>
              <a:t>Third Outline Level</a:t>
            </a:r>
          </a:p>
          <a:p>
            <a:pPr lvl="3"/>
            <a:r>
              <a:rPr lang="cs-CZ"/>
              <a:t>Fourth Outline Level</a:t>
            </a:r>
          </a:p>
          <a:p>
            <a:pPr lvl="4"/>
            <a:r>
              <a:rPr lang="cs-CZ"/>
              <a:t>Fifth Outline Level</a:t>
            </a:r>
          </a:p>
          <a:p>
            <a:pPr lvl="5"/>
            <a:r>
              <a:rPr lang="cs-CZ"/>
              <a:t>Sixth Outline Level</a:t>
            </a:r>
          </a:p>
          <a:p>
            <a:pPr lvl="6"/>
            <a:r>
              <a:rPr lang="cs-CZ"/>
              <a:t>Seventh Outline Level</a:t>
            </a:r>
          </a:p>
          <a:p>
            <a:pPr lvl="7"/>
            <a:r>
              <a:rPr lang="cs-CZ"/>
              <a:t>Eighth Outline Level</a:t>
            </a:r>
          </a:p>
          <a:p>
            <a:pPr lvl="0"/>
            <a:r>
              <a:rPr lang="cs-CZ"/>
              <a:t>Ninth Outline LevelKliknutím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xStyles>
    <p:titleStyle>
      <a:lvl1pPr lvl="0" algn="l" rtl="0" hangingPunct="1">
        <a:spcBef>
          <a:spcPts val="0"/>
        </a:spcBef>
        <a:spcAft>
          <a:spcPts val="0"/>
        </a:spcAft>
        <a:buNone/>
        <a:tabLst/>
        <a:defRPr lang="cs-CZ" sz="4000" b="0" i="0" u="none" strike="noStrike" kern="1200" spc="0">
          <a:ln>
            <a:noFill/>
          </a:ln>
          <a:solidFill>
            <a:srgbClr val="303030"/>
          </a:solidFill>
          <a:latin typeface="Franklin Gothic Book" pitchFamily="18"/>
          <a:ea typeface="Microsoft YaHei" pitchFamily="2"/>
          <a:cs typeface="Mangal" pitchFamily="2"/>
        </a:defRPr>
      </a:lvl1pPr>
    </p:titleStyle>
    <p:bodyStyle>
      <a:lvl1pPr lvl="0">
        <a:buSzPct val="45000"/>
        <a:buFont typeface="StarSymbol"/>
        <a:buChar char="●"/>
        <a:tabLst/>
        <a:defRPr lang="cs-CZ" sz="2600" b="0" i="0" u="none" strike="noStrike" spc="0">
          <a:solidFill>
            <a:srgbClr val="000000"/>
          </a:solidFill>
          <a:latin typeface="Perpetua" pitchFamily="18"/>
        </a:defRPr>
      </a:lvl1pPr>
      <a:lvl2pPr lvl="1">
        <a:buSzPct val="75000"/>
        <a:buFont typeface="StarSymbol"/>
        <a:buChar char="–"/>
        <a:tabLst/>
        <a:defRPr lang="cs-CZ" sz="2600" b="0" i="0" u="none" strike="noStrike" spc="0">
          <a:solidFill>
            <a:srgbClr val="000000"/>
          </a:solidFill>
          <a:latin typeface="Perpetua" pitchFamily="18"/>
        </a:defRPr>
      </a:lvl2pPr>
      <a:lvl3pPr lvl="2">
        <a:buSzPct val="45000"/>
        <a:buFont typeface="StarSymbol"/>
        <a:buChar char="●"/>
        <a:tabLst/>
        <a:defRPr lang="cs-CZ" sz="2600" b="0" i="0" u="none" strike="noStrike" spc="0">
          <a:solidFill>
            <a:srgbClr val="000000"/>
          </a:solidFill>
          <a:latin typeface="Perpetua" pitchFamily="18"/>
        </a:defRPr>
      </a:lvl3pPr>
      <a:lvl4pPr lvl="3">
        <a:buSzPct val="75000"/>
        <a:buFont typeface="StarSymbol"/>
        <a:buChar char="–"/>
        <a:tabLst/>
        <a:defRPr lang="cs-CZ" sz="2600" b="0" i="0" u="none" strike="noStrike" spc="0">
          <a:solidFill>
            <a:srgbClr val="000000"/>
          </a:solidFill>
          <a:latin typeface="Perpetua" pitchFamily="18"/>
        </a:defRPr>
      </a:lvl4pPr>
      <a:lvl5pPr lvl="4">
        <a:buSzPct val="45000"/>
        <a:buFont typeface="StarSymbol"/>
        <a:buChar char="●"/>
        <a:tabLst/>
        <a:defRPr lang="cs-CZ" sz="2600" b="0" i="0" u="none" strike="noStrike" spc="0">
          <a:solidFill>
            <a:srgbClr val="000000"/>
          </a:solidFill>
          <a:latin typeface="Perpetua" pitchFamily="18"/>
        </a:defRPr>
      </a:lvl5pPr>
      <a:lvl6pPr lvl="5">
        <a:buSzPct val="45000"/>
        <a:buFont typeface="StarSymbol"/>
        <a:buChar char="●"/>
        <a:tabLst/>
        <a:defRPr lang="cs-CZ" sz="2600" b="0" i="0" u="none" strike="noStrike" spc="0">
          <a:solidFill>
            <a:srgbClr val="000000"/>
          </a:solidFill>
          <a:latin typeface="Perpetua" pitchFamily="18"/>
        </a:defRPr>
      </a:lvl6pPr>
      <a:lvl7pPr lvl="6">
        <a:buSzPct val="45000"/>
        <a:buFont typeface="StarSymbol"/>
        <a:buChar char="●"/>
        <a:tabLst/>
        <a:defRPr lang="cs-CZ" sz="2600" b="0" i="0" u="none" strike="noStrike" spc="0">
          <a:solidFill>
            <a:srgbClr val="000000"/>
          </a:solidFill>
          <a:latin typeface="Perpetua" pitchFamily="18"/>
        </a:defRPr>
      </a:lvl7pPr>
      <a:lvl8pPr lvl="7">
        <a:buSzPct val="45000"/>
        <a:buFont typeface="StarSymbol"/>
        <a:buChar char="●"/>
        <a:tabLst/>
        <a:defRPr lang="cs-CZ" sz="2600" b="0" i="0" u="none" strike="noStrike" spc="0">
          <a:solidFill>
            <a:srgbClr val="000000"/>
          </a:solidFill>
          <a:latin typeface="Perpetua" pitchFamily="18"/>
        </a:defRPr>
      </a:lvl8pPr>
      <a:lvl9pPr marL="0" marR="0" lvl="0" indent="0" algn="l" rtl="0" hangingPunct="1">
        <a:spcBef>
          <a:spcPts val="581"/>
        </a:spcBef>
        <a:spcAft>
          <a:spcPts val="1417"/>
        </a:spcAft>
        <a:buClr>
          <a:srgbClr val="AD0101"/>
        </a:buClr>
        <a:buSzPct val="85000"/>
        <a:buFont typeface="Wingdings 2"/>
        <a:buChar char=""/>
        <a:tabLst/>
        <a:defRPr lang="cs-CZ" sz="2600" b="0" i="0" u="none" strike="noStrike" spc="0">
          <a:solidFill>
            <a:srgbClr val="000000"/>
          </a:solidFill>
          <a:latin typeface="Perpetua" pitchFamily="18"/>
        </a:defRPr>
      </a:lvl9pPr>
    </p:bodyStyle>
    <p:otherStyle/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3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4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8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9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9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9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9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9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9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hyperlink" Target="http://www.youtube.com/watch?v=ZGoWtY_h4xo" TargetMode="External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9.xml"/><Relationship Id="rId4" Type="http://schemas.openxmlformats.org/officeDocument/2006/relationships/image" Target="../media/image9.jp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9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9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29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29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29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29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29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29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29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29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1.xml"/><Relationship Id="rId1" Type="http://schemas.openxmlformats.org/officeDocument/2006/relationships/slideLayout" Target="../slideLayouts/slideLayout29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2.xml"/><Relationship Id="rId1" Type="http://schemas.openxmlformats.org/officeDocument/2006/relationships/slideLayout" Target="../slideLayouts/slideLayout29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3.xml"/><Relationship Id="rId1" Type="http://schemas.openxmlformats.org/officeDocument/2006/relationships/slideLayout" Target="../slideLayouts/slideLayout29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4.xml"/><Relationship Id="rId1" Type="http://schemas.openxmlformats.org/officeDocument/2006/relationships/slideLayout" Target="../slideLayouts/slideLayout29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5.xml"/><Relationship Id="rId1" Type="http://schemas.openxmlformats.org/officeDocument/2006/relationships/slideLayout" Target="../slideLayouts/slideLayout29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6.xml"/><Relationship Id="rId1" Type="http://schemas.openxmlformats.org/officeDocument/2006/relationships/slideLayout" Target="../slideLayouts/slideLayout29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7.xml"/><Relationship Id="rId1" Type="http://schemas.openxmlformats.org/officeDocument/2006/relationships/slideLayout" Target="../slideLayouts/slideLayout29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8.xml"/><Relationship Id="rId1" Type="http://schemas.openxmlformats.org/officeDocument/2006/relationships/slideLayout" Target="../slideLayouts/slideLayout29.xml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9.xml"/><Relationship Id="rId1" Type="http://schemas.openxmlformats.org/officeDocument/2006/relationships/slideLayout" Target="../slideLayouts/slideLayout29.xml"/></Relationships>
</file>

<file path=ppt/slides/_rels/slide3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0.xml"/><Relationship Id="rId1" Type="http://schemas.openxmlformats.org/officeDocument/2006/relationships/slideLayout" Target="../slideLayouts/slideLayout29.xml"/></Relationships>
</file>

<file path=ppt/slides/_rels/slide3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1.xml"/><Relationship Id="rId1" Type="http://schemas.openxmlformats.org/officeDocument/2006/relationships/slideLayout" Target="../slideLayouts/slideLayout29.xml"/></Relationships>
</file>

<file path=ppt/slides/_rels/slide33.xml.rels><?xml version="1.0" encoding="UTF-8" standalone="yes"?>
<Relationships xmlns="http://schemas.openxmlformats.org/package/2006/relationships"><Relationship Id="rId3" Type="http://schemas.openxmlformats.org/officeDocument/2006/relationships/hyperlink" Target="http://en.wikipedia.org/wiki/Celine_dion" TargetMode="External"/><Relationship Id="rId2" Type="http://schemas.openxmlformats.org/officeDocument/2006/relationships/notesSlide" Target="../notesSlides/notesSlide32.xml"/><Relationship Id="rId1" Type="http://schemas.openxmlformats.org/officeDocument/2006/relationships/slideLayout" Target="../slideLayouts/slideLayout24.xml"/><Relationship Id="rId4" Type="http://schemas.openxmlformats.org/officeDocument/2006/relationships/hyperlink" Target="http://thefw.com/canadian-memes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170" name="Picture 2" descr="http://mi21.vsb.cz/sites/mi21.vsb.cz/files/img/OPVK_hor_zakladni_logolink_CB_cz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136815"/>
            <a:ext cx="9144000" cy="196724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828000" y="6356827"/>
            <a:ext cx="7632000" cy="364359"/>
          </a:xfrm>
        </p:spPr>
        <p:txBody>
          <a:bodyPr/>
          <a:lstStyle/>
          <a:p>
            <a:pPr>
              <a:defRPr/>
            </a:pPr>
            <a:r>
              <a:rPr lang="cs-CZ" sz="1400" dirty="0"/>
              <a:t>Střední škola  a Vyšší odborná škola cestovního ruchu, Senovážné náměstí 12, České Budějovice 370  01</a:t>
            </a:r>
          </a:p>
        </p:txBody>
      </p:sp>
      <p:graphicFrame>
        <p:nvGraphicFramePr>
          <p:cNvPr id="7" name="Tabulka 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860187859"/>
              </p:ext>
            </p:extLst>
          </p:nvPr>
        </p:nvGraphicFramePr>
        <p:xfrm>
          <a:off x="1008000" y="2924948"/>
          <a:ext cx="7248960" cy="3168331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2028381"/>
                <a:gridCol w="5220579"/>
              </a:tblGrid>
              <a:tr h="42064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cap="small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Číslo projektu</a:t>
                      </a:r>
                      <a:endParaRPr lang="cs-CZ" sz="2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r>
                        <a:rPr lang="cs-CZ" sz="1800" dirty="0" smtClean="0"/>
                        <a:t>CZ.1.07/1.5.00/34.0423</a:t>
                      </a:r>
                      <a:endParaRPr lang="cs-CZ" sz="1800" dirty="0"/>
                    </a:p>
                  </a:txBody>
                  <a:tcPr marT="45722" marB="45722" anchor="ctr"/>
                </a:tc>
              </a:tr>
              <a:tr h="42064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cap="small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Číslo materiálu</a:t>
                      </a:r>
                      <a:endParaRPr lang="cs-CZ" sz="2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r>
                        <a:rPr lang="cs-CZ" sz="1800" dirty="0" smtClean="0"/>
                        <a:t>10.</a:t>
                      </a:r>
                      <a:endParaRPr lang="cs-CZ" sz="1800" dirty="0"/>
                    </a:p>
                  </a:txBody>
                  <a:tcPr marT="45722" marB="45722" anchor="ctr"/>
                </a:tc>
              </a:tr>
              <a:tr h="64448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cap="small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název školy</a:t>
                      </a:r>
                      <a:endParaRPr lang="cs-CZ" sz="2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r>
                        <a:rPr lang="cs-CZ" sz="180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Střední škola a Vyšší odborná škola cestovního ruchu, Senovážné náměstí 12, České Budějovice 370 01</a:t>
                      </a:r>
                      <a:endParaRPr lang="cs-CZ" sz="1800" dirty="0"/>
                    </a:p>
                  </a:txBody>
                  <a:tcPr marT="45722" marB="45722" anchor="ctr"/>
                </a:tc>
              </a:tr>
              <a:tr h="42064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cap="small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Autor</a:t>
                      </a:r>
                      <a:endParaRPr lang="cs-CZ" sz="2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r>
                        <a:rPr lang="cs-CZ" sz="1800" dirty="0" smtClean="0"/>
                        <a:t>Mgr. Alena Zelenková</a:t>
                      </a:r>
                      <a:endParaRPr lang="cs-CZ" sz="1800" dirty="0"/>
                    </a:p>
                  </a:txBody>
                  <a:tcPr marT="45722" marB="45722" anchor="ctr"/>
                </a:tc>
              </a:tr>
              <a:tr h="42064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cap="small" dirty="0" err="1">
                          <a:effectLst/>
                          <a:latin typeface="Calibri"/>
                          <a:ea typeface="Calibri"/>
                          <a:cs typeface="Times New Roman"/>
                        </a:rPr>
                        <a:t>Tématický</a:t>
                      </a:r>
                      <a:r>
                        <a:rPr lang="cs-CZ" sz="2400" cap="small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 celek</a:t>
                      </a:r>
                      <a:endParaRPr lang="cs-CZ" sz="2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r>
                        <a:rPr lang="cs-CZ" sz="1800" baseline="0" dirty="0" err="1" smtClean="0"/>
                        <a:t>Canada</a:t>
                      </a:r>
                      <a:endParaRPr lang="cs-CZ" sz="1800" dirty="0"/>
                    </a:p>
                  </a:txBody>
                  <a:tcPr marT="45722" marB="45722" anchor="ctr"/>
                </a:tc>
              </a:tr>
              <a:tr h="42064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cap="small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Ročník</a:t>
                      </a:r>
                      <a:endParaRPr lang="cs-CZ" sz="2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r>
                        <a:rPr lang="cs-CZ" sz="1800" dirty="0" smtClean="0"/>
                        <a:t>1.-4.</a:t>
                      </a:r>
                      <a:endParaRPr lang="cs-CZ" sz="1800" dirty="0"/>
                    </a:p>
                  </a:txBody>
                  <a:tcPr marT="45722" marB="45722" anchor="ctr"/>
                </a:tc>
              </a:tr>
              <a:tr h="42064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cap="small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Datum tvorby</a:t>
                      </a:r>
                      <a:endParaRPr lang="cs-CZ" sz="2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r>
                        <a:rPr lang="cs-CZ" sz="1800" baseline="0" smtClean="0"/>
                        <a:t>Srpen </a:t>
                      </a:r>
                      <a:r>
                        <a:rPr lang="cs-CZ" sz="1800" dirty="0" smtClean="0"/>
                        <a:t>2013</a:t>
                      </a:r>
                      <a:endParaRPr lang="cs-CZ" sz="1800" dirty="0"/>
                    </a:p>
                  </a:txBody>
                  <a:tcPr marT="45722" marB="45722" anchor="ctr"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412471510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6000" y="404683"/>
            <a:ext cx="8229600" cy="6192650"/>
          </a:xfrm>
        </p:spPr>
        <p:txBody>
          <a:bodyPr>
            <a:normAutofit/>
          </a:bodyPr>
          <a:lstStyle/>
          <a:p>
            <a:pPr>
              <a:defRPr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Anotace: Prezentaci je možné využít při výuce maturitních témat z anglického jazyka, konkrétně tématu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English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speaking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countries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-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Canada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. Prezentace  je zaměřena na zajímavosti a fakta spojená se životem v Kanadě. Slouží k procvičení a  rozšíření slovní zásoby. Můžeme popisovat obrázky. Lze využít pro studenty 1.-4. ročníku.</a:t>
            </a:r>
          </a:p>
          <a:p>
            <a:pPr>
              <a:defRPr/>
            </a:pP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defRPr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Metodické pokyny: Při prezentaci jednotlivých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slidů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se studenti seznamují se zajímavostmi a fakty typickými pro Kanadu a pak následují otázky ve formě kvízu.  Prezentaci je možné využít při výkladu i při opakování tématu.</a:t>
            </a:r>
          </a:p>
          <a:p>
            <a:pPr eaLnBrk="1">
              <a:defRPr/>
            </a:pPr>
            <a:endParaRPr lang="cs-CZ" dirty="0" smtClean="0"/>
          </a:p>
          <a:p>
            <a:pPr marL="0" indent="0">
              <a:defRPr/>
            </a:pPr>
            <a:endParaRPr lang="cs-CZ" dirty="0"/>
          </a:p>
          <a:p>
            <a:pPr marL="0" indent="0">
              <a:defRPr/>
            </a:pPr>
            <a:endParaRPr lang="cs-CZ" dirty="0" smtClean="0"/>
          </a:p>
          <a:p>
            <a:pPr marL="0" indent="0">
              <a:defRPr/>
            </a:pPr>
            <a:endParaRPr lang="cs-CZ" dirty="0"/>
          </a:p>
          <a:p>
            <a:pPr marL="0" indent="0">
              <a:defRPr/>
            </a:pPr>
            <a:endParaRPr lang="cs-CZ" dirty="0" smtClean="0"/>
          </a:p>
        </p:txBody>
      </p:sp>
    </p:spTree>
    <p:extLst>
      <p:ext uri="{BB962C8B-B14F-4D97-AF65-F5344CB8AC3E}">
        <p14:creationId xmlns:p14="http://schemas.microsoft.com/office/powerpoint/2010/main" val="400030800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page1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Podnadpis 2"/>
          <p:cNvSpPr txBox="1">
            <a:spLocks noGrp="1"/>
          </p:cNvSpPr>
          <p:nvPr>
            <p:ph type="subTitle" idx="4294967295"/>
          </p:nvPr>
        </p:nvSpPr>
        <p:spPr>
          <a:xfrm>
            <a:off x="1295279" y="3200400"/>
            <a:ext cx="6400439" cy="1599839"/>
          </a:xfrm>
        </p:spPr>
        <p:txBody>
          <a:bodyPr wrap="square" lIns="90000" tIns="45000" rIns="90000" bIns="45000" anchor="t"/>
          <a:lstStyle>
            <a:defPPr lvl="0">
              <a:buSzPct val="45000"/>
              <a:buFont typeface="StarSymbol"/>
              <a:buNone/>
            </a:defPPr>
            <a:lvl1pPr lvl="0">
              <a:buSzPct val="45000"/>
              <a:buFont typeface="StarSymbol"/>
              <a:buChar char="●"/>
            </a:lvl1pPr>
            <a:lvl2pPr lvl="1">
              <a:buSzPct val="45000"/>
              <a:buFont typeface="StarSymbol"/>
              <a:buChar char="●"/>
            </a:lvl2pPr>
            <a:lvl3pPr lvl="2">
              <a:buSzPct val="45000"/>
              <a:buFont typeface="StarSymbol"/>
              <a:buChar char="●"/>
            </a:lvl3pPr>
            <a:lvl4pPr lvl="3">
              <a:buSzPct val="45000"/>
              <a:buFont typeface="StarSymbol"/>
              <a:buChar char="●"/>
            </a:lvl4pPr>
            <a:lvl5pPr lvl="4">
              <a:buSzPct val="45000"/>
              <a:buFont typeface="StarSymbol"/>
              <a:buChar char="●"/>
            </a:lvl5pPr>
            <a:lvl6pPr lvl="5">
              <a:buSzPct val="45000"/>
              <a:buFont typeface="StarSymbol"/>
              <a:buChar char="●"/>
            </a:lvl6pPr>
            <a:lvl7pPr lvl="6">
              <a:buSzPct val="45000"/>
              <a:buFont typeface="StarSymbol"/>
              <a:buChar char="●"/>
            </a:lvl7pPr>
            <a:lvl8pPr lvl="7">
              <a:buSzPct val="45000"/>
              <a:buFont typeface="StarSymbol"/>
              <a:buChar char="●"/>
            </a:lvl8pPr>
            <a:lvl9pPr lvl="8">
              <a:buSzPct val="45000"/>
              <a:buFont typeface="StarSymbol"/>
              <a:buChar char="●"/>
            </a:lvl9pPr>
          </a:lstStyle>
          <a:p>
            <a:pPr marL="0" lvl="0" indent="0">
              <a:spcAft>
                <a:spcPts val="0"/>
              </a:spcAft>
              <a:buNone/>
            </a:pPr>
            <a:r>
              <a:rPr lang="en-US" sz="3200" dirty="0">
                <a:solidFill>
                  <a:srgbClr val="C5000B"/>
                </a:solidFill>
                <a:latin typeface="Franklin Gothic Book" pitchFamily="18"/>
              </a:rPr>
              <a:t>What is produced in Canada and what is Canada known for?</a:t>
            </a:r>
          </a:p>
        </p:txBody>
      </p:sp>
      <p:sp>
        <p:nvSpPr>
          <p:cNvPr id="3" name="Nadpis 1"/>
          <p:cNvSpPr txBox="1">
            <a:spLocks noGrp="1"/>
          </p:cNvSpPr>
          <p:nvPr>
            <p:ph type="title" idx="4294967295"/>
          </p:nvPr>
        </p:nvSpPr>
        <p:spPr/>
        <p:txBody>
          <a:bodyPr anchor="t"/>
          <a:lstStyle>
            <a:defPPr lvl="0">
              <a:buSzPct val="45000"/>
              <a:buFont typeface="StarSymbol"/>
              <a:buNone/>
            </a:defPPr>
            <a:lvl1pPr lvl="0">
              <a:buSzPct val="45000"/>
              <a:buFont typeface="StarSymbol"/>
              <a:buChar char="●"/>
            </a:lvl1pPr>
            <a:lvl2pPr lvl="1">
              <a:buSzPct val="45000"/>
              <a:buFont typeface="StarSymbol"/>
              <a:buChar char="●"/>
            </a:lvl2pPr>
            <a:lvl3pPr lvl="2">
              <a:buSzPct val="45000"/>
              <a:buFont typeface="StarSymbol"/>
              <a:buChar char="●"/>
            </a:lvl3pPr>
            <a:lvl4pPr lvl="3">
              <a:buSzPct val="45000"/>
              <a:buFont typeface="StarSymbol"/>
              <a:buChar char="●"/>
            </a:lvl4pPr>
            <a:lvl5pPr lvl="4">
              <a:buSzPct val="45000"/>
              <a:buFont typeface="StarSymbol"/>
              <a:buChar char="●"/>
            </a:lvl5pPr>
            <a:lvl6pPr lvl="5">
              <a:buSzPct val="45000"/>
              <a:buFont typeface="StarSymbol"/>
              <a:buChar char="●"/>
            </a:lvl6pPr>
            <a:lvl7pPr lvl="6">
              <a:buSzPct val="45000"/>
              <a:buFont typeface="StarSymbol"/>
              <a:buChar char="●"/>
            </a:lvl7pPr>
            <a:lvl8pPr lvl="7">
              <a:buSzPct val="45000"/>
              <a:buFont typeface="StarSymbol"/>
              <a:buChar char="●"/>
            </a:lvl8pPr>
            <a:lvl9pPr lvl="8">
              <a:buSzPct val="45000"/>
              <a:buFont typeface="StarSymbol"/>
              <a:buChar char="●"/>
            </a:lvl9pPr>
          </a:lstStyle>
          <a:p>
            <a:pPr lvl="0">
              <a:buNone/>
            </a:pPr>
            <a:r>
              <a:rPr lang="cs-CZ">
                <a:solidFill>
                  <a:srgbClr val="FFFFFF"/>
                </a:solidFill>
              </a:rPr>
              <a:t>Made in Canada</a:t>
            </a: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Maple syrup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title" idx="4294967295"/>
          </p:nvPr>
        </p:nvSpPr>
        <p:spPr>
          <a:xfrm>
            <a:off x="1371600" y="274638"/>
            <a:ext cx="7772400" cy="1143000"/>
          </a:xfrm>
        </p:spPr>
        <p:txBody>
          <a:bodyPr/>
          <a:lstStyle>
            <a:defPPr lvl="0">
              <a:buSzPct val="45000"/>
              <a:buFont typeface="StarSymbol"/>
              <a:buNone/>
            </a:defPPr>
            <a:lvl1pPr lvl="0">
              <a:buSzPct val="45000"/>
              <a:buFont typeface="StarSymbol"/>
              <a:buChar char="●"/>
            </a:lvl1pPr>
            <a:lvl2pPr lvl="1">
              <a:buSzPct val="45000"/>
              <a:buFont typeface="StarSymbol"/>
              <a:buChar char="●"/>
            </a:lvl2pPr>
            <a:lvl3pPr lvl="2">
              <a:buSzPct val="45000"/>
              <a:buFont typeface="StarSymbol"/>
              <a:buChar char="●"/>
            </a:lvl3pPr>
            <a:lvl4pPr lvl="3">
              <a:buSzPct val="45000"/>
              <a:buFont typeface="StarSymbol"/>
              <a:buChar char="●"/>
            </a:lvl4pPr>
            <a:lvl5pPr lvl="4">
              <a:buSzPct val="45000"/>
              <a:buFont typeface="StarSymbol"/>
              <a:buChar char="●"/>
            </a:lvl5pPr>
            <a:lvl6pPr lvl="5">
              <a:buSzPct val="45000"/>
              <a:buFont typeface="StarSymbol"/>
              <a:buChar char="●"/>
            </a:lvl6pPr>
            <a:lvl7pPr lvl="6">
              <a:buSzPct val="45000"/>
              <a:buFont typeface="StarSymbol"/>
              <a:buChar char="●"/>
            </a:lvl7pPr>
            <a:lvl8pPr lvl="7">
              <a:buSzPct val="45000"/>
              <a:buFont typeface="StarSymbol"/>
              <a:buChar char="●"/>
            </a:lvl8pPr>
            <a:lvl9pPr lvl="8">
              <a:buSzPct val="45000"/>
              <a:buFont typeface="StarSymbol"/>
              <a:buChar char="●"/>
            </a:lvl9pPr>
          </a:lstStyle>
          <a:p>
            <a:pPr lvl="0">
              <a:buNone/>
            </a:pPr>
            <a:r>
              <a:rPr lang="cs-CZ">
                <a:solidFill>
                  <a:srgbClr val="800000"/>
                </a:solidFill>
              </a:rPr>
              <a:t>Maple syrup</a:t>
            </a:r>
          </a:p>
        </p:txBody>
      </p:sp>
      <p:sp>
        <p:nvSpPr>
          <p:cNvPr id="3" name="Zástupný symbol pro obsah 2"/>
          <p:cNvSpPr txBox="1">
            <a:spLocks noGrp="1"/>
          </p:cNvSpPr>
          <p:nvPr>
            <p:ph type="body" idx="4294967295"/>
          </p:nvPr>
        </p:nvSpPr>
        <p:spPr>
          <a:xfrm>
            <a:off x="0" y="1447800"/>
            <a:ext cx="4389438" cy="4572000"/>
          </a:xfrm>
        </p:spPr>
        <p:txBody>
          <a:bodyPr/>
          <a:lstStyle>
            <a:defPPr marL="432000" lvl="0" indent="-324000" algn="l" rtl="0" hangingPunct="1">
              <a:spcBef>
                <a:spcPts val="0"/>
              </a:spcBef>
              <a:spcAft>
                <a:spcPts val="1417"/>
              </a:spcAft>
              <a:buSzPct val="45000"/>
              <a:buFont typeface="StarSymbol"/>
              <a:buNone/>
              <a:defRPr lang="cs-CZ" sz="2600" b="0" i="0" u="none" strike="noStrike" kern="1200" spc="0">
                <a:ln>
                  <a:noFill/>
                </a:ln>
                <a:solidFill>
                  <a:srgbClr val="000000"/>
                </a:solidFill>
                <a:latin typeface="Perpetua"/>
                <a:ea typeface="Microsoft YaHei" pitchFamily="2"/>
                <a:cs typeface="Mangal" pitchFamily="2"/>
              </a:defRPr>
            </a:defPPr>
            <a:lvl1pPr marL="432000" lvl="0" indent="-324000" algn="l" rtl="0" hangingPunct="1">
              <a:spcBef>
                <a:spcPts val="0"/>
              </a:spcBef>
              <a:spcAft>
                <a:spcPts val="1417"/>
              </a:spcAft>
              <a:buSzPct val="45000"/>
              <a:buFont typeface="StarSymbol"/>
              <a:buChar char="●"/>
              <a:defRPr lang="cs-CZ" sz="2600" b="0" i="0" u="none" strike="noStrike" kern="1200" spc="0">
                <a:ln>
                  <a:noFill/>
                </a:ln>
                <a:solidFill>
                  <a:srgbClr val="000000"/>
                </a:solidFill>
                <a:latin typeface="Perpetua"/>
                <a:ea typeface="Microsoft YaHei" pitchFamily="2"/>
                <a:cs typeface="Mangal" pitchFamily="2"/>
              </a:defRPr>
            </a:lvl1pPr>
            <a:lvl2pPr marL="864000" lvl="1" indent="-324000" algn="l" rtl="0" hangingPunct="1">
              <a:spcBef>
                <a:spcPts val="0"/>
              </a:spcBef>
              <a:spcAft>
                <a:spcPts val="1134"/>
              </a:spcAft>
              <a:buSzPct val="75000"/>
              <a:buFont typeface="StarSymbol"/>
              <a:buChar char="–"/>
              <a:defRPr lang="cs-CZ" sz="2000" b="0" i="0" u="none" strike="noStrike" kern="1200" spc="0">
                <a:ln>
                  <a:noFill/>
                </a:ln>
                <a:solidFill>
                  <a:srgbClr val="000000"/>
                </a:solidFill>
                <a:latin typeface="Perpetua"/>
                <a:ea typeface="Microsoft YaHei" pitchFamily="2"/>
                <a:cs typeface="Mangal" pitchFamily="2"/>
              </a:defRPr>
            </a:lvl2pPr>
            <a:lvl3pPr marL="1295999" lvl="2" indent="-288000" algn="l" rtl="0" hangingPunct="1">
              <a:spcBef>
                <a:spcPts val="0"/>
              </a:spcBef>
              <a:spcAft>
                <a:spcPts val="850"/>
              </a:spcAft>
              <a:buSzPct val="45000"/>
              <a:buFont typeface="StarSymbol"/>
              <a:buChar char="●"/>
              <a:defRPr lang="cs-CZ" sz="2000" b="0" i="0" u="none" strike="noStrike" kern="1200" spc="0">
                <a:ln>
                  <a:noFill/>
                </a:ln>
                <a:solidFill>
                  <a:srgbClr val="000000"/>
                </a:solidFill>
                <a:latin typeface="Perpetua"/>
                <a:ea typeface="Microsoft YaHei" pitchFamily="2"/>
                <a:cs typeface="Mangal" pitchFamily="2"/>
              </a:defRPr>
            </a:lvl3pPr>
            <a:lvl4pPr marL="1728000" lvl="3" indent="-216000" algn="l" rtl="0" hangingPunct="1">
              <a:spcBef>
                <a:spcPts val="0"/>
              </a:spcBef>
              <a:spcAft>
                <a:spcPts val="567"/>
              </a:spcAft>
              <a:buSzPct val="75000"/>
              <a:buFont typeface="StarSymbol"/>
              <a:buChar char="–"/>
              <a:defRPr lang="cs-CZ" sz="2000" b="0" i="0" u="none" strike="noStrike" kern="1200" spc="0">
                <a:ln>
                  <a:noFill/>
                </a:ln>
                <a:solidFill>
                  <a:srgbClr val="000000"/>
                </a:solidFill>
                <a:latin typeface="Perpetua"/>
                <a:ea typeface="Microsoft YaHei" pitchFamily="2"/>
                <a:cs typeface="Mangal" pitchFamily="2"/>
              </a:defRPr>
            </a:lvl4pPr>
            <a:lvl5pPr marL="2160000" lvl="4" indent="-216000" algn="l" rtl="0" hangingPunct="1">
              <a:spcBef>
                <a:spcPts val="0"/>
              </a:spcBef>
              <a:spcAft>
                <a:spcPts val="283"/>
              </a:spcAft>
              <a:buSzPct val="45000"/>
              <a:buFont typeface="StarSymbol"/>
              <a:buChar char="●"/>
              <a:defRPr lang="cs-CZ" sz="2000" b="0" i="0" u="none" strike="noStrike" kern="1200" spc="0">
                <a:ln>
                  <a:noFill/>
                </a:ln>
                <a:solidFill>
                  <a:srgbClr val="000000"/>
                </a:solidFill>
                <a:latin typeface="Perpetua"/>
                <a:ea typeface="Microsoft YaHei" pitchFamily="2"/>
                <a:cs typeface="Mangal" pitchFamily="2"/>
              </a:defRPr>
            </a:lvl5pPr>
            <a:lvl6pPr marL="2591999" lvl="5" indent="-216000" algn="l" rtl="0" hangingPunct="1">
              <a:spcBef>
                <a:spcPts val="0"/>
              </a:spcBef>
              <a:spcAft>
                <a:spcPts val="283"/>
              </a:spcAft>
              <a:buSzPct val="45000"/>
              <a:buFont typeface="StarSymbol"/>
              <a:buChar char="●"/>
              <a:defRPr lang="cs-CZ" sz="2000" b="0" i="0" u="none" strike="noStrike" kern="1200" spc="0">
                <a:ln>
                  <a:noFill/>
                </a:ln>
                <a:solidFill>
                  <a:srgbClr val="000000"/>
                </a:solidFill>
                <a:latin typeface="Perpetua"/>
                <a:ea typeface="Microsoft YaHei" pitchFamily="2"/>
                <a:cs typeface="Mangal" pitchFamily="2"/>
              </a:defRPr>
            </a:lvl6pPr>
            <a:lvl7pPr marL="3023999" lvl="6" indent="-216000" algn="l" rtl="0" hangingPunct="1">
              <a:spcBef>
                <a:spcPts val="0"/>
              </a:spcBef>
              <a:spcAft>
                <a:spcPts val="283"/>
              </a:spcAft>
              <a:buSzPct val="45000"/>
              <a:buFont typeface="StarSymbol"/>
              <a:buChar char="●"/>
              <a:defRPr lang="cs-CZ" sz="2000" b="0" i="0" u="none" strike="noStrike" kern="1200" spc="0">
                <a:ln>
                  <a:noFill/>
                </a:ln>
                <a:solidFill>
                  <a:srgbClr val="000000"/>
                </a:solidFill>
                <a:latin typeface="Perpetua"/>
                <a:ea typeface="Microsoft YaHei" pitchFamily="2"/>
                <a:cs typeface="Mangal" pitchFamily="2"/>
              </a:defRPr>
            </a:lvl7pPr>
            <a:lvl8pPr marL="3456000" lvl="7" indent="-216000" algn="l" rtl="0" hangingPunct="1">
              <a:spcBef>
                <a:spcPts val="0"/>
              </a:spcBef>
              <a:spcAft>
                <a:spcPts val="283"/>
              </a:spcAft>
              <a:buSzPct val="45000"/>
              <a:buFont typeface="StarSymbol"/>
              <a:buChar char="●"/>
              <a:defRPr lang="cs-CZ" sz="2000" b="0" i="0" u="none" strike="noStrike" kern="1200" spc="0">
                <a:ln>
                  <a:noFill/>
                </a:ln>
                <a:solidFill>
                  <a:srgbClr val="000000"/>
                </a:solidFill>
                <a:latin typeface="Perpetua"/>
                <a:ea typeface="Microsoft YaHei" pitchFamily="2"/>
                <a:cs typeface="Mangal" pitchFamily="2"/>
              </a:defRPr>
            </a:lvl8pPr>
            <a:lvl9pPr marL="3887999" lvl="8" indent="-216000" algn="l" rtl="0" hangingPunct="1">
              <a:spcBef>
                <a:spcPts val="0"/>
              </a:spcBef>
              <a:spcAft>
                <a:spcPts val="283"/>
              </a:spcAft>
              <a:buSzPct val="45000"/>
              <a:buFont typeface="StarSymbol"/>
              <a:buChar char="●"/>
              <a:defRPr lang="cs-CZ" sz="2000" b="0" i="0" u="none" strike="noStrike" kern="1200" spc="0">
                <a:ln>
                  <a:noFill/>
                </a:ln>
                <a:solidFill>
                  <a:srgbClr val="000000"/>
                </a:solidFill>
                <a:latin typeface="Perpetua"/>
                <a:ea typeface="Microsoft YaHei" pitchFamily="2"/>
                <a:cs typeface="Mangal" pitchFamily="2"/>
              </a:defRPr>
            </a:lvl9pPr>
          </a:lstStyle>
          <a:p>
            <a:pPr marL="0" lvl="0" indent="0">
              <a:spcBef>
                <a:spcPts val="581"/>
              </a:spcBef>
              <a:buClr>
                <a:srgbClr val="AD0101"/>
              </a:buClr>
              <a:buSzPct val="85000"/>
              <a:buFont typeface="Wingdings 2"/>
              <a:buChar char=""/>
            </a:pPr>
            <a:r>
              <a:rPr lang="en-US" sz="2400" dirty="0">
                <a:latin typeface="Perpetua" pitchFamily="18"/>
              </a:rPr>
              <a:t>The very first words that come to one’s mind when thinking of Canada are maple syrup or maple trees</a:t>
            </a:r>
          </a:p>
          <a:p>
            <a:pPr marL="0" lvl="0" indent="0">
              <a:spcBef>
                <a:spcPts val="581"/>
              </a:spcBef>
              <a:buClr>
                <a:srgbClr val="AD0101"/>
              </a:buClr>
              <a:buSzPct val="85000"/>
              <a:buFont typeface="Wingdings 2"/>
              <a:buChar char=""/>
            </a:pPr>
            <a:r>
              <a:rPr lang="en-US" sz="2400" dirty="0">
                <a:latin typeface="Perpetua" pitchFamily="18"/>
              </a:rPr>
              <a:t>Quebec is by far world’s largest producer of maple syrup</a:t>
            </a:r>
          </a:p>
          <a:p>
            <a:pPr marL="0" lvl="0" indent="0">
              <a:spcBef>
                <a:spcPts val="581"/>
              </a:spcBef>
              <a:buClr>
                <a:srgbClr val="AD0101"/>
              </a:buClr>
              <a:buSzPct val="85000"/>
              <a:buFont typeface="Wingdings 2"/>
              <a:buChar char=""/>
            </a:pPr>
            <a:r>
              <a:rPr lang="en-US" sz="2400" dirty="0">
                <a:latin typeface="Perpetua" pitchFamily="18"/>
              </a:rPr>
              <a:t>Maple syrup is usually eaten with pancakes and waffles</a:t>
            </a:r>
          </a:p>
        </p:txBody>
      </p:sp>
      <p:pic>
        <p:nvPicPr>
          <p:cNvPr id="5" name="Zástupný symbol pro obrázek 4"/>
          <p:cNvPicPr>
            <a:picLocks noGrp="1" noChangeAspect="1"/>
          </p:cNvPicPr>
          <p:nvPr>
            <p:ph type="pic" idx="4294967295"/>
          </p:nvPr>
        </p:nvPicPr>
        <p:blipFill>
          <a:blip r:embed="rId3">
            <a:lum/>
            <a:alphaModFix/>
          </a:blip>
          <a:srcRect/>
          <a:stretch>
            <a:fillRect/>
          </a:stretch>
        </p:blipFill>
        <p:spPr>
          <a:xfrm>
            <a:off x="5853113" y="1646238"/>
            <a:ext cx="3290887" cy="3382962"/>
          </a:xfrm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Poutin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title" idx="4294967295"/>
          </p:nvPr>
        </p:nvSpPr>
        <p:spPr/>
        <p:txBody>
          <a:bodyPr/>
          <a:lstStyle>
            <a:defPPr lvl="0">
              <a:buSzPct val="45000"/>
              <a:buFont typeface="StarSymbol"/>
              <a:buNone/>
            </a:defPPr>
            <a:lvl1pPr lvl="0">
              <a:buSzPct val="45000"/>
              <a:buFont typeface="StarSymbol"/>
              <a:buChar char="●"/>
            </a:lvl1pPr>
            <a:lvl2pPr lvl="1">
              <a:buSzPct val="45000"/>
              <a:buFont typeface="StarSymbol"/>
              <a:buChar char="●"/>
            </a:lvl2pPr>
            <a:lvl3pPr lvl="2">
              <a:buSzPct val="45000"/>
              <a:buFont typeface="StarSymbol"/>
              <a:buChar char="●"/>
            </a:lvl3pPr>
            <a:lvl4pPr lvl="3">
              <a:buSzPct val="45000"/>
              <a:buFont typeface="StarSymbol"/>
              <a:buChar char="●"/>
            </a:lvl4pPr>
            <a:lvl5pPr lvl="4">
              <a:buSzPct val="45000"/>
              <a:buFont typeface="StarSymbol"/>
              <a:buChar char="●"/>
            </a:lvl5pPr>
            <a:lvl6pPr lvl="5">
              <a:buSzPct val="45000"/>
              <a:buFont typeface="StarSymbol"/>
              <a:buChar char="●"/>
            </a:lvl6pPr>
            <a:lvl7pPr lvl="6">
              <a:buSzPct val="45000"/>
              <a:buFont typeface="StarSymbol"/>
              <a:buChar char="●"/>
            </a:lvl7pPr>
            <a:lvl8pPr lvl="7">
              <a:buSzPct val="45000"/>
              <a:buFont typeface="StarSymbol"/>
              <a:buChar char="●"/>
            </a:lvl8pPr>
            <a:lvl9pPr lvl="8">
              <a:buSzPct val="45000"/>
              <a:buFont typeface="StarSymbol"/>
              <a:buChar char="●"/>
            </a:lvl9pPr>
          </a:lstStyle>
          <a:p>
            <a:pPr lvl="0">
              <a:buNone/>
            </a:pPr>
            <a:r>
              <a:rPr lang="cs-CZ">
                <a:solidFill>
                  <a:srgbClr val="800000"/>
                </a:solidFill>
              </a:rPr>
              <a:t>Poutine</a:t>
            </a:r>
          </a:p>
        </p:txBody>
      </p:sp>
      <p:sp>
        <p:nvSpPr>
          <p:cNvPr id="3" name="Zástupný symbol pro obsah 2"/>
          <p:cNvSpPr txBox="1">
            <a:spLocks noGrp="1"/>
          </p:cNvSpPr>
          <p:nvPr>
            <p:ph type="body" idx="4294967295"/>
          </p:nvPr>
        </p:nvSpPr>
        <p:spPr>
          <a:xfrm>
            <a:off x="914400" y="1447919"/>
            <a:ext cx="4389120" cy="4571639"/>
          </a:xfrm>
        </p:spPr>
        <p:txBody>
          <a:bodyPr/>
          <a:lstStyle>
            <a:defPPr marL="432000" lvl="0" indent="-324000" algn="l" rtl="0" hangingPunct="1">
              <a:spcBef>
                <a:spcPts val="0"/>
              </a:spcBef>
              <a:spcAft>
                <a:spcPts val="1417"/>
              </a:spcAft>
              <a:buSzPct val="45000"/>
              <a:buFont typeface="StarSymbol"/>
              <a:buNone/>
              <a:defRPr lang="cs-CZ" sz="2600" b="0" i="0" u="none" strike="noStrike" kern="1200" spc="0">
                <a:ln>
                  <a:noFill/>
                </a:ln>
                <a:solidFill>
                  <a:srgbClr val="000000"/>
                </a:solidFill>
                <a:latin typeface="Perpetua"/>
                <a:ea typeface="Microsoft YaHei" pitchFamily="2"/>
                <a:cs typeface="Mangal" pitchFamily="2"/>
              </a:defRPr>
            </a:defPPr>
            <a:lvl1pPr marL="432000" lvl="0" indent="-324000" algn="l" rtl="0" hangingPunct="1">
              <a:spcBef>
                <a:spcPts val="0"/>
              </a:spcBef>
              <a:spcAft>
                <a:spcPts val="1417"/>
              </a:spcAft>
              <a:buSzPct val="45000"/>
              <a:buFont typeface="StarSymbol"/>
              <a:buChar char="●"/>
              <a:defRPr lang="cs-CZ" sz="2600" b="0" i="0" u="none" strike="noStrike" kern="1200" spc="0">
                <a:ln>
                  <a:noFill/>
                </a:ln>
                <a:solidFill>
                  <a:srgbClr val="000000"/>
                </a:solidFill>
                <a:latin typeface="Perpetua"/>
                <a:ea typeface="Microsoft YaHei" pitchFamily="2"/>
                <a:cs typeface="Mangal" pitchFamily="2"/>
              </a:defRPr>
            </a:lvl1pPr>
            <a:lvl2pPr marL="864000" lvl="1" indent="-324000" algn="l" rtl="0" hangingPunct="1">
              <a:spcBef>
                <a:spcPts val="0"/>
              </a:spcBef>
              <a:spcAft>
                <a:spcPts val="1134"/>
              </a:spcAft>
              <a:buSzPct val="75000"/>
              <a:buFont typeface="StarSymbol"/>
              <a:buChar char="–"/>
              <a:defRPr lang="cs-CZ" sz="2000" b="0" i="0" u="none" strike="noStrike" kern="1200" spc="0">
                <a:ln>
                  <a:noFill/>
                </a:ln>
                <a:solidFill>
                  <a:srgbClr val="000000"/>
                </a:solidFill>
                <a:latin typeface="Perpetua"/>
                <a:ea typeface="Microsoft YaHei" pitchFamily="2"/>
                <a:cs typeface="Mangal" pitchFamily="2"/>
              </a:defRPr>
            </a:lvl2pPr>
            <a:lvl3pPr marL="1295999" lvl="2" indent="-288000" algn="l" rtl="0" hangingPunct="1">
              <a:spcBef>
                <a:spcPts val="0"/>
              </a:spcBef>
              <a:spcAft>
                <a:spcPts val="850"/>
              </a:spcAft>
              <a:buSzPct val="45000"/>
              <a:buFont typeface="StarSymbol"/>
              <a:buChar char="●"/>
              <a:defRPr lang="cs-CZ" sz="2000" b="0" i="0" u="none" strike="noStrike" kern="1200" spc="0">
                <a:ln>
                  <a:noFill/>
                </a:ln>
                <a:solidFill>
                  <a:srgbClr val="000000"/>
                </a:solidFill>
                <a:latin typeface="Perpetua"/>
                <a:ea typeface="Microsoft YaHei" pitchFamily="2"/>
                <a:cs typeface="Mangal" pitchFamily="2"/>
              </a:defRPr>
            </a:lvl3pPr>
            <a:lvl4pPr marL="1728000" lvl="3" indent="-216000" algn="l" rtl="0" hangingPunct="1">
              <a:spcBef>
                <a:spcPts val="0"/>
              </a:spcBef>
              <a:spcAft>
                <a:spcPts val="567"/>
              </a:spcAft>
              <a:buSzPct val="75000"/>
              <a:buFont typeface="StarSymbol"/>
              <a:buChar char="–"/>
              <a:defRPr lang="cs-CZ" sz="2000" b="0" i="0" u="none" strike="noStrike" kern="1200" spc="0">
                <a:ln>
                  <a:noFill/>
                </a:ln>
                <a:solidFill>
                  <a:srgbClr val="000000"/>
                </a:solidFill>
                <a:latin typeface="Perpetua"/>
                <a:ea typeface="Microsoft YaHei" pitchFamily="2"/>
                <a:cs typeface="Mangal" pitchFamily="2"/>
              </a:defRPr>
            </a:lvl4pPr>
            <a:lvl5pPr marL="2160000" lvl="4" indent="-216000" algn="l" rtl="0" hangingPunct="1">
              <a:spcBef>
                <a:spcPts val="0"/>
              </a:spcBef>
              <a:spcAft>
                <a:spcPts val="283"/>
              </a:spcAft>
              <a:buSzPct val="45000"/>
              <a:buFont typeface="StarSymbol"/>
              <a:buChar char="●"/>
              <a:defRPr lang="cs-CZ" sz="2000" b="0" i="0" u="none" strike="noStrike" kern="1200" spc="0">
                <a:ln>
                  <a:noFill/>
                </a:ln>
                <a:solidFill>
                  <a:srgbClr val="000000"/>
                </a:solidFill>
                <a:latin typeface="Perpetua"/>
                <a:ea typeface="Microsoft YaHei" pitchFamily="2"/>
                <a:cs typeface="Mangal" pitchFamily="2"/>
              </a:defRPr>
            </a:lvl5pPr>
            <a:lvl6pPr marL="2591999" lvl="5" indent="-216000" algn="l" rtl="0" hangingPunct="1">
              <a:spcBef>
                <a:spcPts val="0"/>
              </a:spcBef>
              <a:spcAft>
                <a:spcPts val="283"/>
              </a:spcAft>
              <a:buSzPct val="45000"/>
              <a:buFont typeface="StarSymbol"/>
              <a:buChar char="●"/>
              <a:defRPr lang="cs-CZ" sz="2000" b="0" i="0" u="none" strike="noStrike" kern="1200" spc="0">
                <a:ln>
                  <a:noFill/>
                </a:ln>
                <a:solidFill>
                  <a:srgbClr val="000000"/>
                </a:solidFill>
                <a:latin typeface="Perpetua"/>
                <a:ea typeface="Microsoft YaHei" pitchFamily="2"/>
                <a:cs typeface="Mangal" pitchFamily="2"/>
              </a:defRPr>
            </a:lvl6pPr>
            <a:lvl7pPr marL="3023999" lvl="6" indent="-216000" algn="l" rtl="0" hangingPunct="1">
              <a:spcBef>
                <a:spcPts val="0"/>
              </a:spcBef>
              <a:spcAft>
                <a:spcPts val="283"/>
              </a:spcAft>
              <a:buSzPct val="45000"/>
              <a:buFont typeface="StarSymbol"/>
              <a:buChar char="●"/>
              <a:defRPr lang="cs-CZ" sz="2000" b="0" i="0" u="none" strike="noStrike" kern="1200" spc="0">
                <a:ln>
                  <a:noFill/>
                </a:ln>
                <a:solidFill>
                  <a:srgbClr val="000000"/>
                </a:solidFill>
                <a:latin typeface="Perpetua"/>
                <a:ea typeface="Microsoft YaHei" pitchFamily="2"/>
                <a:cs typeface="Mangal" pitchFamily="2"/>
              </a:defRPr>
            </a:lvl7pPr>
            <a:lvl8pPr marL="3456000" lvl="7" indent="-216000" algn="l" rtl="0" hangingPunct="1">
              <a:spcBef>
                <a:spcPts val="0"/>
              </a:spcBef>
              <a:spcAft>
                <a:spcPts val="283"/>
              </a:spcAft>
              <a:buSzPct val="45000"/>
              <a:buFont typeface="StarSymbol"/>
              <a:buChar char="●"/>
              <a:defRPr lang="cs-CZ" sz="2000" b="0" i="0" u="none" strike="noStrike" kern="1200" spc="0">
                <a:ln>
                  <a:noFill/>
                </a:ln>
                <a:solidFill>
                  <a:srgbClr val="000000"/>
                </a:solidFill>
                <a:latin typeface="Perpetua"/>
                <a:ea typeface="Microsoft YaHei" pitchFamily="2"/>
                <a:cs typeface="Mangal" pitchFamily="2"/>
              </a:defRPr>
            </a:lvl8pPr>
            <a:lvl9pPr marL="3887999" lvl="8" indent="-216000" algn="l" rtl="0" hangingPunct="1">
              <a:spcBef>
                <a:spcPts val="0"/>
              </a:spcBef>
              <a:spcAft>
                <a:spcPts val="283"/>
              </a:spcAft>
              <a:buSzPct val="45000"/>
              <a:buFont typeface="StarSymbol"/>
              <a:buChar char="●"/>
              <a:defRPr lang="cs-CZ" sz="2000" b="0" i="0" u="none" strike="noStrike" kern="1200" spc="0">
                <a:ln>
                  <a:noFill/>
                </a:ln>
                <a:solidFill>
                  <a:srgbClr val="000000"/>
                </a:solidFill>
                <a:latin typeface="Perpetua"/>
                <a:ea typeface="Microsoft YaHei" pitchFamily="2"/>
                <a:cs typeface="Mangal" pitchFamily="2"/>
              </a:defRPr>
            </a:lvl9pPr>
          </a:lstStyle>
          <a:p>
            <a:pPr lvl="0"/>
            <a:r>
              <a:rPr lang="en-US" dirty="0">
                <a:latin typeface="" pitchFamily="18"/>
              </a:rPr>
              <a:t>You would probably describe this meal as </a:t>
            </a:r>
            <a:r>
              <a:rPr lang="cs-CZ" dirty="0" smtClean="0">
                <a:latin typeface="" pitchFamily="18"/>
              </a:rPr>
              <a:t>F</a:t>
            </a:r>
            <a:r>
              <a:rPr lang="en-US" dirty="0" err="1" smtClean="0">
                <a:latin typeface="" pitchFamily="18"/>
              </a:rPr>
              <a:t>rench</a:t>
            </a:r>
            <a:r>
              <a:rPr lang="en-US" dirty="0" smtClean="0">
                <a:latin typeface="" pitchFamily="18"/>
              </a:rPr>
              <a:t> </a:t>
            </a:r>
            <a:r>
              <a:rPr lang="en-US" dirty="0">
                <a:latin typeface="" pitchFamily="18"/>
              </a:rPr>
              <a:t>fries with gravy and cheese curds</a:t>
            </a:r>
          </a:p>
          <a:p>
            <a:pPr lvl="0"/>
            <a:r>
              <a:rPr lang="en-US" dirty="0">
                <a:latin typeface="" pitchFamily="18"/>
              </a:rPr>
              <a:t>The gravy choice varies from region to region</a:t>
            </a:r>
          </a:p>
          <a:p>
            <a:pPr lvl="0"/>
            <a:r>
              <a:rPr lang="en-US" dirty="0">
                <a:latin typeface="" pitchFamily="18"/>
              </a:rPr>
              <a:t>It is a typical </a:t>
            </a:r>
            <a:r>
              <a:rPr lang="en-US" dirty="0" err="1">
                <a:latin typeface="" pitchFamily="18"/>
              </a:rPr>
              <a:t>fastfood</a:t>
            </a:r>
            <a:r>
              <a:rPr lang="en-US" dirty="0">
                <a:latin typeface="" pitchFamily="18"/>
              </a:rPr>
              <a:t> meal in Canada, originally from Quebec</a:t>
            </a:r>
          </a:p>
        </p:txBody>
      </p:sp>
      <p:pic>
        <p:nvPicPr>
          <p:cNvPr id="4" name="Zástupný symbol pro obrázek 3"/>
          <p:cNvPicPr>
            <a:picLocks noGrp="1" noChangeAspect="1"/>
          </p:cNvPicPr>
          <p:nvPr>
            <p:ph type="pic" idx="4294967295"/>
          </p:nvPr>
        </p:nvPicPr>
        <p:blipFill>
          <a:blip r:embed="rId3">
            <a:lum/>
            <a:alphaModFix/>
          </a:blip>
          <a:srcRect/>
          <a:stretch>
            <a:fillRect/>
          </a:stretch>
        </p:blipFill>
        <p:spPr>
          <a:xfrm>
            <a:off x="5212079" y="914400"/>
            <a:ext cx="3609359" cy="2560319"/>
          </a:xfrm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CN Tow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title" idx="4294967295"/>
          </p:nvPr>
        </p:nvSpPr>
        <p:spPr/>
        <p:txBody>
          <a:bodyPr/>
          <a:lstStyle>
            <a:defPPr lvl="0">
              <a:buSzPct val="45000"/>
              <a:buFont typeface="StarSymbol"/>
              <a:buNone/>
            </a:defPPr>
            <a:lvl1pPr lvl="0">
              <a:buSzPct val="45000"/>
              <a:buFont typeface="StarSymbol"/>
              <a:buChar char="●"/>
            </a:lvl1pPr>
            <a:lvl2pPr lvl="1">
              <a:buSzPct val="45000"/>
              <a:buFont typeface="StarSymbol"/>
              <a:buChar char="●"/>
            </a:lvl2pPr>
            <a:lvl3pPr lvl="2">
              <a:buSzPct val="45000"/>
              <a:buFont typeface="StarSymbol"/>
              <a:buChar char="●"/>
            </a:lvl3pPr>
            <a:lvl4pPr lvl="3">
              <a:buSzPct val="45000"/>
              <a:buFont typeface="StarSymbol"/>
              <a:buChar char="●"/>
            </a:lvl4pPr>
            <a:lvl5pPr lvl="4">
              <a:buSzPct val="45000"/>
              <a:buFont typeface="StarSymbol"/>
              <a:buChar char="●"/>
            </a:lvl5pPr>
            <a:lvl6pPr lvl="5">
              <a:buSzPct val="45000"/>
              <a:buFont typeface="StarSymbol"/>
              <a:buChar char="●"/>
            </a:lvl6pPr>
            <a:lvl7pPr lvl="6">
              <a:buSzPct val="45000"/>
              <a:buFont typeface="StarSymbol"/>
              <a:buChar char="●"/>
            </a:lvl7pPr>
            <a:lvl8pPr lvl="7">
              <a:buSzPct val="45000"/>
              <a:buFont typeface="StarSymbol"/>
              <a:buChar char="●"/>
            </a:lvl8pPr>
            <a:lvl9pPr lvl="8">
              <a:buSzPct val="45000"/>
              <a:buFont typeface="StarSymbol"/>
              <a:buChar char="●"/>
            </a:lvl9pPr>
          </a:lstStyle>
          <a:p>
            <a:pPr lvl="0">
              <a:buNone/>
            </a:pPr>
            <a:r>
              <a:rPr lang="cs-CZ">
                <a:solidFill>
                  <a:srgbClr val="800000"/>
                </a:solidFill>
              </a:rPr>
              <a:t>CN Tower (Canadian National Tower)</a:t>
            </a:r>
          </a:p>
        </p:txBody>
      </p:sp>
      <p:pic>
        <p:nvPicPr>
          <p:cNvPr id="3" name="Zástupný symbol pro obrázek 2"/>
          <p:cNvPicPr>
            <a:picLocks noGrp="1" noChangeAspect="1"/>
          </p:cNvPicPr>
          <p:nvPr>
            <p:ph type="pic" idx="4294967295"/>
          </p:nvPr>
        </p:nvPicPr>
        <p:blipFill>
          <a:blip r:embed="rId3">
            <a:lum/>
            <a:alphaModFix/>
          </a:blip>
          <a:srcRect/>
          <a:stretch>
            <a:fillRect/>
          </a:stretch>
        </p:blipFill>
        <p:spPr>
          <a:xfrm>
            <a:off x="640080" y="1737359"/>
            <a:ext cx="2900160" cy="4571639"/>
          </a:xfrm>
        </p:spPr>
      </p:pic>
      <p:sp>
        <p:nvSpPr>
          <p:cNvPr id="4" name="Zástupný symbol pro text 3"/>
          <p:cNvSpPr txBox="1">
            <a:spLocks noGrp="1"/>
          </p:cNvSpPr>
          <p:nvPr>
            <p:ph type="body" idx="4294967295"/>
          </p:nvPr>
        </p:nvSpPr>
        <p:spPr>
          <a:xfrm>
            <a:off x="3657600" y="1447919"/>
            <a:ext cx="5031000" cy="4571639"/>
          </a:xfrm>
        </p:spPr>
        <p:txBody>
          <a:bodyPr lIns="0" tIns="0" rIns="0" bIns="0"/>
          <a:lstStyle>
            <a:defPPr marL="432000" lvl="0" indent="-324000" algn="l" rtl="0" hangingPunct="1">
              <a:spcBef>
                <a:spcPts val="0"/>
              </a:spcBef>
              <a:spcAft>
                <a:spcPts val="1417"/>
              </a:spcAft>
              <a:buSzPct val="45000"/>
              <a:buFont typeface="StarSymbol"/>
              <a:buNone/>
              <a:defRPr lang="cs-CZ" sz="2600" b="0" i="0" u="none" strike="noStrike" kern="1200" spc="0">
                <a:ln>
                  <a:noFill/>
                </a:ln>
                <a:solidFill>
                  <a:srgbClr val="000000"/>
                </a:solidFill>
                <a:latin typeface="Perpetua"/>
                <a:ea typeface="Microsoft YaHei" pitchFamily="2"/>
                <a:cs typeface="Mangal" pitchFamily="2"/>
              </a:defRPr>
            </a:defPPr>
            <a:lvl1pPr marL="432000" lvl="0" indent="-324000" algn="l" rtl="0" hangingPunct="1">
              <a:spcBef>
                <a:spcPts val="0"/>
              </a:spcBef>
              <a:spcAft>
                <a:spcPts val="1417"/>
              </a:spcAft>
              <a:buSzPct val="45000"/>
              <a:buFont typeface="StarSymbol"/>
              <a:buChar char="●"/>
              <a:defRPr lang="cs-CZ" sz="2600" b="0" i="0" u="none" strike="noStrike" kern="1200" spc="0">
                <a:ln>
                  <a:noFill/>
                </a:ln>
                <a:solidFill>
                  <a:srgbClr val="000000"/>
                </a:solidFill>
                <a:latin typeface="Perpetua"/>
                <a:ea typeface="Microsoft YaHei" pitchFamily="2"/>
                <a:cs typeface="Mangal" pitchFamily="2"/>
              </a:defRPr>
            </a:lvl1pPr>
            <a:lvl2pPr marL="864000" lvl="1" indent="-324000" algn="l" rtl="0" hangingPunct="1">
              <a:spcBef>
                <a:spcPts val="0"/>
              </a:spcBef>
              <a:spcAft>
                <a:spcPts val="1134"/>
              </a:spcAft>
              <a:buSzPct val="75000"/>
              <a:buFont typeface="StarSymbol"/>
              <a:buChar char="–"/>
              <a:defRPr lang="cs-CZ" sz="2000" b="0" i="0" u="none" strike="noStrike" kern="1200" spc="0">
                <a:ln>
                  <a:noFill/>
                </a:ln>
                <a:solidFill>
                  <a:srgbClr val="000000"/>
                </a:solidFill>
                <a:latin typeface="Perpetua"/>
                <a:ea typeface="Microsoft YaHei" pitchFamily="2"/>
                <a:cs typeface="Mangal" pitchFamily="2"/>
              </a:defRPr>
            </a:lvl2pPr>
            <a:lvl3pPr marL="1295999" lvl="2" indent="-288000" algn="l" rtl="0" hangingPunct="1">
              <a:spcBef>
                <a:spcPts val="0"/>
              </a:spcBef>
              <a:spcAft>
                <a:spcPts val="850"/>
              </a:spcAft>
              <a:buSzPct val="45000"/>
              <a:buFont typeface="StarSymbol"/>
              <a:buChar char="●"/>
              <a:defRPr lang="cs-CZ" sz="2000" b="0" i="0" u="none" strike="noStrike" kern="1200" spc="0">
                <a:ln>
                  <a:noFill/>
                </a:ln>
                <a:solidFill>
                  <a:srgbClr val="000000"/>
                </a:solidFill>
                <a:latin typeface="Perpetua"/>
                <a:ea typeface="Microsoft YaHei" pitchFamily="2"/>
                <a:cs typeface="Mangal" pitchFamily="2"/>
              </a:defRPr>
            </a:lvl3pPr>
            <a:lvl4pPr marL="1728000" lvl="3" indent="-216000" algn="l" rtl="0" hangingPunct="1">
              <a:spcBef>
                <a:spcPts val="0"/>
              </a:spcBef>
              <a:spcAft>
                <a:spcPts val="567"/>
              </a:spcAft>
              <a:buSzPct val="75000"/>
              <a:buFont typeface="StarSymbol"/>
              <a:buChar char="–"/>
              <a:defRPr lang="cs-CZ" sz="2000" b="0" i="0" u="none" strike="noStrike" kern="1200" spc="0">
                <a:ln>
                  <a:noFill/>
                </a:ln>
                <a:solidFill>
                  <a:srgbClr val="000000"/>
                </a:solidFill>
                <a:latin typeface="Perpetua"/>
                <a:ea typeface="Microsoft YaHei" pitchFamily="2"/>
                <a:cs typeface="Mangal" pitchFamily="2"/>
              </a:defRPr>
            </a:lvl4pPr>
            <a:lvl5pPr marL="2160000" lvl="4" indent="-216000" algn="l" rtl="0" hangingPunct="1">
              <a:spcBef>
                <a:spcPts val="0"/>
              </a:spcBef>
              <a:spcAft>
                <a:spcPts val="283"/>
              </a:spcAft>
              <a:buSzPct val="45000"/>
              <a:buFont typeface="StarSymbol"/>
              <a:buChar char="●"/>
              <a:defRPr lang="cs-CZ" sz="2000" b="0" i="0" u="none" strike="noStrike" kern="1200" spc="0">
                <a:ln>
                  <a:noFill/>
                </a:ln>
                <a:solidFill>
                  <a:srgbClr val="000000"/>
                </a:solidFill>
                <a:latin typeface="Perpetua"/>
                <a:ea typeface="Microsoft YaHei" pitchFamily="2"/>
                <a:cs typeface="Mangal" pitchFamily="2"/>
              </a:defRPr>
            </a:lvl5pPr>
            <a:lvl6pPr marL="2591999" lvl="5" indent="-216000" algn="l" rtl="0" hangingPunct="1">
              <a:spcBef>
                <a:spcPts val="0"/>
              </a:spcBef>
              <a:spcAft>
                <a:spcPts val="283"/>
              </a:spcAft>
              <a:buSzPct val="45000"/>
              <a:buFont typeface="StarSymbol"/>
              <a:buChar char="●"/>
              <a:defRPr lang="cs-CZ" sz="2000" b="0" i="0" u="none" strike="noStrike" kern="1200" spc="0">
                <a:ln>
                  <a:noFill/>
                </a:ln>
                <a:solidFill>
                  <a:srgbClr val="000000"/>
                </a:solidFill>
                <a:latin typeface="Perpetua"/>
                <a:ea typeface="Microsoft YaHei" pitchFamily="2"/>
                <a:cs typeface="Mangal" pitchFamily="2"/>
              </a:defRPr>
            </a:lvl6pPr>
            <a:lvl7pPr marL="3023999" lvl="6" indent="-216000" algn="l" rtl="0" hangingPunct="1">
              <a:spcBef>
                <a:spcPts val="0"/>
              </a:spcBef>
              <a:spcAft>
                <a:spcPts val="283"/>
              </a:spcAft>
              <a:buSzPct val="45000"/>
              <a:buFont typeface="StarSymbol"/>
              <a:buChar char="●"/>
              <a:defRPr lang="cs-CZ" sz="2000" b="0" i="0" u="none" strike="noStrike" kern="1200" spc="0">
                <a:ln>
                  <a:noFill/>
                </a:ln>
                <a:solidFill>
                  <a:srgbClr val="000000"/>
                </a:solidFill>
                <a:latin typeface="Perpetua"/>
                <a:ea typeface="Microsoft YaHei" pitchFamily="2"/>
                <a:cs typeface="Mangal" pitchFamily="2"/>
              </a:defRPr>
            </a:lvl7pPr>
            <a:lvl8pPr marL="3456000" lvl="7" indent="-216000" algn="l" rtl="0" hangingPunct="1">
              <a:spcBef>
                <a:spcPts val="0"/>
              </a:spcBef>
              <a:spcAft>
                <a:spcPts val="283"/>
              </a:spcAft>
              <a:buSzPct val="45000"/>
              <a:buFont typeface="StarSymbol"/>
              <a:buChar char="●"/>
              <a:defRPr lang="cs-CZ" sz="2000" b="0" i="0" u="none" strike="noStrike" kern="1200" spc="0">
                <a:ln>
                  <a:noFill/>
                </a:ln>
                <a:solidFill>
                  <a:srgbClr val="000000"/>
                </a:solidFill>
                <a:latin typeface="Perpetua"/>
                <a:ea typeface="Microsoft YaHei" pitchFamily="2"/>
                <a:cs typeface="Mangal" pitchFamily="2"/>
              </a:defRPr>
            </a:lvl8pPr>
            <a:lvl9pPr marL="3887999" lvl="8" indent="-216000" algn="l" rtl="0" hangingPunct="1">
              <a:spcBef>
                <a:spcPts val="0"/>
              </a:spcBef>
              <a:spcAft>
                <a:spcPts val="283"/>
              </a:spcAft>
              <a:buSzPct val="45000"/>
              <a:buFont typeface="StarSymbol"/>
              <a:buChar char="●"/>
              <a:defRPr lang="cs-CZ" sz="2000" b="0" i="0" u="none" strike="noStrike" kern="1200" spc="0">
                <a:ln>
                  <a:noFill/>
                </a:ln>
                <a:solidFill>
                  <a:srgbClr val="000000"/>
                </a:solidFill>
                <a:latin typeface="Perpetua"/>
                <a:ea typeface="Microsoft YaHei" pitchFamily="2"/>
                <a:cs typeface="Mangal" pitchFamily="2"/>
              </a:defRPr>
            </a:lvl9pPr>
          </a:lstStyle>
          <a:p>
            <a:pPr lvl="0"/>
            <a:r>
              <a:rPr lang="en-US">
                <a:latin typeface="" pitchFamily="18"/>
              </a:rPr>
              <a:t>The tallest tower in the world until 2010</a:t>
            </a:r>
          </a:p>
          <a:p>
            <a:pPr lvl="0"/>
            <a:r>
              <a:rPr lang="en-US">
                <a:latin typeface="" pitchFamily="18"/>
              </a:rPr>
              <a:t>The most remarkable building in Toronto, Ontario, Canada</a:t>
            </a:r>
          </a:p>
          <a:p>
            <a:pPr lvl="0"/>
            <a:r>
              <a:rPr lang="en-US">
                <a:latin typeface="" pitchFamily="18"/>
              </a:rPr>
              <a:t>Completed in 1976</a:t>
            </a:r>
          </a:p>
          <a:p>
            <a:pPr lvl="0"/>
            <a:r>
              <a:rPr lang="en-US">
                <a:latin typeface="" pitchFamily="18"/>
              </a:rPr>
              <a:t>2 million international visitors every year visit this sight</a:t>
            </a: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Alouette 1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title" idx="4294967295"/>
          </p:nvPr>
        </p:nvSpPr>
        <p:spPr/>
        <p:txBody>
          <a:bodyPr/>
          <a:lstStyle>
            <a:defPPr lvl="0">
              <a:buSzPct val="45000"/>
              <a:buFont typeface="StarSymbol"/>
              <a:buNone/>
            </a:defPPr>
            <a:lvl1pPr lvl="0">
              <a:buSzPct val="45000"/>
              <a:buFont typeface="StarSymbol"/>
              <a:buChar char="●"/>
            </a:lvl1pPr>
            <a:lvl2pPr lvl="1">
              <a:buSzPct val="45000"/>
              <a:buFont typeface="StarSymbol"/>
              <a:buChar char="●"/>
            </a:lvl2pPr>
            <a:lvl3pPr lvl="2">
              <a:buSzPct val="45000"/>
              <a:buFont typeface="StarSymbol"/>
              <a:buChar char="●"/>
            </a:lvl3pPr>
            <a:lvl4pPr lvl="3">
              <a:buSzPct val="45000"/>
              <a:buFont typeface="StarSymbol"/>
              <a:buChar char="●"/>
            </a:lvl4pPr>
            <a:lvl5pPr lvl="4">
              <a:buSzPct val="45000"/>
              <a:buFont typeface="StarSymbol"/>
              <a:buChar char="●"/>
            </a:lvl5pPr>
            <a:lvl6pPr lvl="5">
              <a:buSzPct val="45000"/>
              <a:buFont typeface="StarSymbol"/>
              <a:buChar char="●"/>
            </a:lvl6pPr>
            <a:lvl7pPr lvl="6">
              <a:buSzPct val="45000"/>
              <a:buFont typeface="StarSymbol"/>
              <a:buChar char="●"/>
            </a:lvl7pPr>
            <a:lvl8pPr lvl="7">
              <a:buSzPct val="45000"/>
              <a:buFont typeface="StarSymbol"/>
              <a:buChar char="●"/>
            </a:lvl8pPr>
            <a:lvl9pPr lvl="8">
              <a:buSzPct val="45000"/>
              <a:buFont typeface="StarSymbol"/>
              <a:buChar char="●"/>
            </a:lvl9pPr>
          </a:lstStyle>
          <a:p>
            <a:pPr lvl="0">
              <a:buNone/>
            </a:pPr>
            <a:r>
              <a:rPr lang="cs-CZ">
                <a:solidFill>
                  <a:srgbClr val="800000"/>
                </a:solidFill>
              </a:rPr>
              <a:t>Alouette 1</a:t>
            </a:r>
          </a:p>
        </p:txBody>
      </p:sp>
      <p:sp>
        <p:nvSpPr>
          <p:cNvPr id="3" name="Zástupný symbol pro obsah 2"/>
          <p:cNvSpPr txBox="1">
            <a:spLocks noGrp="1"/>
          </p:cNvSpPr>
          <p:nvPr>
            <p:ph type="body" idx="4294967295"/>
          </p:nvPr>
        </p:nvSpPr>
        <p:spPr>
          <a:xfrm>
            <a:off x="914400" y="1447919"/>
            <a:ext cx="7772039" cy="2941199"/>
          </a:xfrm>
        </p:spPr>
        <p:txBody>
          <a:bodyPr/>
          <a:lstStyle>
            <a:defPPr marL="432000" lvl="0" indent="-324000" algn="l" rtl="0" hangingPunct="1">
              <a:spcBef>
                <a:spcPts val="0"/>
              </a:spcBef>
              <a:spcAft>
                <a:spcPts val="1417"/>
              </a:spcAft>
              <a:buSzPct val="45000"/>
              <a:buFont typeface="StarSymbol"/>
              <a:buNone/>
              <a:defRPr lang="cs-CZ" sz="2600" b="0" i="0" u="none" strike="noStrike" kern="1200" spc="0">
                <a:ln>
                  <a:noFill/>
                </a:ln>
                <a:solidFill>
                  <a:srgbClr val="000000"/>
                </a:solidFill>
                <a:latin typeface="Perpetua"/>
                <a:ea typeface="Microsoft YaHei" pitchFamily="2"/>
                <a:cs typeface="Mangal" pitchFamily="2"/>
              </a:defRPr>
            </a:defPPr>
            <a:lvl1pPr marL="432000" lvl="0" indent="-324000" algn="l" rtl="0" hangingPunct="1">
              <a:spcBef>
                <a:spcPts val="0"/>
              </a:spcBef>
              <a:spcAft>
                <a:spcPts val="1417"/>
              </a:spcAft>
              <a:buSzPct val="45000"/>
              <a:buFont typeface="StarSymbol"/>
              <a:buChar char="●"/>
              <a:defRPr lang="cs-CZ" sz="2600" b="0" i="0" u="none" strike="noStrike" kern="1200" spc="0">
                <a:ln>
                  <a:noFill/>
                </a:ln>
                <a:solidFill>
                  <a:srgbClr val="000000"/>
                </a:solidFill>
                <a:latin typeface="Perpetua"/>
                <a:ea typeface="Microsoft YaHei" pitchFamily="2"/>
                <a:cs typeface="Mangal" pitchFamily="2"/>
              </a:defRPr>
            </a:lvl1pPr>
            <a:lvl2pPr marL="864000" lvl="1" indent="-324000" algn="l" rtl="0" hangingPunct="1">
              <a:spcBef>
                <a:spcPts val="0"/>
              </a:spcBef>
              <a:spcAft>
                <a:spcPts val="1134"/>
              </a:spcAft>
              <a:buSzPct val="75000"/>
              <a:buFont typeface="StarSymbol"/>
              <a:buChar char="–"/>
              <a:defRPr lang="cs-CZ" sz="2000" b="0" i="0" u="none" strike="noStrike" kern="1200" spc="0">
                <a:ln>
                  <a:noFill/>
                </a:ln>
                <a:solidFill>
                  <a:srgbClr val="000000"/>
                </a:solidFill>
                <a:latin typeface="Perpetua"/>
                <a:ea typeface="Microsoft YaHei" pitchFamily="2"/>
                <a:cs typeface="Mangal" pitchFamily="2"/>
              </a:defRPr>
            </a:lvl2pPr>
            <a:lvl3pPr marL="1295999" lvl="2" indent="-288000" algn="l" rtl="0" hangingPunct="1">
              <a:spcBef>
                <a:spcPts val="0"/>
              </a:spcBef>
              <a:spcAft>
                <a:spcPts val="850"/>
              </a:spcAft>
              <a:buSzPct val="45000"/>
              <a:buFont typeface="StarSymbol"/>
              <a:buChar char="●"/>
              <a:defRPr lang="cs-CZ" sz="2000" b="0" i="0" u="none" strike="noStrike" kern="1200" spc="0">
                <a:ln>
                  <a:noFill/>
                </a:ln>
                <a:solidFill>
                  <a:srgbClr val="000000"/>
                </a:solidFill>
                <a:latin typeface="Perpetua"/>
                <a:ea typeface="Microsoft YaHei" pitchFamily="2"/>
                <a:cs typeface="Mangal" pitchFamily="2"/>
              </a:defRPr>
            </a:lvl3pPr>
            <a:lvl4pPr marL="1728000" lvl="3" indent="-216000" algn="l" rtl="0" hangingPunct="1">
              <a:spcBef>
                <a:spcPts val="0"/>
              </a:spcBef>
              <a:spcAft>
                <a:spcPts val="567"/>
              </a:spcAft>
              <a:buSzPct val="75000"/>
              <a:buFont typeface="StarSymbol"/>
              <a:buChar char="–"/>
              <a:defRPr lang="cs-CZ" sz="2000" b="0" i="0" u="none" strike="noStrike" kern="1200" spc="0">
                <a:ln>
                  <a:noFill/>
                </a:ln>
                <a:solidFill>
                  <a:srgbClr val="000000"/>
                </a:solidFill>
                <a:latin typeface="Perpetua"/>
                <a:ea typeface="Microsoft YaHei" pitchFamily="2"/>
                <a:cs typeface="Mangal" pitchFamily="2"/>
              </a:defRPr>
            </a:lvl4pPr>
            <a:lvl5pPr marL="2160000" lvl="4" indent="-216000" algn="l" rtl="0" hangingPunct="1">
              <a:spcBef>
                <a:spcPts val="0"/>
              </a:spcBef>
              <a:spcAft>
                <a:spcPts val="283"/>
              </a:spcAft>
              <a:buSzPct val="45000"/>
              <a:buFont typeface="StarSymbol"/>
              <a:buChar char="●"/>
              <a:defRPr lang="cs-CZ" sz="2000" b="0" i="0" u="none" strike="noStrike" kern="1200" spc="0">
                <a:ln>
                  <a:noFill/>
                </a:ln>
                <a:solidFill>
                  <a:srgbClr val="000000"/>
                </a:solidFill>
                <a:latin typeface="Perpetua"/>
                <a:ea typeface="Microsoft YaHei" pitchFamily="2"/>
                <a:cs typeface="Mangal" pitchFamily="2"/>
              </a:defRPr>
            </a:lvl5pPr>
            <a:lvl6pPr marL="2591999" lvl="5" indent="-216000" algn="l" rtl="0" hangingPunct="1">
              <a:spcBef>
                <a:spcPts val="0"/>
              </a:spcBef>
              <a:spcAft>
                <a:spcPts val="283"/>
              </a:spcAft>
              <a:buSzPct val="45000"/>
              <a:buFont typeface="StarSymbol"/>
              <a:buChar char="●"/>
              <a:defRPr lang="cs-CZ" sz="2000" b="0" i="0" u="none" strike="noStrike" kern="1200" spc="0">
                <a:ln>
                  <a:noFill/>
                </a:ln>
                <a:solidFill>
                  <a:srgbClr val="000000"/>
                </a:solidFill>
                <a:latin typeface="Perpetua"/>
                <a:ea typeface="Microsoft YaHei" pitchFamily="2"/>
                <a:cs typeface="Mangal" pitchFamily="2"/>
              </a:defRPr>
            </a:lvl6pPr>
            <a:lvl7pPr marL="3023999" lvl="6" indent="-216000" algn="l" rtl="0" hangingPunct="1">
              <a:spcBef>
                <a:spcPts val="0"/>
              </a:spcBef>
              <a:spcAft>
                <a:spcPts val="283"/>
              </a:spcAft>
              <a:buSzPct val="45000"/>
              <a:buFont typeface="StarSymbol"/>
              <a:buChar char="●"/>
              <a:defRPr lang="cs-CZ" sz="2000" b="0" i="0" u="none" strike="noStrike" kern="1200" spc="0">
                <a:ln>
                  <a:noFill/>
                </a:ln>
                <a:solidFill>
                  <a:srgbClr val="000000"/>
                </a:solidFill>
                <a:latin typeface="Perpetua"/>
                <a:ea typeface="Microsoft YaHei" pitchFamily="2"/>
                <a:cs typeface="Mangal" pitchFamily="2"/>
              </a:defRPr>
            </a:lvl7pPr>
            <a:lvl8pPr marL="3456000" lvl="7" indent="-216000" algn="l" rtl="0" hangingPunct="1">
              <a:spcBef>
                <a:spcPts val="0"/>
              </a:spcBef>
              <a:spcAft>
                <a:spcPts val="283"/>
              </a:spcAft>
              <a:buSzPct val="45000"/>
              <a:buFont typeface="StarSymbol"/>
              <a:buChar char="●"/>
              <a:defRPr lang="cs-CZ" sz="2000" b="0" i="0" u="none" strike="noStrike" kern="1200" spc="0">
                <a:ln>
                  <a:noFill/>
                </a:ln>
                <a:solidFill>
                  <a:srgbClr val="000000"/>
                </a:solidFill>
                <a:latin typeface="Perpetua"/>
                <a:ea typeface="Microsoft YaHei" pitchFamily="2"/>
                <a:cs typeface="Mangal" pitchFamily="2"/>
              </a:defRPr>
            </a:lvl8pPr>
            <a:lvl9pPr marL="3887999" lvl="8" indent="-216000" algn="l" rtl="0" hangingPunct="1">
              <a:spcBef>
                <a:spcPts val="0"/>
              </a:spcBef>
              <a:spcAft>
                <a:spcPts val="283"/>
              </a:spcAft>
              <a:buSzPct val="45000"/>
              <a:buFont typeface="StarSymbol"/>
              <a:buChar char="●"/>
              <a:defRPr lang="cs-CZ" sz="2000" b="0" i="0" u="none" strike="noStrike" kern="1200" spc="0">
                <a:ln>
                  <a:noFill/>
                </a:ln>
                <a:solidFill>
                  <a:srgbClr val="000000"/>
                </a:solidFill>
                <a:latin typeface="Perpetua"/>
                <a:ea typeface="Microsoft YaHei" pitchFamily="2"/>
                <a:cs typeface="Mangal" pitchFamily="2"/>
              </a:defRPr>
            </a:lvl9pPr>
          </a:lstStyle>
          <a:p>
            <a:pPr lvl="0"/>
            <a:r>
              <a:rPr lang="en-US">
                <a:latin typeface="" pitchFamily="18"/>
              </a:rPr>
              <a:t>Meaning – Lark  (a bird known for its beautiful singing)</a:t>
            </a:r>
          </a:p>
          <a:p>
            <a:pPr lvl="0"/>
            <a:r>
              <a:rPr lang="en-US">
                <a:latin typeface="" pitchFamily="18"/>
              </a:rPr>
              <a:t>The very first Canadian space satellite, also the first satellite constructed in other country than USA or USSR (British Ariel 1 was launched 5 months earlier, but constructed in the USA)</a:t>
            </a:r>
          </a:p>
          <a:p>
            <a:pPr lvl="0"/>
            <a:r>
              <a:rPr lang="en-US">
                <a:latin typeface="" pitchFamily="18"/>
              </a:rPr>
              <a:t>Launched in 1962</a:t>
            </a:r>
          </a:p>
        </p:txBody>
      </p:sp>
      <p:pic>
        <p:nvPicPr>
          <p:cNvPr id="4" name="Zástupný symbol pro obrázek 3"/>
          <p:cNvPicPr>
            <a:picLocks noGrp="1" noChangeAspect="1"/>
          </p:cNvPicPr>
          <p:nvPr>
            <p:ph type="pic" idx="4294967295"/>
          </p:nvPr>
        </p:nvPicPr>
        <p:blipFill>
          <a:blip r:embed="rId3">
            <a:lum/>
            <a:alphaModFix/>
          </a:blip>
          <a:srcRect/>
          <a:stretch>
            <a:fillRect/>
          </a:stretch>
        </p:blipFill>
        <p:spPr>
          <a:xfrm>
            <a:off x="2107799" y="5041800"/>
            <a:ext cx="4567319" cy="1541880"/>
          </a:xfrm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Canada Goo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title" idx="4294967295"/>
          </p:nvPr>
        </p:nvSpPr>
        <p:spPr/>
        <p:txBody>
          <a:bodyPr/>
          <a:lstStyle>
            <a:defPPr lvl="0">
              <a:buSzPct val="45000"/>
              <a:buFont typeface="StarSymbol"/>
              <a:buNone/>
            </a:defPPr>
            <a:lvl1pPr lvl="0">
              <a:buSzPct val="45000"/>
              <a:buFont typeface="StarSymbol"/>
              <a:buChar char="●"/>
            </a:lvl1pPr>
            <a:lvl2pPr lvl="1">
              <a:buSzPct val="45000"/>
              <a:buFont typeface="StarSymbol"/>
              <a:buChar char="●"/>
            </a:lvl2pPr>
            <a:lvl3pPr lvl="2">
              <a:buSzPct val="45000"/>
              <a:buFont typeface="StarSymbol"/>
              <a:buChar char="●"/>
            </a:lvl3pPr>
            <a:lvl4pPr lvl="3">
              <a:buSzPct val="45000"/>
              <a:buFont typeface="StarSymbol"/>
              <a:buChar char="●"/>
            </a:lvl4pPr>
            <a:lvl5pPr lvl="4">
              <a:buSzPct val="45000"/>
              <a:buFont typeface="StarSymbol"/>
              <a:buChar char="●"/>
            </a:lvl5pPr>
            <a:lvl6pPr lvl="5">
              <a:buSzPct val="45000"/>
              <a:buFont typeface="StarSymbol"/>
              <a:buChar char="●"/>
            </a:lvl6pPr>
            <a:lvl7pPr lvl="6">
              <a:buSzPct val="45000"/>
              <a:buFont typeface="StarSymbol"/>
              <a:buChar char="●"/>
            </a:lvl7pPr>
            <a:lvl8pPr lvl="7">
              <a:buSzPct val="45000"/>
              <a:buFont typeface="StarSymbol"/>
              <a:buChar char="●"/>
            </a:lvl8pPr>
            <a:lvl9pPr lvl="8">
              <a:buSzPct val="45000"/>
              <a:buFont typeface="StarSymbol"/>
              <a:buChar char="●"/>
            </a:lvl9pPr>
          </a:lstStyle>
          <a:p>
            <a:pPr lvl="0">
              <a:buNone/>
            </a:pPr>
            <a:r>
              <a:rPr lang="cs-CZ">
                <a:solidFill>
                  <a:srgbClr val="800000"/>
                </a:solidFill>
              </a:rPr>
              <a:t>Canada Goose</a:t>
            </a:r>
          </a:p>
        </p:txBody>
      </p:sp>
      <p:sp>
        <p:nvSpPr>
          <p:cNvPr id="3" name="Zástupný symbol pro obsah 2"/>
          <p:cNvSpPr txBox="1">
            <a:spLocks noGrp="1"/>
          </p:cNvSpPr>
          <p:nvPr>
            <p:ph type="body" idx="4294967295"/>
          </p:nvPr>
        </p:nvSpPr>
        <p:spPr>
          <a:xfrm>
            <a:off x="779759" y="1099079"/>
            <a:ext cx="4706639" cy="5667479"/>
          </a:xfrm>
        </p:spPr>
        <p:txBody>
          <a:bodyPr/>
          <a:lstStyle>
            <a:defPPr marL="432000" lvl="0" indent="-324000" algn="l" rtl="0" hangingPunct="1">
              <a:spcBef>
                <a:spcPts val="0"/>
              </a:spcBef>
              <a:spcAft>
                <a:spcPts val="1417"/>
              </a:spcAft>
              <a:buSzPct val="45000"/>
              <a:buFont typeface="StarSymbol"/>
              <a:buNone/>
              <a:defRPr lang="cs-CZ" sz="2600" b="0" i="0" u="none" strike="noStrike" kern="1200" spc="0">
                <a:ln>
                  <a:noFill/>
                </a:ln>
                <a:solidFill>
                  <a:srgbClr val="000000"/>
                </a:solidFill>
                <a:latin typeface="Perpetua"/>
                <a:ea typeface="Microsoft YaHei" pitchFamily="2"/>
                <a:cs typeface="Mangal" pitchFamily="2"/>
              </a:defRPr>
            </a:defPPr>
            <a:lvl1pPr marL="432000" lvl="0" indent="-324000" algn="l" rtl="0" hangingPunct="1">
              <a:spcBef>
                <a:spcPts val="0"/>
              </a:spcBef>
              <a:spcAft>
                <a:spcPts val="1417"/>
              </a:spcAft>
              <a:buSzPct val="45000"/>
              <a:buFont typeface="StarSymbol"/>
              <a:buChar char="●"/>
              <a:defRPr lang="cs-CZ" sz="2600" b="0" i="0" u="none" strike="noStrike" kern="1200" spc="0">
                <a:ln>
                  <a:noFill/>
                </a:ln>
                <a:solidFill>
                  <a:srgbClr val="000000"/>
                </a:solidFill>
                <a:latin typeface="Perpetua"/>
                <a:ea typeface="Microsoft YaHei" pitchFamily="2"/>
                <a:cs typeface="Mangal" pitchFamily="2"/>
              </a:defRPr>
            </a:lvl1pPr>
            <a:lvl2pPr marL="864000" lvl="1" indent="-324000" algn="l" rtl="0" hangingPunct="1">
              <a:spcBef>
                <a:spcPts val="0"/>
              </a:spcBef>
              <a:spcAft>
                <a:spcPts val="1134"/>
              </a:spcAft>
              <a:buSzPct val="75000"/>
              <a:buFont typeface="StarSymbol"/>
              <a:buChar char="–"/>
              <a:defRPr lang="cs-CZ" sz="2000" b="0" i="0" u="none" strike="noStrike" kern="1200" spc="0">
                <a:ln>
                  <a:noFill/>
                </a:ln>
                <a:solidFill>
                  <a:srgbClr val="000000"/>
                </a:solidFill>
                <a:latin typeface="Perpetua"/>
                <a:ea typeface="Microsoft YaHei" pitchFamily="2"/>
                <a:cs typeface="Mangal" pitchFamily="2"/>
              </a:defRPr>
            </a:lvl2pPr>
            <a:lvl3pPr marL="1295999" lvl="2" indent="-288000" algn="l" rtl="0" hangingPunct="1">
              <a:spcBef>
                <a:spcPts val="0"/>
              </a:spcBef>
              <a:spcAft>
                <a:spcPts val="850"/>
              </a:spcAft>
              <a:buSzPct val="45000"/>
              <a:buFont typeface="StarSymbol"/>
              <a:buChar char="●"/>
              <a:defRPr lang="cs-CZ" sz="2000" b="0" i="0" u="none" strike="noStrike" kern="1200" spc="0">
                <a:ln>
                  <a:noFill/>
                </a:ln>
                <a:solidFill>
                  <a:srgbClr val="000000"/>
                </a:solidFill>
                <a:latin typeface="Perpetua"/>
                <a:ea typeface="Microsoft YaHei" pitchFamily="2"/>
                <a:cs typeface="Mangal" pitchFamily="2"/>
              </a:defRPr>
            </a:lvl3pPr>
            <a:lvl4pPr marL="1728000" lvl="3" indent="-216000" algn="l" rtl="0" hangingPunct="1">
              <a:spcBef>
                <a:spcPts val="0"/>
              </a:spcBef>
              <a:spcAft>
                <a:spcPts val="567"/>
              </a:spcAft>
              <a:buSzPct val="75000"/>
              <a:buFont typeface="StarSymbol"/>
              <a:buChar char="–"/>
              <a:defRPr lang="cs-CZ" sz="2000" b="0" i="0" u="none" strike="noStrike" kern="1200" spc="0">
                <a:ln>
                  <a:noFill/>
                </a:ln>
                <a:solidFill>
                  <a:srgbClr val="000000"/>
                </a:solidFill>
                <a:latin typeface="Perpetua"/>
                <a:ea typeface="Microsoft YaHei" pitchFamily="2"/>
                <a:cs typeface="Mangal" pitchFamily="2"/>
              </a:defRPr>
            </a:lvl4pPr>
            <a:lvl5pPr marL="2160000" lvl="4" indent="-216000" algn="l" rtl="0" hangingPunct="1">
              <a:spcBef>
                <a:spcPts val="0"/>
              </a:spcBef>
              <a:spcAft>
                <a:spcPts val="283"/>
              </a:spcAft>
              <a:buSzPct val="45000"/>
              <a:buFont typeface="StarSymbol"/>
              <a:buChar char="●"/>
              <a:defRPr lang="cs-CZ" sz="2000" b="0" i="0" u="none" strike="noStrike" kern="1200" spc="0">
                <a:ln>
                  <a:noFill/>
                </a:ln>
                <a:solidFill>
                  <a:srgbClr val="000000"/>
                </a:solidFill>
                <a:latin typeface="Perpetua"/>
                <a:ea typeface="Microsoft YaHei" pitchFamily="2"/>
                <a:cs typeface="Mangal" pitchFamily="2"/>
              </a:defRPr>
            </a:lvl5pPr>
            <a:lvl6pPr marL="2591999" lvl="5" indent="-216000" algn="l" rtl="0" hangingPunct="1">
              <a:spcBef>
                <a:spcPts val="0"/>
              </a:spcBef>
              <a:spcAft>
                <a:spcPts val="283"/>
              </a:spcAft>
              <a:buSzPct val="45000"/>
              <a:buFont typeface="StarSymbol"/>
              <a:buChar char="●"/>
              <a:defRPr lang="cs-CZ" sz="2000" b="0" i="0" u="none" strike="noStrike" kern="1200" spc="0">
                <a:ln>
                  <a:noFill/>
                </a:ln>
                <a:solidFill>
                  <a:srgbClr val="000000"/>
                </a:solidFill>
                <a:latin typeface="Perpetua"/>
                <a:ea typeface="Microsoft YaHei" pitchFamily="2"/>
                <a:cs typeface="Mangal" pitchFamily="2"/>
              </a:defRPr>
            </a:lvl6pPr>
            <a:lvl7pPr marL="3023999" lvl="6" indent="-216000" algn="l" rtl="0" hangingPunct="1">
              <a:spcBef>
                <a:spcPts val="0"/>
              </a:spcBef>
              <a:spcAft>
                <a:spcPts val="283"/>
              </a:spcAft>
              <a:buSzPct val="45000"/>
              <a:buFont typeface="StarSymbol"/>
              <a:buChar char="●"/>
              <a:defRPr lang="cs-CZ" sz="2000" b="0" i="0" u="none" strike="noStrike" kern="1200" spc="0">
                <a:ln>
                  <a:noFill/>
                </a:ln>
                <a:solidFill>
                  <a:srgbClr val="000000"/>
                </a:solidFill>
                <a:latin typeface="Perpetua"/>
                <a:ea typeface="Microsoft YaHei" pitchFamily="2"/>
                <a:cs typeface="Mangal" pitchFamily="2"/>
              </a:defRPr>
            </a:lvl7pPr>
            <a:lvl8pPr marL="3456000" lvl="7" indent="-216000" algn="l" rtl="0" hangingPunct="1">
              <a:spcBef>
                <a:spcPts val="0"/>
              </a:spcBef>
              <a:spcAft>
                <a:spcPts val="283"/>
              </a:spcAft>
              <a:buSzPct val="45000"/>
              <a:buFont typeface="StarSymbol"/>
              <a:buChar char="●"/>
              <a:defRPr lang="cs-CZ" sz="2000" b="0" i="0" u="none" strike="noStrike" kern="1200" spc="0">
                <a:ln>
                  <a:noFill/>
                </a:ln>
                <a:solidFill>
                  <a:srgbClr val="000000"/>
                </a:solidFill>
                <a:latin typeface="Perpetua"/>
                <a:ea typeface="Microsoft YaHei" pitchFamily="2"/>
                <a:cs typeface="Mangal" pitchFamily="2"/>
              </a:defRPr>
            </a:lvl8pPr>
            <a:lvl9pPr marL="3887999" lvl="8" indent="-216000" algn="l" rtl="0" hangingPunct="1">
              <a:spcBef>
                <a:spcPts val="0"/>
              </a:spcBef>
              <a:spcAft>
                <a:spcPts val="283"/>
              </a:spcAft>
              <a:buSzPct val="45000"/>
              <a:buFont typeface="StarSymbol"/>
              <a:buChar char="●"/>
              <a:defRPr lang="cs-CZ" sz="2000" b="0" i="0" u="none" strike="noStrike" kern="1200" spc="0">
                <a:ln>
                  <a:noFill/>
                </a:ln>
                <a:solidFill>
                  <a:srgbClr val="000000"/>
                </a:solidFill>
                <a:latin typeface="Perpetua"/>
                <a:ea typeface="Microsoft YaHei" pitchFamily="2"/>
                <a:cs typeface="Mangal" pitchFamily="2"/>
              </a:defRPr>
            </a:lvl9pPr>
          </a:lstStyle>
          <a:p>
            <a:pPr lvl="0"/>
            <a:r>
              <a:rPr lang="en-US">
                <a:latin typeface="" pitchFamily="18"/>
              </a:rPr>
              <a:t>One of Canadian national symbols</a:t>
            </a:r>
          </a:p>
          <a:p>
            <a:pPr lvl="0"/>
            <a:r>
              <a:rPr lang="en-US">
                <a:latin typeface="" pitchFamily="18"/>
              </a:rPr>
              <a:t>Its special features are a black head and a black neck</a:t>
            </a:r>
          </a:p>
          <a:p>
            <a:pPr lvl="0"/>
            <a:r>
              <a:rPr lang="en-US">
                <a:latin typeface="" pitchFamily="18"/>
              </a:rPr>
              <a:t>An outdoor clothes brand is called after this goose</a:t>
            </a:r>
          </a:p>
          <a:p>
            <a:pPr lvl="0"/>
            <a:r>
              <a:rPr lang="en-US">
                <a:latin typeface="" pitchFamily="18"/>
              </a:rPr>
              <a:t>Among other national symbols are a beaver, a common loon, the Crown, and the RCMP</a:t>
            </a:r>
          </a:p>
        </p:txBody>
      </p:sp>
      <p:pic>
        <p:nvPicPr>
          <p:cNvPr id="4" name="Zástupný symbol pro obrázek 3"/>
          <p:cNvPicPr>
            <a:picLocks noGrp="1" noChangeAspect="1"/>
          </p:cNvPicPr>
          <p:nvPr>
            <p:ph type="pic" idx="4294967295"/>
          </p:nvPr>
        </p:nvPicPr>
        <p:blipFill>
          <a:blip r:embed="rId3">
            <a:lum/>
            <a:alphaModFix/>
          </a:blip>
          <a:srcRect/>
          <a:stretch>
            <a:fillRect/>
          </a:stretch>
        </p:blipFill>
        <p:spPr>
          <a:xfrm>
            <a:off x="5577839" y="1472399"/>
            <a:ext cx="3383279" cy="3922560"/>
          </a:xfrm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RCMP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title" idx="4294967295"/>
          </p:nvPr>
        </p:nvSpPr>
        <p:spPr/>
        <p:txBody>
          <a:bodyPr/>
          <a:lstStyle>
            <a:defPPr lvl="0">
              <a:buSzPct val="45000"/>
              <a:buFont typeface="StarSymbol"/>
              <a:buNone/>
            </a:defPPr>
            <a:lvl1pPr lvl="0">
              <a:buSzPct val="45000"/>
              <a:buFont typeface="StarSymbol"/>
              <a:buChar char="●"/>
            </a:lvl1pPr>
            <a:lvl2pPr lvl="1">
              <a:buSzPct val="45000"/>
              <a:buFont typeface="StarSymbol"/>
              <a:buChar char="●"/>
            </a:lvl2pPr>
            <a:lvl3pPr lvl="2">
              <a:buSzPct val="45000"/>
              <a:buFont typeface="StarSymbol"/>
              <a:buChar char="●"/>
            </a:lvl3pPr>
            <a:lvl4pPr lvl="3">
              <a:buSzPct val="45000"/>
              <a:buFont typeface="StarSymbol"/>
              <a:buChar char="●"/>
            </a:lvl4pPr>
            <a:lvl5pPr lvl="4">
              <a:buSzPct val="45000"/>
              <a:buFont typeface="StarSymbol"/>
              <a:buChar char="●"/>
            </a:lvl5pPr>
            <a:lvl6pPr lvl="5">
              <a:buSzPct val="45000"/>
              <a:buFont typeface="StarSymbol"/>
              <a:buChar char="●"/>
            </a:lvl6pPr>
            <a:lvl7pPr lvl="6">
              <a:buSzPct val="45000"/>
              <a:buFont typeface="StarSymbol"/>
              <a:buChar char="●"/>
            </a:lvl7pPr>
            <a:lvl8pPr lvl="7">
              <a:buSzPct val="45000"/>
              <a:buFont typeface="StarSymbol"/>
              <a:buChar char="●"/>
            </a:lvl8pPr>
            <a:lvl9pPr lvl="8">
              <a:buSzPct val="45000"/>
              <a:buFont typeface="StarSymbol"/>
              <a:buChar char="●"/>
            </a:lvl9pPr>
          </a:lstStyle>
          <a:p>
            <a:pPr lvl="0">
              <a:buNone/>
            </a:pPr>
            <a:r>
              <a:rPr lang="cs-CZ">
                <a:solidFill>
                  <a:srgbClr val="800000"/>
                </a:solidFill>
              </a:rPr>
              <a:t>RCMP</a:t>
            </a:r>
          </a:p>
        </p:txBody>
      </p:sp>
      <p:pic>
        <p:nvPicPr>
          <p:cNvPr id="3" name="Zástupný symbol pro obrázek 2"/>
          <p:cNvPicPr>
            <a:picLocks noGrp="1" noChangeAspect="1"/>
          </p:cNvPicPr>
          <p:nvPr>
            <p:ph type="pic" idx="4294967295"/>
          </p:nvPr>
        </p:nvPicPr>
        <p:blipFill>
          <a:blip r:embed="rId3">
            <a:lum/>
            <a:alphaModFix/>
          </a:blip>
          <a:srcRect/>
          <a:stretch>
            <a:fillRect/>
          </a:stretch>
        </p:blipFill>
        <p:spPr>
          <a:xfrm>
            <a:off x="505439" y="2103119"/>
            <a:ext cx="3792239" cy="2846880"/>
          </a:xfrm>
        </p:spPr>
      </p:pic>
      <p:sp>
        <p:nvSpPr>
          <p:cNvPr id="4" name="Zástupný symbol pro text 3"/>
          <p:cNvSpPr txBox="1">
            <a:spLocks noGrp="1"/>
          </p:cNvSpPr>
          <p:nvPr>
            <p:ph type="body" idx="4294967295"/>
          </p:nvPr>
        </p:nvSpPr>
        <p:spPr>
          <a:xfrm>
            <a:off x="4480559" y="1447919"/>
            <a:ext cx="4480559" cy="4571639"/>
          </a:xfrm>
        </p:spPr>
        <p:txBody>
          <a:bodyPr lIns="0" tIns="0" rIns="0" bIns="0"/>
          <a:lstStyle>
            <a:defPPr marL="432000" lvl="0" indent="-324000" algn="l" rtl="0" hangingPunct="1">
              <a:spcBef>
                <a:spcPts val="0"/>
              </a:spcBef>
              <a:spcAft>
                <a:spcPts val="1417"/>
              </a:spcAft>
              <a:buSzPct val="45000"/>
              <a:buFont typeface="StarSymbol"/>
              <a:buNone/>
              <a:defRPr lang="cs-CZ" sz="2600" b="0" i="0" u="none" strike="noStrike" kern="1200" spc="0">
                <a:ln>
                  <a:noFill/>
                </a:ln>
                <a:solidFill>
                  <a:srgbClr val="000000"/>
                </a:solidFill>
                <a:latin typeface="Perpetua"/>
                <a:ea typeface="Microsoft YaHei" pitchFamily="2"/>
                <a:cs typeface="Mangal" pitchFamily="2"/>
              </a:defRPr>
            </a:defPPr>
            <a:lvl1pPr marL="432000" lvl="0" indent="-324000" algn="l" rtl="0" hangingPunct="1">
              <a:spcBef>
                <a:spcPts val="0"/>
              </a:spcBef>
              <a:spcAft>
                <a:spcPts val="1417"/>
              </a:spcAft>
              <a:buSzPct val="45000"/>
              <a:buFont typeface="StarSymbol"/>
              <a:buChar char="●"/>
              <a:defRPr lang="cs-CZ" sz="2600" b="0" i="0" u="none" strike="noStrike" kern="1200" spc="0">
                <a:ln>
                  <a:noFill/>
                </a:ln>
                <a:solidFill>
                  <a:srgbClr val="000000"/>
                </a:solidFill>
                <a:latin typeface="Perpetua"/>
                <a:ea typeface="Microsoft YaHei" pitchFamily="2"/>
                <a:cs typeface="Mangal" pitchFamily="2"/>
              </a:defRPr>
            </a:lvl1pPr>
            <a:lvl2pPr marL="864000" lvl="1" indent="-324000" algn="l" rtl="0" hangingPunct="1">
              <a:spcBef>
                <a:spcPts val="0"/>
              </a:spcBef>
              <a:spcAft>
                <a:spcPts val="1134"/>
              </a:spcAft>
              <a:buSzPct val="75000"/>
              <a:buFont typeface="StarSymbol"/>
              <a:buChar char="–"/>
              <a:defRPr lang="cs-CZ" sz="2000" b="0" i="0" u="none" strike="noStrike" kern="1200" spc="0">
                <a:ln>
                  <a:noFill/>
                </a:ln>
                <a:solidFill>
                  <a:srgbClr val="000000"/>
                </a:solidFill>
                <a:latin typeface="Perpetua"/>
                <a:ea typeface="Microsoft YaHei" pitchFamily="2"/>
                <a:cs typeface="Mangal" pitchFamily="2"/>
              </a:defRPr>
            </a:lvl2pPr>
            <a:lvl3pPr marL="1295999" lvl="2" indent="-288000" algn="l" rtl="0" hangingPunct="1">
              <a:spcBef>
                <a:spcPts val="0"/>
              </a:spcBef>
              <a:spcAft>
                <a:spcPts val="850"/>
              </a:spcAft>
              <a:buSzPct val="45000"/>
              <a:buFont typeface="StarSymbol"/>
              <a:buChar char="●"/>
              <a:defRPr lang="cs-CZ" sz="2000" b="0" i="0" u="none" strike="noStrike" kern="1200" spc="0">
                <a:ln>
                  <a:noFill/>
                </a:ln>
                <a:solidFill>
                  <a:srgbClr val="000000"/>
                </a:solidFill>
                <a:latin typeface="Perpetua"/>
                <a:ea typeface="Microsoft YaHei" pitchFamily="2"/>
                <a:cs typeface="Mangal" pitchFamily="2"/>
              </a:defRPr>
            </a:lvl3pPr>
            <a:lvl4pPr marL="1728000" lvl="3" indent="-216000" algn="l" rtl="0" hangingPunct="1">
              <a:spcBef>
                <a:spcPts val="0"/>
              </a:spcBef>
              <a:spcAft>
                <a:spcPts val="567"/>
              </a:spcAft>
              <a:buSzPct val="75000"/>
              <a:buFont typeface="StarSymbol"/>
              <a:buChar char="–"/>
              <a:defRPr lang="cs-CZ" sz="2000" b="0" i="0" u="none" strike="noStrike" kern="1200" spc="0">
                <a:ln>
                  <a:noFill/>
                </a:ln>
                <a:solidFill>
                  <a:srgbClr val="000000"/>
                </a:solidFill>
                <a:latin typeface="Perpetua"/>
                <a:ea typeface="Microsoft YaHei" pitchFamily="2"/>
                <a:cs typeface="Mangal" pitchFamily="2"/>
              </a:defRPr>
            </a:lvl4pPr>
            <a:lvl5pPr marL="2160000" lvl="4" indent="-216000" algn="l" rtl="0" hangingPunct="1">
              <a:spcBef>
                <a:spcPts val="0"/>
              </a:spcBef>
              <a:spcAft>
                <a:spcPts val="283"/>
              </a:spcAft>
              <a:buSzPct val="45000"/>
              <a:buFont typeface="StarSymbol"/>
              <a:buChar char="●"/>
              <a:defRPr lang="cs-CZ" sz="2000" b="0" i="0" u="none" strike="noStrike" kern="1200" spc="0">
                <a:ln>
                  <a:noFill/>
                </a:ln>
                <a:solidFill>
                  <a:srgbClr val="000000"/>
                </a:solidFill>
                <a:latin typeface="Perpetua"/>
                <a:ea typeface="Microsoft YaHei" pitchFamily="2"/>
                <a:cs typeface="Mangal" pitchFamily="2"/>
              </a:defRPr>
            </a:lvl5pPr>
            <a:lvl6pPr marL="2591999" lvl="5" indent="-216000" algn="l" rtl="0" hangingPunct="1">
              <a:spcBef>
                <a:spcPts val="0"/>
              </a:spcBef>
              <a:spcAft>
                <a:spcPts val="283"/>
              </a:spcAft>
              <a:buSzPct val="45000"/>
              <a:buFont typeface="StarSymbol"/>
              <a:buChar char="●"/>
              <a:defRPr lang="cs-CZ" sz="2000" b="0" i="0" u="none" strike="noStrike" kern="1200" spc="0">
                <a:ln>
                  <a:noFill/>
                </a:ln>
                <a:solidFill>
                  <a:srgbClr val="000000"/>
                </a:solidFill>
                <a:latin typeface="Perpetua"/>
                <a:ea typeface="Microsoft YaHei" pitchFamily="2"/>
                <a:cs typeface="Mangal" pitchFamily="2"/>
              </a:defRPr>
            </a:lvl6pPr>
            <a:lvl7pPr marL="3023999" lvl="6" indent="-216000" algn="l" rtl="0" hangingPunct="1">
              <a:spcBef>
                <a:spcPts val="0"/>
              </a:spcBef>
              <a:spcAft>
                <a:spcPts val="283"/>
              </a:spcAft>
              <a:buSzPct val="45000"/>
              <a:buFont typeface="StarSymbol"/>
              <a:buChar char="●"/>
              <a:defRPr lang="cs-CZ" sz="2000" b="0" i="0" u="none" strike="noStrike" kern="1200" spc="0">
                <a:ln>
                  <a:noFill/>
                </a:ln>
                <a:solidFill>
                  <a:srgbClr val="000000"/>
                </a:solidFill>
                <a:latin typeface="Perpetua"/>
                <a:ea typeface="Microsoft YaHei" pitchFamily="2"/>
                <a:cs typeface="Mangal" pitchFamily="2"/>
              </a:defRPr>
            </a:lvl7pPr>
            <a:lvl8pPr marL="3456000" lvl="7" indent="-216000" algn="l" rtl="0" hangingPunct="1">
              <a:spcBef>
                <a:spcPts val="0"/>
              </a:spcBef>
              <a:spcAft>
                <a:spcPts val="283"/>
              </a:spcAft>
              <a:buSzPct val="45000"/>
              <a:buFont typeface="StarSymbol"/>
              <a:buChar char="●"/>
              <a:defRPr lang="cs-CZ" sz="2000" b="0" i="0" u="none" strike="noStrike" kern="1200" spc="0">
                <a:ln>
                  <a:noFill/>
                </a:ln>
                <a:solidFill>
                  <a:srgbClr val="000000"/>
                </a:solidFill>
                <a:latin typeface="Perpetua"/>
                <a:ea typeface="Microsoft YaHei" pitchFamily="2"/>
                <a:cs typeface="Mangal" pitchFamily="2"/>
              </a:defRPr>
            </a:lvl8pPr>
            <a:lvl9pPr marL="3887999" lvl="8" indent="-216000" algn="l" rtl="0" hangingPunct="1">
              <a:spcBef>
                <a:spcPts val="0"/>
              </a:spcBef>
              <a:spcAft>
                <a:spcPts val="283"/>
              </a:spcAft>
              <a:buSzPct val="45000"/>
              <a:buFont typeface="StarSymbol"/>
              <a:buChar char="●"/>
              <a:defRPr lang="cs-CZ" sz="2000" b="0" i="0" u="none" strike="noStrike" kern="1200" spc="0">
                <a:ln>
                  <a:noFill/>
                </a:ln>
                <a:solidFill>
                  <a:srgbClr val="000000"/>
                </a:solidFill>
                <a:latin typeface="Perpetua"/>
                <a:ea typeface="Microsoft YaHei" pitchFamily="2"/>
                <a:cs typeface="Mangal" pitchFamily="2"/>
              </a:defRPr>
            </a:lvl9pPr>
          </a:lstStyle>
          <a:p>
            <a:pPr lvl="0">
              <a:buNone/>
            </a:pPr>
            <a:r>
              <a:rPr lang="en-US">
                <a:latin typeface="" pitchFamily="18"/>
              </a:rPr>
              <a:t>= the Royal Canadian Mounted Police, or the Mounties</a:t>
            </a:r>
          </a:p>
          <a:p>
            <a:pPr lvl="0"/>
            <a:r>
              <a:rPr lang="en-US">
                <a:latin typeface="" pitchFamily="18"/>
              </a:rPr>
              <a:t>Even though it is a police force, it was active in wars</a:t>
            </a:r>
          </a:p>
          <a:p>
            <a:pPr lvl="0"/>
            <a:r>
              <a:rPr lang="en-US">
                <a:latin typeface="" pitchFamily="18"/>
              </a:rPr>
              <a:t>It is often portrayed in TV series, such as </a:t>
            </a:r>
            <a:r>
              <a:rPr lang="en-US" i="1">
                <a:latin typeface="" pitchFamily="18"/>
              </a:rPr>
              <a:t>Due South</a:t>
            </a: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Wayne Gretzky and Mario Lemieux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title" idx="4294967295"/>
          </p:nvPr>
        </p:nvSpPr>
        <p:spPr>
          <a:xfrm>
            <a:off x="914400" y="305280"/>
            <a:ext cx="7772039" cy="1142639"/>
          </a:xfrm>
        </p:spPr>
        <p:txBody>
          <a:bodyPr/>
          <a:lstStyle>
            <a:defPPr lvl="0">
              <a:buSzPct val="45000"/>
              <a:buFont typeface="StarSymbol"/>
              <a:buNone/>
            </a:defPPr>
            <a:lvl1pPr lvl="0">
              <a:buSzPct val="45000"/>
              <a:buFont typeface="StarSymbol"/>
              <a:buChar char="●"/>
            </a:lvl1pPr>
            <a:lvl2pPr lvl="1">
              <a:buSzPct val="45000"/>
              <a:buFont typeface="StarSymbol"/>
              <a:buChar char="●"/>
            </a:lvl2pPr>
            <a:lvl3pPr lvl="2">
              <a:buSzPct val="45000"/>
              <a:buFont typeface="StarSymbol"/>
              <a:buChar char="●"/>
            </a:lvl3pPr>
            <a:lvl4pPr lvl="3">
              <a:buSzPct val="45000"/>
              <a:buFont typeface="StarSymbol"/>
              <a:buChar char="●"/>
            </a:lvl4pPr>
            <a:lvl5pPr lvl="4">
              <a:buSzPct val="45000"/>
              <a:buFont typeface="StarSymbol"/>
              <a:buChar char="●"/>
            </a:lvl5pPr>
            <a:lvl6pPr lvl="5">
              <a:buSzPct val="45000"/>
              <a:buFont typeface="StarSymbol"/>
              <a:buChar char="●"/>
            </a:lvl6pPr>
            <a:lvl7pPr lvl="6">
              <a:buSzPct val="45000"/>
              <a:buFont typeface="StarSymbol"/>
              <a:buChar char="●"/>
            </a:lvl7pPr>
            <a:lvl8pPr lvl="7">
              <a:buSzPct val="45000"/>
              <a:buFont typeface="StarSymbol"/>
              <a:buChar char="●"/>
            </a:lvl8pPr>
            <a:lvl9pPr lvl="8">
              <a:buSzPct val="45000"/>
              <a:buFont typeface="StarSymbol"/>
              <a:buChar char="●"/>
            </a:lvl9pPr>
          </a:lstStyle>
          <a:p>
            <a:pPr lvl="0">
              <a:buNone/>
            </a:pPr>
            <a:r>
              <a:rPr lang="cs-CZ">
                <a:solidFill>
                  <a:srgbClr val="800000"/>
                </a:solidFill>
              </a:rPr>
              <a:t>Wayne Gretzky and Mario Lemieux</a:t>
            </a:r>
          </a:p>
        </p:txBody>
      </p:sp>
      <p:sp>
        <p:nvSpPr>
          <p:cNvPr id="3" name="Zástupný symbol pro text 2"/>
          <p:cNvSpPr txBox="1">
            <a:spLocks noGrp="1"/>
          </p:cNvSpPr>
          <p:nvPr>
            <p:ph type="body" idx="4294967295"/>
          </p:nvPr>
        </p:nvSpPr>
        <p:spPr>
          <a:xfrm>
            <a:off x="914400" y="1447919"/>
            <a:ext cx="7955279" cy="2639160"/>
          </a:xfrm>
        </p:spPr>
        <p:txBody>
          <a:bodyPr lIns="0" tIns="0" rIns="0" bIns="0">
            <a:spAutoFit/>
          </a:bodyPr>
          <a:lstStyle>
            <a:defPPr marL="432000" lvl="0" indent="-324000" algn="l" rtl="0" hangingPunct="1">
              <a:spcBef>
                <a:spcPts val="0"/>
              </a:spcBef>
              <a:spcAft>
                <a:spcPts val="1417"/>
              </a:spcAft>
              <a:buSzPct val="45000"/>
              <a:buFont typeface="StarSymbol"/>
              <a:buNone/>
              <a:defRPr lang="cs-CZ" sz="2600" b="0" i="0" u="none" strike="noStrike" kern="1200" spc="0">
                <a:ln>
                  <a:noFill/>
                </a:ln>
                <a:solidFill>
                  <a:srgbClr val="000000"/>
                </a:solidFill>
                <a:latin typeface="Perpetua"/>
                <a:ea typeface="Microsoft YaHei" pitchFamily="2"/>
                <a:cs typeface="Mangal" pitchFamily="2"/>
              </a:defRPr>
            </a:defPPr>
            <a:lvl1pPr marL="432000" lvl="0" indent="-324000" algn="l" rtl="0" hangingPunct="1">
              <a:spcBef>
                <a:spcPts val="0"/>
              </a:spcBef>
              <a:spcAft>
                <a:spcPts val="1417"/>
              </a:spcAft>
              <a:buSzPct val="45000"/>
              <a:buFont typeface="StarSymbol"/>
              <a:buChar char="●"/>
              <a:defRPr lang="cs-CZ" sz="2600" b="0" i="0" u="none" strike="noStrike" kern="1200" spc="0">
                <a:ln>
                  <a:noFill/>
                </a:ln>
                <a:solidFill>
                  <a:srgbClr val="000000"/>
                </a:solidFill>
                <a:latin typeface="Perpetua"/>
                <a:ea typeface="Microsoft YaHei" pitchFamily="2"/>
                <a:cs typeface="Mangal" pitchFamily="2"/>
              </a:defRPr>
            </a:lvl1pPr>
            <a:lvl2pPr marL="864000" lvl="1" indent="-324000" algn="l" rtl="0" hangingPunct="1">
              <a:spcBef>
                <a:spcPts val="0"/>
              </a:spcBef>
              <a:spcAft>
                <a:spcPts val="1134"/>
              </a:spcAft>
              <a:buSzPct val="75000"/>
              <a:buFont typeface="StarSymbol"/>
              <a:buChar char="–"/>
              <a:defRPr lang="cs-CZ" sz="2000" b="0" i="0" u="none" strike="noStrike" kern="1200" spc="0">
                <a:ln>
                  <a:noFill/>
                </a:ln>
                <a:solidFill>
                  <a:srgbClr val="000000"/>
                </a:solidFill>
                <a:latin typeface="Perpetua"/>
                <a:ea typeface="Microsoft YaHei" pitchFamily="2"/>
                <a:cs typeface="Mangal" pitchFamily="2"/>
              </a:defRPr>
            </a:lvl2pPr>
            <a:lvl3pPr marL="1295999" lvl="2" indent="-288000" algn="l" rtl="0" hangingPunct="1">
              <a:spcBef>
                <a:spcPts val="0"/>
              </a:spcBef>
              <a:spcAft>
                <a:spcPts val="850"/>
              </a:spcAft>
              <a:buSzPct val="45000"/>
              <a:buFont typeface="StarSymbol"/>
              <a:buChar char="●"/>
              <a:defRPr lang="cs-CZ" sz="2000" b="0" i="0" u="none" strike="noStrike" kern="1200" spc="0">
                <a:ln>
                  <a:noFill/>
                </a:ln>
                <a:solidFill>
                  <a:srgbClr val="000000"/>
                </a:solidFill>
                <a:latin typeface="Perpetua"/>
                <a:ea typeface="Microsoft YaHei" pitchFamily="2"/>
                <a:cs typeface="Mangal" pitchFamily="2"/>
              </a:defRPr>
            </a:lvl3pPr>
            <a:lvl4pPr marL="1728000" lvl="3" indent="-216000" algn="l" rtl="0" hangingPunct="1">
              <a:spcBef>
                <a:spcPts val="0"/>
              </a:spcBef>
              <a:spcAft>
                <a:spcPts val="567"/>
              </a:spcAft>
              <a:buSzPct val="75000"/>
              <a:buFont typeface="StarSymbol"/>
              <a:buChar char="–"/>
              <a:defRPr lang="cs-CZ" sz="2000" b="0" i="0" u="none" strike="noStrike" kern="1200" spc="0">
                <a:ln>
                  <a:noFill/>
                </a:ln>
                <a:solidFill>
                  <a:srgbClr val="000000"/>
                </a:solidFill>
                <a:latin typeface="Perpetua"/>
                <a:ea typeface="Microsoft YaHei" pitchFamily="2"/>
                <a:cs typeface="Mangal" pitchFamily="2"/>
              </a:defRPr>
            </a:lvl4pPr>
            <a:lvl5pPr marL="2160000" lvl="4" indent="-216000" algn="l" rtl="0" hangingPunct="1">
              <a:spcBef>
                <a:spcPts val="0"/>
              </a:spcBef>
              <a:spcAft>
                <a:spcPts val="283"/>
              </a:spcAft>
              <a:buSzPct val="45000"/>
              <a:buFont typeface="StarSymbol"/>
              <a:buChar char="●"/>
              <a:defRPr lang="cs-CZ" sz="2000" b="0" i="0" u="none" strike="noStrike" kern="1200" spc="0">
                <a:ln>
                  <a:noFill/>
                </a:ln>
                <a:solidFill>
                  <a:srgbClr val="000000"/>
                </a:solidFill>
                <a:latin typeface="Perpetua"/>
                <a:ea typeface="Microsoft YaHei" pitchFamily="2"/>
                <a:cs typeface="Mangal" pitchFamily="2"/>
              </a:defRPr>
            </a:lvl5pPr>
            <a:lvl6pPr marL="2591999" lvl="5" indent="-216000" algn="l" rtl="0" hangingPunct="1">
              <a:spcBef>
                <a:spcPts val="0"/>
              </a:spcBef>
              <a:spcAft>
                <a:spcPts val="283"/>
              </a:spcAft>
              <a:buSzPct val="45000"/>
              <a:buFont typeface="StarSymbol"/>
              <a:buChar char="●"/>
              <a:defRPr lang="cs-CZ" sz="2000" b="0" i="0" u="none" strike="noStrike" kern="1200" spc="0">
                <a:ln>
                  <a:noFill/>
                </a:ln>
                <a:solidFill>
                  <a:srgbClr val="000000"/>
                </a:solidFill>
                <a:latin typeface="Perpetua"/>
                <a:ea typeface="Microsoft YaHei" pitchFamily="2"/>
                <a:cs typeface="Mangal" pitchFamily="2"/>
              </a:defRPr>
            </a:lvl6pPr>
            <a:lvl7pPr marL="3023999" lvl="6" indent="-216000" algn="l" rtl="0" hangingPunct="1">
              <a:spcBef>
                <a:spcPts val="0"/>
              </a:spcBef>
              <a:spcAft>
                <a:spcPts val="283"/>
              </a:spcAft>
              <a:buSzPct val="45000"/>
              <a:buFont typeface="StarSymbol"/>
              <a:buChar char="●"/>
              <a:defRPr lang="cs-CZ" sz="2000" b="0" i="0" u="none" strike="noStrike" kern="1200" spc="0">
                <a:ln>
                  <a:noFill/>
                </a:ln>
                <a:solidFill>
                  <a:srgbClr val="000000"/>
                </a:solidFill>
                <a:latin typeface="Perpetua"/>
                <a:ea typeface="Microsoft YaHei" pitchFamily="2"/>
                <a:cs typeface="Mangal" pitchFamily="2"/>
              </a:defRPr>
            </a:lvl7pPr>
            <a:lvl8pPr marL="3456000" lvl="7" indent="-216000" algn="l" rtl="0" hangingPunct="1">
              <a:spcBef>
                <a:spcPts val="0"/>
              </a:spcBef>
              <a:spcAft>
                <a:spcPts val="283"/>
              </a:spcAft>
              <a:buSzPct val="45000"/>
              <a:buFont typeface="StarSymbol"/>
              <a:buChar char="●"/>
              <a:defRPr lang="cs-CZ" sz="2000" b="0" i="0" u="none" strike="noStrike" kern="1200" spc="0">
                <a:ln>
                  <a:noFill/>
                </a:ln>
                <a:solidFill>
                  <a:srgbClr val="000000"/>
                </a:solidFill>
                <a:latin typeface="Perpetua"/>
                <a:ea typeface="Microsoft YaHei" pitchFamily="2"/>
                <a:cs typeface="Mangal" pitchFamily="2"/>
              </a:defRPr>
            </a:lvl8pPr>
            <a:lvl9pPr marL="3887999" lvl="8" indent="-216000" algn="l" rtl="0" hangingPunct="1">
              <a:spcBef>
                <a:spcPts val="0"/>
              </a:spcBef>
              <a:spcAft>
                <a:spcPts val="283"/>
              </a:spcAft>
              <a:buSzPct val="45000"/>
              <a:buFont typeface="StarSymbol"/>
              <a:buChar char="●"/>
              <a:defRPr lang="cs-CZ" sz="2000" b="0" i="0" u="none" strike="noStrike" kern="1200" spc="0">
                <a:ln>
                  <a:noFill/>
                </a:ln>
                <a:solidFill>
                  <a:srgbClr val="000000"/>
                </a:solidFill>
                <a:latin typeface="Perpetua"/>
                <a:ea typeface="Microsoft YaHei" pitchFamily="2"/>
                <a:cs typeface="Mangal" pitchFamily="2"/>
              </a:defRPr>
            </a:lvl9pPr>
          </a:lstStyle>
          <a:p>
            <a:pPr lvl="0"/>
            <a:r>
              <a:rPr lang="en-US" dirty="0">
                <a:latin typeface="" pitchFamily="18"/>
              </a:rPr>
              <a:t>Ice hockey is one of the two national sports in Canada (next to lacrosse)</a:t>
            </a:r>
          </a:p>
          <a:p>
            <a:pPr lvl="0"/>
            <a:r>
              <a:rPr lang="en-US" dirty="0">
                <a:latin typeface="" pitchFamily="18"/>
              </a:rPr>
              <a:t>Seven clubs participate in NHL (Toronto, Montreal, Vancouver, Ottawa, Calgary, Edmonton, Winnipeg)</a:t>
            </a:r>
          </a:p>
          <a:p>
            <a:pPr lvl="0"/>
            <a:r>
              <a:rPr lang="en-US" dirty="0">
                <a:latin typeface="" pitchFamily="18"/>
              </a:rPr>
              <a:t>Wayne Gretzky and Mario Lemieux are said to be the best players in the history</a:t>
            </a:r>
          </a:p>
        </p:txBody>
      </p:sp>
      <p:pic>
        <p:nvPicPr>
          <p:cNvPr id="4" name="Zástupný symbol pro obrázek 3"/>
          <p:cNvPicPr>
            <a:picLocks noGrp="1" noChangeAspect="1"/>
          </p:cNvPicPr>
          <p:nvPr>
            <p:ph type="pic" idx="4294967295"/>
          </p:nvPr>
        </p:nvPicPr>
        <p:blipFill>
          <a:blip r:embed="rId3">
            <a:lum/>
            <a:alphaModFix/>
          </a:blip>
          <a:srcRect/>
          <a:stretch>
            <a:fillRect/>
          </a:stretch>
        </p:blipFill>
        <p:spPr>
          <a:xfrm>
            <a:off x="2964959" y="4475520"/>
            <a:ext cx="3618720" cy="2108159"/>
          </a:xfrm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Bryan Adams and Celine D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title" idx="4294967295"/>
          </p:nvPr>
        </p:nvSpPr>
        <p:spPr/>
        <p:txBody>
          <a:bodyPr/>
          <a:lstStyle>
            <a:defPPr lvl="0">
              <a:buSzPct val="45000"/>
              <a:buFont typeface="StarSymbol"/>
              <a:buNone/>
            </a:defPPr>
            <a:lvl1pPr lvl="0">
              <a:buSzPct val="45000"/>
              <a:buFont typeface="StarSymbol"/>
              <a:buChar char="●"/>
            </a:lvl1pPr>
            <a:lvl2pPr lvl="1">
              <a:buSzPct val="45000"/>
              <a:buFont typeface="StarSymbol"/>
              <a:buChar char="●"/>
            </a:lvl2pPr>
            <a:lvl3pPr lvl="2">
              <a:buSzPct val="45000"/>
              <a:buFont typeface="StarSymbol"/>
              <a:buChar char="●"/>
            </a:lvl3pPr>
            <a:lvl4pPr lvl="3">
              <a:buSzPct val="45000"/>
              <a:buFont typeface="StarSymbol"/>
              <a:buChar char="●"/>
            </a:lvl4pPr>
            <a:lvl5pPr lvl="4">
              <a:buSzPct val="45000"/>
              <a:buFont typeface="StarSymbol"/>
              <a:buChar char="●"/>
            </a:lvl5pPr>
            <a:lvl6pPr lvl="5">
              <a:buSzPct val="45000"/>
              <a:buFont typeface="StarSymbol"/>
              <a:buChar char="●"/>
            </a:lvl6pPr>
            <a:lvl7pPr lvl="6">
              <a:buSzPct val="45000"/>
              <a:buFont typeface="StarSymbol"/>
              <a:buChar char="●"/>
            </a:lvl7pPr>
            <a:lvl8pPr lvl="7">
              <a:buSzPct val="45000"/>
              <a:buFont typeface="StarSymbol"/>
              <a:buChar char="●"/>
            </a:lvl8pPr>
            <a:lvl9pPr lvl="8">
              <a:buSzPct val="45000"/>
              <a:buFont typeface="StarSymbol"/>
              <a:buChar char="●"/>
            </a:lvl9pPr>
          </a:lstStyle>
          <a:p>
            <a:pPr lvl="0">
              <a:buNone/>
            </a:pPr>
            <a:r>
              <a:rPr lang="cs-CZ" dirty="0">
                <a:solidFill>
                  <a:srgbClr val="800000"/>
                </a:solidFill>
              </a:rPr>
              <a:t>Bryan Adams and </a:t>
            </a:r>
            <a:r>
              <a:rPr lang="cs-CZ" dirty="0" err="1">
                <a:solidFill>
                  <a:srgbClr val="800000"/>
                </a:solidFill>
              </a:rPr>
              <a:t>Celine</a:t>
            </a:r>
            <a:r>
              <a:rPr lang="cs-CZ" dirty="0">
                <a:solidFill>
                  <a:srgbClr val="800000"/>
                </a:solidFill>
              </a:rPr>
              <a:t> </a:t>
            </a:r>
            <a:r>
              <a:rPr lang="cs-CZ" dirty="0" err="1">
                <a:solidFill>
                  <a:srgbClr val="800000"/>
                </a:solidFill>
              </a:rPr>
              <a:t>Dion</a:t>
            </a:r>
            <a:endParaRPr lang="cs-CZ" dirty="0">
              <a:solidFill>
                <a:srgbClr val="800000"/>
              </a:solidFill>
            </a:endParaRPr>
          </a:p>
        </p:txBody>
      </p:sp>
      <p:sp>
        <p:nvSpPr>
          <p:cNvPr id="3" name="Zástupný symbol pro obsah 2"/>
          <p:cNvSpPr txBox="1">
            <a:spLocks noGrp="1"/>
          </p:cNvSpPr>
          <p:nvPr>
            <p:ph type="body" idx="4294967295"/>
          </p:nvPr>
        </p:nvSpPr>
        <p:spPr>
          <a:xfrm>
            <a:off x="611560" y="1447919"/>
            <a:ext cx="5112568" cy="5221441"/>
          </a:xfrm>
        </p:spPr>
        <p:txBody>
          <a:bodyPr/>
          <a:lstStyle>
            <a:defPPr marL="432000" lvl="0" indent="-324000" algn="l" rtl="0" hangingPunct="1">
              <a:spcBef>
                <a:spcPts val="0"/>
              </a:spcBef>
              <a:spcAft>
                <a:spcPts val="1417"/>
              </a:spcAft>
              <a:buSzPct val="45000"/>
              <a:buFont typeface="StarSymbol"/>
              <a:buNone/>
              <a:defRPr lang="cs-CZ" sz="2600" b="0" i="0" u="none" strike="noStrike" kern="1200" spc="0">
                <a:ln>
                  <a:noFill/>
                </a:ln>
                <a:solidFill>
                  <a:srgbClr val="000000"/>
                </a:solidFill>
                <a:latin typeface="Perpetua"/>
                <a:ea typeface="Microsoft YaHei" pitchFamily="2"/>
                <a:cs typeface="Mangal" pitchFamily="2"/>
              </a:defRPr>
            </a:defPPr>
            <a:lvl1pPr marL="432000" lvl="0" indent="-324000" algn="l" rtl="0" hangingPunct="1">
              <a:spcBef>
                <a:spcPts val="0"/>
              </a:spcBef>
              <a:spcAft>
                <a:spcPts val="1417"/>
              </a:spcAft>
              <a:buSzPct val="45000"/>
              <a:buFont typeface="StarSymbol"/>
              <a:buChar char="●"/>
              <a:defRPr lang="cs-CZ" sz="2600" b="0" i="0" u="none" strike="noStrike" kern="1200" spc="0">
                <a:ln>
                  <a:noFill/>
                </a:ln>
                <a:solidFill>
                  <a:srgbClr val="000000"/>
                </a:solidFill>
                <a:latin typeface="Perpetua"/>
                <a:ea typeface="Microsoft YaHei" pitchFamily="2"/>
                <a:cs typeface="Mangal" pitchFamily="2"/>
              </a:defRPr>
            </a:lvl1pPr>
            <a:lvl2pPr marL="864000" lvl="1" indent="-324000" algn="l" rtl="0" hangingPunct="1">
              <a:spcBef>
                <a:spcPts val="0"/>
              </a:spcBef>
              <a:spcAft>
                <a:spcPts val="1134"/>
              </a:spcAft>
              <a:buSzPct val="75000"/>
              <a:buFont typeface="StarSymbol"/>
              <a:buChar char="–"/>
              <a:defRPr lang="cs-CZ" sz="2000" b="0" i="0" u="none" strike="noStrike" kern="1200" spc="0">
                <a:ln>
                  <a:noFill/>
                </a:ln>
                <a:solidFill>
                  <a:srgbClr val="000000"/>
                </a:solidFill>
                <a:latin typeface="Perpetua"/>
                <a:ea typeface="Microsoft YaHei" pitchFamily="2"/>
                <a:cs typeface="Mangal" pitchFamily="2"/>
              </a:defRPr>
            </a:lvl2pPr>
            <a:lvl3pPr marL="1295999" lvl="2" indent="-288000" algn="l" rtl="0" hangingPunct="1">
              <a:spcBef>
                <a:spcPts val="0"/>
              </a:spcBef>
              <a:spcAft>
                <a:spcPts val="850"/>
              </a:spcAft>
              <a:buSzPct val="45000"/>
              <a:buFont typeface="StarSymbol"/>
              <a:buChar char="●"/>
              <a:defRPr lang="cs-CZ" sz="2000" b="0" i="0" u="none" strike="noStrike" kern="1200" spc="0">
                <a:ln>
                  <a:noFill/>
                </a:ln>
                <a:solidFill>
                  <a:srgbClr val="000000"/>
                </a:solidFill>
                <a:latin typeface="Perpetua"/>
                <a:ea typeface="Microsoft YaHei" pitchFamily="2"/>
                <a:cs typeface="Mangal" pitchFamily="2"/>
              </a:defRPr>
            </a:lvl3pPr>
            <a:lvl4pPr marL="1728000" lvl="3" indent="-216000" algn="l" rtl="0" hangingPunct="1">
              <a:spcBef>
                <a:spcPts val="0"/>
              </a:spcBef>
              <a:spcAft>
                <a:spcPts val="567"/>
              </a:spcAft>
              <a:buSzPct val="75000"/>
              <a:buFont typeface="StarSymbol"/>
              <a:buChar char="–"/>
              <a:defRPr lang="cs-CZ" sz="2000" b="0" i="0" u="none" strike="noStrike" kern="1200" spc="0">
                <a:ln>
                  <a:noFill/>
                </a:ln>
                <a:solidFill>
                  <a:srgbClr val="000000"/>
                </a:solidFill>
                <a:latin typeface="Perpetua"/>
                <a:ea typeface="Microsoft YaHei" pitchFamily="2"/>
                <a:cs typeface="Mangal" pitchFamily="2"/>
              </a:defRPr>
            </a:lvl4pPr>
            <a:lvl5pPr marL="2160000" lvl="4" indent="-216000" algn="l" rtl="0" hangingPunct="1">
              <a:spcBef>
                <a:spcPts val="0"/>
              </a:spcBef>
              <a:spcAft>
                <a:spcPts val="283"/>
              </a:spcAft>
              <a:buSzPct val="45000"/>
              <a:buFont typeface="StarSymbol"/>
              <a:buChar char="●"/>
              <a:defRPr lang="cs-CZ" sz="2000" b="0" i="0" u="none" strike="noStrike" kern="1200" spc="0">
                <a:ln>
                  <a:noFill/>
                </a:ln>
                <a:solidFill>
                  <a:srgbClr val="000000"/>
                </a:solidFill>
                <a:latin typeface="Perpetua"/>
                <a:ea typeface="Microsoft YaHei" pitchFamily="2"/>
                <a:cs typeface="Mangal" pitchFamily="2"/>
              </a:defRPr>
            </a:lvl5pPr>
            <a:lvl6pPr marL="2591999" lvl="5" indent="-216000" algn="l" rtl="0" hangingPunct="1">
              <a:spcBef>
                <a:spcPts val="0"/>
              </a:spcBef>
              <a:spcAft>
                <a:spcPts val="283"/>
              </a:spcAft>
              <a:buSzPct val="45000"/>
              <a:buFont typeface="StarSymbol"/>
              <a:buChar char="●"/>
              <a:defRPr lang="cs-CZ" sz="2000" b="0" i="0" u="none" strike="noStrike" kern="1200" spc="0">
                <a:ln>
                  <a:noFill/>
                </a:ln>
                <a:solidFill>
                  <a:srgbClr val="000000"/>
                </a:solidFill>
                <a:latin typeface="Perpetua"/>
                <a:ea typeface="Microsoft YaHei" pitchFamily="2"/>
                <a:cs typeface="Mangal" pitchFamily="2"/>
              </a:defRPr>
            </a:lvl6pPr>
            <a:lvl7pPr marL="3023999" lvl="6" indent="-216000" algn="l" rtl="0" hangingPunct="1">
              <a:spcBef>
                <a:spcPts val="0"/>
              </a:spcBef>
              <a:spcAft>
                <a:spcPts val="283"/>
              </a:spcAft>
              <a:buSzPct val="45000"/>
              <a:buFont typeface="StarSymbol"/>
              <a:buChar char="●"/>
              <a:defRPr lang="cs-CZ" sz="2000" b="0" i="0" u="none" strike="noStrike" kern="1200" spc="0">
                <a:ln>
                  <a:noFill/>
                </a:ln>
                <a:solidFill>
                  <a:srgbClr val="000000"/>
                </a:solidFill>
                <a:latin typeface="Perpetua"/>
                <a:ea typeface="Microsoft YaHei" pitchFamily="2"/>
                <a:cs typeface="Mangal" pitchFamily="2"/>
              </a:defRPr>
            </a:lvl7pPr>
            <a:lvl8pPr marL="3456000" lvl="7" indent="-216000" algn="l" rtl="0" hangingPunct="1">
              <a:spcBef>
                <a:spcPts val="0"/>
              </a:spcBef>
              <a:spcAft>
                <a:spcPts val="283"/>
              </a:spcAft>
              <a:buSzPct val="45000"/>
              <a:buFont typeface="StarSymbol"/>
              <a:buChar char="●"/>
              <a:defRPr lang="cs-CZ" sz="2000" b="0" i="0" u="none" strike="noStrike" kern="1200" spc="0">
                <a:ln>
                  <a:noFill/>
                </a:ln>
                <a:solidFill>
                  <a:srgbClr val="000000"/>
                </a:solidFill>
                <a:latin typeface="Perpetua"/>
                <a:ea typeface="Microsoft YaHei" pitchFamily="2"/>
                <a:cs typeface="Mangal" pitchFamily="2"/>
              </a:defRPr>
            </a:lvl8pPr>
            <a:lvl9pPr marL="3887999" lvl="8" indent="-216000" algn="l" rtl="0" hangingPunct="1">
              <a:spcBef>
                <a:spcPts val="0"/>
              </a:spcBef>
              <a:spcAft>
                <a:spcPts val="283"/>
              </a:spcAft>
              <a:buSzPct val="45000"/>
              <a:buFont typeface="StarSymbol"/>
              <a:buChar char="●"/>
              <a:defRPr lang="cs-CZ" sz="2000" b="0" i="0" u="none" strike="noStrike" kern="1200" spc="0">
                <a:ln>
                  <a:noFill/>
                </a:ln>
                <a:solidFill>
                  <a:srgbClr val="000000"/>
                </a:solidFill>
                <a:latin typeface="Perpetua"/>
                <a:ea typeface="Microsoft YaHei" pitchFamily="2"/>
                <a:cs typeface="Mangal" pitchFamily="2"/>
              </a:defRPr>
            </a:lvl9pPr>
          </a:lstStyle>
          <a:p>
            <a:pPr lvl="0"/>
            <a:r>
              <a:rPr lang="en-US" dirty="0">
                <a:latin typeface="" pitchFamily="18"/>
              </a:rPr>
              <a:t>Many musicians are among Canada's most famous people</a:t>
            </a:r>
          </a:p>
          <a:p>
            <a:pPr lvl="0"/>
            <a:r>
              <a:rPr lang="en-US" dirty="0">
                <a:latin typeface="" pitchFamily="18"/>
              </a:rPr>
              <a:t>Apart from Celine Dion and Bryan Adams, we can mention </a:t>
            </a:r>
            <a:r>
              <a:rPr lang="en-US" dirty="0" err="1">
                <a:latin typeface="" pitchFamily="18"/>
              </a:rPr>
              <a:t>Avril</a:t>
            </a:r>
            <a:r>
              <a:rPr lang="en-US" dirty="0">
                <a:latin typeface="" pitchFamily="18"/>
              </a:rPr>
              <a:t> </a:t>
            </a:r>
            <a:r>
              <a:rPr lang="en-US" dirty="0" err="1">
                <a:latin typeface="" pitchFamily="18"/>
              </a:rPr>
              <a:t>Lavigne</a:t>
            </a:r>
            <a:r>
              <a:rPr lang="en-US" dirty="0">
                <a:latin typeface="" pitchFamily="18"/>
              </a:rPr>
              <a:t>, Alanis </a:t>
            </a:r>
            <a:r>
              <a:rPr lang="en-US" dirty="0" err="1">
                <a:latin typeface="" pitchFamily="18"/>
              </a:rPr>
              <a:t>Morissette</a:t>
            </a:r>
            <a:r>
              <a:rPr lang="en-US" dirty="0">
                <a:latin typeface="" pitchFamily="18"/>
              </a:rPr>
              <a:t>, Neil Young, and Leonard </a:t>
            </a:r>
            <a:r>
              <a:rPr lang="en-US" dirty="0" smtClean="0">
                <a:latin typeface="" pitchFamily="18"/>
              </a:rPr>
              <a:t>Cohen</a:t>
            </a:r>
            <a:endParaRPr lang="cs-CZ" dirty="0" smtClean="0">
              <a:latin typeface="" pitchFamily="18"/>
            </a:endParaRPr>
          </a:p>
          <a:p>
            <a:r>
              <a:rPr lang="cs-CZ" dirty="0" smtClean="0">
                <a:latin typeface="" pitchFamily="18"/>
              </a:rPr>
              <a:t>Listen to Bryan Adams, </a:t>
            </a:r>
            <a:r>
              <a:rPr lang="cs-CZ" i="1" dirty="0" err="1" smtClean="0">
                <a:latin typeface="" pitchFamily="18"/>
              </a:rPr>
              <a:t>Everything</a:t>
            </a:r>
            <a:r>
              <a:rPr lang="cs-CZ" i="1" dirty="0" smtClean="0">
                <a:latin typeface="" pitchFamily="18"/>
              </a:rPr>
              <a:t> I Do: </a:t>
            </a:r>
            <a:r>
              <a:rPr lang="cs-CZ" dirty="0" smtClean="0">
                <a:latin typeface="Arial" pitchFamily="34" charset="0"/>
                <a:cs typeface="Arial" pitchFamily="34" charset="0"/>
                <a:hlinkClick r:id="rId3"/>
              </a:rPr>
              <a:t>http://www.youtube.com/watch?v=ZGoWtY_h4xo</a:t>
            </a: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endParaRPr lang="cs-CZ" dirty="0" smtClean="0">
              <a:latin typeface="Arial" pitchFamily="34" charset="0"/>
              <a:cs typeface="Arial" pitchFamily="34" charset="0"/>
            </a:endParaRPr>
          </a:p>
        </p:txBody>
      </p:sp>
      <p:pic>
        <p:nvPicPr>
          <p:cNvPr id="4" name="Zástupný symbol pro obrázek 3"/>
          <p:cNvPicPr>
            <a:picLocks noGrp="1" noChangeAspect="1"/>
          </p:cNvPicPr>
          <p:nvPr>
            <p:ph type="pic" idx="4294967295"/>
          </p:nvPr>
        </p:nvPicPr>
        <p:blipFill>
          <a:blip r:embed="rId4">
            <a:lum/>
            <a:alphaModFix/>
          </a:blip>
          <a:srcRect/>
          <a:stretch>
            <a:fillRect/>
          </a:stretch>
        </p:blipFill>
        <p:spPr>
          <a:xfrm>
            <a:off x="5760719" y="1173239"/>
            <a:ext cx="2683080" cy="3673079"/>
          </a:xfrm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Good manner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title" idx="4294967295"/>
          </p:nvPr>
        </p:nvSpPr>
        <p:spPr/>
        <p:txBody>
          <a:bodyPr/>
          <a:lstStyle>
            <a:defPPr lvl="0">
              <a:buSzPct val="45000"/>
              <a:buFont typeface="StarSymbol"/>
              <a:buNone/>
            </a:defPPr>
            <a:lvl1pPr lvl="0">
              <a:buSzPct val="45000"/>
              <a:buFont typeface="StarSymbol"/>
              <a:buChar char="●"/>
            </a:lvl1pPr>
            <a:lvl2pPr lvl="1">
              <a:buSzPct val="45000"/>
              <a:buFont typeface="StarSymbol"/>
              <a:buChar char="●"/>
            </a:lvl2pPr>
            <a:lvl3pPr lvl="2">
              <a:buSzPct val="45000"/>
              <a:buFont typeface="StarSymbol"/>
              <a:buChar char="●"/>
            </a:lvl3pPr>
            <a:lvl4pPr lvl="3">
              <a:buSzPct val="45000"/>
              <a:buFont typeface="StarSymbol"/>
              <a:buChar char="●"/>
            </a:lvl4pPr>
            <a:lvl5pPr lvl="4">
              <a:buSzPct val="45000"/>
              <a:buFont typeface="StarSymbol"/>
              <a:buChar char="●"/>
            </a:lvl5pPr>
            <a:lvl6pPr lvl="5">
              <a:buSzPct val="45000"/>
              <a:buFont typeface="StarSymbol"/>
              <a:buChar char="●"/>
            </a:lvl6pPr>
            <a:lvl7pPr lvl="6">
              <a:buSzPct val="45000"/>
              <a:buFont typeface="StarSymbol"/>
              <a:buChar char="●"/>
            </a:lvl7pPr>
            <a:lvl8pPr lvl="7">
              <a:buSzPct val="45000"/>
              <a:buFont typeface="StarSymbol"/>
              <a:buChar char="●"/>
            </a:lvl8pPr>
            <a:lvl9pPr lvl="8">
              <a:buSzPct val="45000"/>
              <a:buFont typeface="StarSymbol"/>
              <a:buChar char="●"/>
            </a:lvl9pPr>
          </a:lstStyle>
          <a:p>
            <a:pPr lvl="0">
              <a:buNone/>
            </a:pPr>
            <a:r>
              <a:rPr lang="cs-CZ">
                <a:solidFill>
                  <a:srgbClr val="800000"/>
                </a:solidFill>
              </a:rPr>
              <a:t>Good manners</a:t>
            </a:r>
          </a:p>
        </p:txBody>
      </p:sp>
      <p:sp>
        <p:nvSpPr>
          <p:cNvPr id="3" name="Zástupný symbol pro text 2"/>
          <p:cNvSpPr txBox="1">
            <a:spLocks noGrp="1"/>
          </p:cNvSpPr>
          <p:nvPr>
            <p:ph type="body" idx="4294967295"/>
          </p:nvPr>
        </p:nvSpPr>
        <p:spPr/>
        <p:txBody>
          <a:bodyPr lIns="0" tIns="0" rIns="0" bIns="0">
            <a:spAutoFit/>
          </a:bodyPr>
          <a:lstStyle>
            <a:defPPr marL="432000" lvl="0" indent="-324000" algn="l" rtl="0" hangingPunct="1">
              <a:spcBef>
                <a:spcPts val="0"/>
              </a:spcBef>
              <a:spcAft>
                <a:spcPts val="1417"/>
              </a:spcAft>
              <a:buSzPct val="45000"/>
              <a:buFont typeface="StarSymbol"/>
              <a:buNone/>
              <a:defRPr lang="cs-CZ" sz="2600" b="0" i="0" u="none" strike="noStrike" kern="1200" spc="0">
                <a:ln>
                  <a:noFill/>
                </a:ln>
                <a:solidFill>
                  <a:srgbClr val="000000"/>
                </a:solidFill>
                <a:latin typeface="Perpetua"/>
                <a:ea typeface="Microsoft YaHei" pitchFamily="2"/>
                <a:cs typeface="Mangal" pitchFamily="2"/>
              </a:defRPr>
            </a:defPPr>
            <a:lvl1pPr marL="432000" lvl="0" indent="-324000" algn="l" rtl="0" hangingPunct="1">
              <a:spcBef>
                <a:spcPts val="0"/>
              </a:spcBef>
              <a:spcAft>
                <a:spcPts val="1417"/>
              </a:spcAft>
              <a:buSzPct val="45000"/>
              <a:buFont typeface="StarSymbol"/>
              <a:buChar char="●"/>
              <a:defRPr lang="cs-CZ" sz="2600" b="0" i="0" u="none" strike="noStrike" kern="1200" spc="0">
                <a:ln>
                  <a:noFill/>
                </a:ln>
                <a:solidFill>
                  <a:srgbClr val="000000"/>
                </a:solidFill>
                <a:latin typeface="Perpetua"/>
                <a:ea typeface="Microsoft YaHei" pitchFamily="2"/>
                <a:cs typeface="Mangal" pitchFamily="2"/>
              </a:defRPr>
            </a:lvl1pPr>
            <a:lvl2pPr marL="864000" lvl="1" indent="-324000" algn="l" rtl="0" hangingPunct="1">
              <a:spcBef>
                <a:spcPts val="0"/>
              </a:spcBef>
              <a:spcAft>
                <a:spcPts val="1134"/>
              </a:spcAft>
              <a:buSzPct val="75000"/>
              <a:buFont typeface="StarSymbol"/>
              <a:buChar char="–"/>
              <a:defRPr lang="cs-CZ" sz="2000" b="0" i="0" u="none" strike="noStrike" kern="1200" spc="0">
                <a:ln>
                  <a:noFill/>
                </a:ln>
                <a:solidFill>
                  <a:srgbClr val="000000"/>
                </a:solidFill>
                <a:latin typeface="Perpetua"/>
                <a:ea typeface="Microsoft YaHei" pitchFamily="2"/>
                <a:cs typeface="Mangal" pitchFamily="2"/>
              </a:defRPr>
            </a:lvl2pPr>
            <a:lvl3pPr marL="1295999" lvl="2" indent="-288000" algn="l" rtl="0" hangingPunct="1">
              <a:spcBef>
                <a:spcPts val="0"/>
              </a:spcBef>
              <a:spcAft>
                <a:spcPts val="850"/>
              </a:spcAft>
              <a:buSzPct val="45000"/>
              <a:buFont typeface="StarSymbol"/>
              <a:buChar char="●"/>
              <a:defRPr lang="cs-CZ" sz="2000" b="0" i="0" u="none" strike="noStrike" kern="1200" spc="0">
                <a:ln>
                  <a:noFill/>
                </a:ln>
                <a:solidFill>
                  <a:srgbClr val="000000"/>
                </a:solidFill>
                <a:latin typeface="Perpetua"/>
                <a:ea typeface="Microsoft YaHei" pitchFamily="2"/>
                <a:cs typeface="Mangal" pitchFamily="2"/>
              </a:defRPr>
            </a:lvl3pPr>
            <a:lvl4pPr marL="1728000" lvl="3" indent="-216000" algn="l" rtl="0" hangingPunct="1">
              <a:spcBef>
                <a:spcPts val="0"/>
              </a:spcBef>
              <a:spcAft>
                <a:spcPts val="567"/>
              </a:spcAft>
              <a:buSzPct val="75000"/>
              <a:buFont typeface="StarSymbol"/>
              <a:buChar char="–"/>
              <a:defRPr lang="cs-CZ" sz="2000" b="0" i="0" u="none" strike="noStrike" kern="1200" spc="0">
                <a:ln>
                  <a:noFill/>
                </a:ln>
                <a:solidFill>
                  <a:srgbClr val="000000"/>
                </a:solidFill>
                <a:latin typeface="Perpetua"/>
                <a:ea typeface="Microsoft YaHei" pitchFamily="2"/>
                <a:cs typeface="Mangal" pitchFamily="2"/>
              </a:defRPr>
            </a:lvl4pPr>
            <a:lvl5pPr marL="2160000" lvl="4" indent="-216000" algn="l" rtl="0" hangingPunct="1">
              <a:spcBef>
                <a:spcPts val="0"/>
              </a:spcBef>
              <a:spcAft>
                <a:spcPts val="283"/>
              </a:spcAft>
              <a:buSzPct val="45000"/>
              <a:buFont typeface="StarSymbol"/>
              <a:buChar char="●"/>
              <a:defRPr lang="cs-CZ" sz="2000" b="0" i="0" u="none" strike="noStrike" kern="1200" spc="0">
                <a:ln>
                  <a:noFill/>
                </a:ln>
                <a:solidFill>
                  <a:srgbClr val="000000"/>
                </a:solidFill>
                <a:latin typeface="Perpetua"/>
                <a:ea typeface="Microsoft YaHei" pitchFamily="2"/>
                <a:cs typeface="Mangal" pitchFamily="2"/>
              </a:defRPr>
            </a:lvl5pPr>
            <a:lvl6pPr marL="2591999" lvl="5" indent="-216000" algn="l" rtl="0" hangingPunct="1">
              <a:spcBef>
                <a:spcPts val="0"/>
              </a:spcBef>
              <a:spcAft>
                <a:spcPts val="283"/>
              </a:spcAft>
              <a:buSzPct val="45000"/>
              <a:buFont typeface="StarSymbol"/>
              <a:buChar char="●"/>
              <a:defRPr lang="cs-CZ" sz="2000" b="0" i="0" u="none" strike="noStrike" kern="1200" spc="0">
                <a:ln>
                  <a:noFill/>
                </a:ln>
                <a:solidFill>
                  <a:srgbClr val="000000"/>
                </a:solidFill>
                <a:latin typeface="Perpetua"/>
                <a:ea typeface="Microsoft YaHei" pitchFamily="2"/>
                <a:cs typeface="Mangal" pitchFamily="2"/>
              </a:defRPr>
            </a:lvl6pPr>
            <a:lvl7pPr marL="3023999" lvl="6" indent="-216000" algn="l" rtl="0" hangingPunct="1">
              <a:spcBef>
                <a:spcPts val="0"/>
              </a:spcBef>
              <a:spcAft>
                <a:spcPts val="283"/>
              </a:spcAft>
              <a:buSzPct val="45000"/>
              <a:buFont typeface="StarSymbol"/>
              <a:buChar char="●"/>
              <a:defRPr lang="cs-CZ" sz="2000" b="0" i="0" u="none" strike="noStrike" kern="1200" spc="0">
                <a:ln>
                  <a:noFill/>
                </a:ln>
                <a:solidFill>
                  <a:srgbClr val="000000"/>
                </a:solidFill>
                <a:latin typeface="Perpetua"/>
                <a:ea typeface="Microsoft YaHei" pitchFamily="2"/>
                <a:cs typeface="Mangal" pitchFamily="2"/>
              </a:defRPr>
            </a:lvl7pPr>
            <a:lvl8pPr marL="3456000" lvl="7" indent="-216000" algn="l" rtl="0" hangingPunct="1">
              <a:spcBef>
                <a:spcPts val="0"/>
              </a:spcBef>
              <a:spcAft>
                <a:spcPts val="283"/>
              </a:spcAft>
              <a:buSzPct val="45000"/>
              <a:buFont typeface="StarSymbol"/>
              <a:buChar char="●"/>
              <a:defRPr lang="cs-CZ" sz="2000" b="0" i="0" u="none" strike="noStrike" kern="1200" spc="0">
                <a:ln>
                  <a:noFill/>
                </a:ln>
                <a:solidFill>
                  <a:srgbClr val="000000"/>
                </a:solidFill>
                <a:latin typeface="Perpetua"/>
                <a:ea typeface="Microsoft YaHei" pitchFamily="2"/>
                <a:cs typeface="Mangal" pitchFamily="2"/>
              </a:defRPr>
            </a:lvl8pPr>
            <a:lvl9pPr marL="3887999" lvl="8" indent="-216000" algn="l" rtl="0" hangingPunct="1">
              <a:spcBef>
                <a:spcPts val="0"/>
              </a:spcBef>
              <a:spcAft>
                <a:spcPts val="283"/>
              </a:spcAft>
              <a:buSzPct val="45000"/>
              <a:buFont typeface="StarSymbol"/>
              <a:buChar char="●"/>
              <a:defRPr lang="cs-CZ" sz="2000" b="0" i="0" u="none" strike="noStrike" kern="1200" spc="0">
                <a:ln>
                  <a:noFill/>
                </a:ln>
                <a:solidFill>
                  <a:srgbClr val="000000"/>
                </a:solidFill>
                <a:latin typeface="Perpetua"/>
                <a:ea typeface="Microsoft YaHei" pitchFamily="2"/>
                <a:cs typeface="Mangal" pitchFamily="2"/>
              </a:defRPr>
            </a:lvl9pPr>
          </a:lstStyle>
          <a:p>
            <a:pPr lvl="0"/>
            <a:r>
              <a:rPr lang="en-US">
                <a:latin typeface="" pitchFamily="18"/>
              </a:rPr>
              <a:t>Canadians are often said to be very polite, sometimes more than necessary</a:t>
            </a:r>
          </a:p>
          <a:p>
            <a:pPr lvl="0"/>
            <a:r>
              <a:rPr lang="en-US">
                <a:latin typeface="" pitchFamily="18"/>
              </a:rPr>
              <a:t>This has become a common joke on the internet using the 'sorry memes'</a:t>
            </a:r>
          </a:p>
        </p:txBody>
      </p:sp>
      <p:pic>
        <p:nvPicPr>
          <p:cNvPr id="4" name="Zástupný symbol pro obrázek 3"/>
          <p:cNvPicPr>
            <a:picLocks noGrp="1" noChangeAspect="1"/>
          </p:cNvPicPr>
          <p:nvPr>
            <p:ph type="pic" idx="4294967295"/>
          </p:nvPr>
        </p:nvPicPr>
        <p:blipFill>
          <a:blip r:embed="rId3">
            <a:lum/>
            <a:alphaModFix/>
          </a:blip>
          <a:srcRect/>
          <a:stretch>
            <a:fillRect/>
          </a:stretch>
        </p:blipFill>
        <p:spPr>
          <a:xfrm>
            <a:off x="2194560" y="3291839"/>
            <a:ext cx="4719239" cy="2926079"/>
          </a:xfrm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Labatt’s be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title" idx="4294967295"/>
          </p:nvPr>
        </p:nvSpPr>
        <p:spPr/>
        <p:txBody>
          <a:bodyPr/>
          <a:lstStyle>
            <a:defPPr lvl="0">
              <a:buSzPct val="45000"/>
              <a:buFont typeface="StarSymbol"/>
              <a:buNone/>
            </a:defPPr>
            <a:lvl1pPr lvl="0">
              <a:buSzPct val="45000"/>
              <a:buFont typeface="StarSymbol"/>
              <a:buChar char="●"/>
            </a:lvl1pPr>
            <a:lvl2pPr lvl="1">
              <a:buSzPct val="45000"/>
              <a:buFont typeface="StarSymbol"/>
              <a:buChar char="●"/>
            </a:lvl2pPr>
            <a:lvl3pPr lvl="2">
              <a:buSzPct val="45000"/>
              <a:buFont typeface="StarSymbol"/>
              <a:buChar char="●"/>
            </a:lvl3pPr>
            <a:lvl4pPr lvl="3">
              <a:buSzPct val="45000"/>
              <a:buFont typeface="StarSymbol"/>
              <a:buChar char="●"/>
            </a:lvl4pPr>
            <a:lvl5pPr lvl="4">
              <a:buSzPct val="45000"/>
              <a:buFont typeface="StarSymbol"/>
              <a:buChar char="●"/>
            </a:lvl5pPr>
            <a:lvl6pPr lvl="5">
              <a:buSzPct val="45000"/>
              <a:buFont typeface="StarSymbol"/>
              <a:buChar char="●"/>
            </a:lvl6pPr>
            <a:lvl7pPr lvl="6">
              <a:buSzPct val="45000"/>
              <a:buFont typeface="StarSymbol"/>
              <a:buChar char="●"/>
            </a:lvl7pPr>
            <a:lvl8pPr lvl="7">
              <a:buSzPct val="45000"/>
              <a:buFont typeface="StarSymbol"/>
              <a:buChar char="●"/>
            </a:lvl8pPr>
            <a:lvl9pPr lvl="8">
              <a:buSzPct val="45000"/>
              <a:buFont typeface="StarSymbol"/>
              <a:buChar char="●"/>
            </a:lvl9pPr>
          </a:lstStyle>
          <a:p>
            <a:pPr lvl="0">
              <a:buNone/>
            </a:pPr>
            <a:r>
              <a:rPr lang="cs-CZ">
                <a:solidFill>
                  <a:srgbClr val="800000"/>
                </a:solidFill>
              </a:rPr>
              <a:t>Labatt’s beer</a:t>
            </a:r>
          </a:p>
        </p:txBody>
      </p:sp>
      <p:sp>
        <p:nvSpPr>
          <p:cNvPr id="3" name="Zástupný symbol pro obsah 2"/>
          <p:cNvSpPr txBox="1">
            <a:spLocks noGrp="1"/>
          </p:cNvSpPr>
          <p:nvPr>
            <p:ph type="body" idx="4294967295"/>
          </p:nvPr>
        </p:nvSpPr>
        <p:spPr>
          <a:xfrm>
            <a:off x="914400" y="1417319"/>
            <a:ext cx="7772039" cy="2880359"/>
          </a:xfrm>
        </p:spPr>
        <p:txBody>
          <a:bodyPr/>
          <a:lstStyle>
            <a:defPPr marL="432000" lvl="0" indent="-324000" algn="l" rtl="0" hangingPunct="1">
              <a:spcBef>
                <a:spcPts val="0"/>
              </a:spcBef>
              <a:spcAft>
                <a:spcPts val="1417"/>
              </a:spcAft>
              <a:buSzPct val="45000"/>
              <a:buFont typeface="StarSymbol"/>
              <a:buNone/>
              <a:defRPr lang="cs-CZ" sz="2600" b="0" i="0" u="none" strike="noStrike" kern="1200" spc="0">
                <a:ln>
                  <a:noFill/>
                </a:ln>
                <a:solidFill>
                  <a:srgbClr val="000000"/>
                </a:solidFill>
                <a:latin typeface="Perpetua"/>
                <a:ea typeface="Microsoft YaHei" pitchFamily="2"/>
                <a:cs typeface="Mangal" pitchFamily="2"/>
              </a:defRPr>
            </a:defPPr>
            <a:lvl1pPr marL="432000" lvl="0" indent="-324000" algn="l" rtl="0" hangingPunct="1">
              <a:spcBef>
                <a:spcPts val="0"/>
              </a:spcBef>
              <a:spcAft>
                <a:spcPts val="1417"/>
              </a:spcAft>
              <a:buSzPct val="45000"/>
              <a:buFont typeface="StarSymbol"/>
              <a:buChar char="●"/>
              <a:defRPr lang="cs-CZ" sz="2600" b="0" i="0" u="none" strike="noStrike" kern="1200" spc="0">
                <a:ln>
                  <a:noFill/>
                </a:ln>
                <a:solidFill>
                  <a:srgbClr val="000000"/>
                </a:solidFill>
                <a:latin typeface="Perpetua"/>
                <a:ea typeface="Microsoft YaHei" pitchFamily="2"/>
                <a:cs typeface="Mangal" pitchFamily="2"/>
              </a:defRPr>
            </a:lvl1pPr>
            <a:lvl2pPr marL="864000" lvl="1" indent="-324000" algn="l" rtl="0" hangingPunct="1">
              <a:spcBef>
                <a:spcPts val="0"/>
              </a:spcBef>
              <a:spcAft>
                <a:spcPts val="1134"/>
              </a:spcAft>
              <a:buSzPct val="75000"/>
              <a:buFont typeface="StarSymbol"/>
              <a:buChar char="–"/>
              <a:defRPr lang="cs-CZ" sz="2000" b="0" i="0" u="none" strike="noStrike" kern="1200" spc="0">
                <a:ln>
                  <a:noFill/>
                </a:ln>
                <a:solidFill>
                  <a:srgbClr val="000000"/>
                </a:solidFill>
                <a:latin typeface="Perpetua"/>
                <a:ea typeface="Microsoft YaHei" pitchFamily="2"/>
                <a:cs typeface="Mangal" pitchFamily="2"/>
              </a:defRPr>
            </a:lvl2pPr>
            <a:lvl3pPr marL="1295999" lvl="2" indent="-288000" algn="l" rtl="0" hangingPunct="1">
              <a:spcBef>
                <a:spcPts val="0"/>
              </a:spcBef>
              <a:spcAft>
                <a:spcPts val="850"/>
              </a:spcAft>
              <a:buSzPct val="45000"/>
              <a:buFont typeface="StarSymbol"/>
              <a:buChar char="●"/>
              <a:defRPr lang="cs-CZ" sz="2000" b="0" i="0" u="none" strike="noStrike" kern="1200" spc="0">
                <a:ln>
                  <a:noFill/>
                </a:ln>
                <a:solidFill>
                  <a:srgbClr val="000000"/>
                </a:solidFill>
                <a:latin typeface="Perpetua"/>
                <a:ea typeface="Microsoft YaHei" pitchFamily="2"/>
                <a:cs typeface="Mangal" pitchFamily="2"/>
              </a:defRPr>
            </a:lvl3pPr>
            <a:lvl4pPr marL="1728000" lvl="3" indent="-216000" algn="l" rtl="0" hangingPunct="1">
              <a:spcBef>
                <a:spcPts val="0"/>
              </a:spcBef>
              <a:spcAft>
                <a:spcPts val="567"/>
              </a:spcAft>
              <a:buSzPct val="75000"/>
              <a:buFont typeface="StarSymbol"/>
              <a:buChar char="–"/>
              <a:defRPr lang="cs-CZ" sz="2000" b="0" i="0" u="none" strike="noStrike" kern="1200" spc="0">
                <a:ln>
                  <a:noFill/>
                </a:ln>
                <a:solidFill>
                  <a:srgbClr val="000000"/>
                </a:solidFill>
                <a:latin typeface="Perpetua"/>
                <a:ea typeface="Microsoft YaHei" pitchFamily="2"/>
                <a:cs typeface="Mangal" pitchFamily="2"/>
              </a:defRPr>
            </a:lvl4pPr>
            <a:lvl5pPr marL="2160000" lvl="4" indent="-216000" algn="l" rtl="0" hangingPunct="1">
              <a:spcBef>
                <a:spcPts val="0"/>
              </a:spcBef>
              <a:spcAft>
                <a:spcPts val="283"/>
              </a:spcAft>
              <a:buSzPct val="45000"/>
              <a:buFont typeface="StarSymbol"/>
              <a:buChar char="●"/>
              <a:defRPr lang="cs-CZ" sz="2000" b="0" i="0" u="none" strike="noStrike" kern="1200" spc="0">
                <a:ln>
                  <a:noFill/>
                </a:ln>
                <a:solidFill>
                  <a:srgbClr val="000000"/>
                </a:solidFill>
                <a:latin typeface="Perpetua"/>
                <a:ea typeface="Microsoft YaHei" pitchFamily="2"/>
                <a:cs typeface="Mangal" pitchFamily="2"/>
              </a:defRPr>
            </a:lvl5pPr>
            <a:lvl6pPr marL="2591999" lvl="5" indent="-216000" algn="l" rtl="0" hangingPunct="1">
              <a:spcBef>
                <a:spcPts val="0"/>
              </a:spcBef>
              <a:spcAft>
                <a:spcPts val="283"/>
              </a:spcAft>
              <a:buSzPct val="45000"/>
              <a:buFont typeface="StarSymbol"/>
              <a:buChar char="●"/>
              <a:defRPr lang="cs-CZ" sz="2000" b="0" i="0" u="none" strike="noStrike" kern="1200" spc="0">
                <a:ln>
                  <a:noFill/>
                </a:ln>
                <a:solidFill>
                  <a:srgbClr val="000000"/>
                </a:solidFill>
                <a:latin typeface="Perpetua"/>
                <a:ea typeface="Microsoft YaHei" pitchFamily="2"/>
                <a:cs typeface="Mangal" pitchFamily="2"/>
              </a:defRPr>
            </a:lvl6pPr>
            <a:lvl7pPr marL="3023999" lvl="6" indent="-216000" algn="l" rtl="0" hangingPunct="1">
              <a:spcBef>
                <a:spcPts val="0"/>
              </a:spcBef>
              <a:spcAft>
                <a:spcPts val="283"/>
              </a:spcAft>
              <a:buSzPct val="45000"/>
              <a:buFont typeface="StarSymbol"/>
              <a:buChar char="●"/>
              <a:defRPr lang="cs-CZ" sz="2000" b="0" i="0" u="none" strike="noStrike" kern="1200" spc="0">
                <a:ln>
                  <a:noFill/>
                </a:ln>
                <a:solidFill>
                  <a:srgbClr val="000000"/>
                </a:solidFill>
                <a:latin typeface="Perpetua"/>
                <a:ea typeface="Microsoft YaHei" pitchFamily="2"/>
                <a:cs typeface="Mangal" pitchFamily="2"/>
              </a:defRPr>
            </a:lvl7pPr>
            <a:lvl8pPr marL="3456000" lvl="7" indent="-216000" algn="l" rtl="0" hangingPunct="1">
              <a:spcBef>
                <a:spcPts val="0"/>
              </a:spcBef>
              <a:spcAft>
                <a:spcPts val="283"/>
              </a:spcAft>
              <a:buSzPct val="45000"/>
              <a:buFont typeface="StarSymbol"/>
              <a:buChar char="●"/>
              <a:defRPr lang="cs-CZ" sz="2000" b="0" i="0" u="none" strike="noStrike" kern="1200" spc="0">
                <a:ln>
                  <a:noFill/>
                </a:ln>
                <a:solidFill>
                  <a:srgbClr val="000000"/>
                </a:solidFill>
                <a:latin typeface="Perpetua"/>
                <a:ea typeface="Microsoft YaHei" pitchFamily="2"/>
                <a:cs typeface="Mangal" pitchFamily="2"/>
              </a:defRPr>
            </a:lvl8pPr>
            <a:lvl9pPr marL="3887999" lvl="8" indent="-216000" algn="l" rtl="0" hangingPunct="1">
              <a:spcBef>
                <a:spcPts val="0"/>
              </a:spcBef>
              <a:spcAft>
                <a:spcPts val="283"/>
              </a:spcAft>
              <a:buSzPct val="45000"/>
              <a:buFont typeface="StarSymbol"/>
              <a:buChar char="●"/>
              <a:defRPr lang="cs-CZ" sz="2000" b="0" i="0" u="none" strike="noStrike" kern="1200" spc="0">
                <a:ln>
                  <a:noFill/>
                </a:ln>
                <a:solidFill>
                  <a:srgbClr val="000000"/>
                </a:solidFill>
                <a:latin typeface="Perpetua"/>
                <a:ea typeface="Microsoft YaHei" pitchFamily="2"/>
                <a:cs typeface="Mangal" pitchFamily="2"/>
              </a:defRPr>
            </a:lvl9pPr>
          </a:lstStyle>
          <a:p>
            <a:pPr lvl="0"/>
            <a:r>
              <a:rPr lang="en-US">
                <a:latin typeface="" pitchFamily="18"/>
              </a:rPr>
              <a:t>Most of the Western countries have their traditional breweries and Canada is not an exception with its Labatt Brewing Company, the largest Canadian brewer</a:t>
            </a:r>
          </a:p>
          <a:p>
            <a:pPr lvl="0"/>
            <a:r>
              <a:rPr lang="en-US">
                <a:latin typeface="" pitchFamily="18"/>
              </a:rPr>
              <a:t>Founded in 1847 in London, Ontario</a:t>
            </a:r>
          </a:p>
          <a:p>
            <a:pPr lvl="0"/>
            <a:r>
              <a:rPr lang="en-US">
                <a:latin typeface="" pitchFamily="18"/>
              </a:rPr>
              <a:t>In 1995, Labatt was bought by Interbrew, a Belgian brewing company</a:t>
            </a:r>
          </a:p>
        </p:txBody>
      </p:sp>
      <p:pic>
        <p:nvPicPr>
          <p:cNvPr id="4" name="Zástupný symbol pro obrázek 3"/>
          <p:cNvPicPr>
            <a:picLocks noGrp="1" noChangeAspect="1"/>
          </p:cNvPicPr>
          <p:nvPr>
            <p:ph type="pic" idx="4294967295"/>
          </p:nvPr>
        </p:nvPicPr>
        <p:blipFill>
          <a:blip r:embed="rId3">
            <a:lum/>
            <a:alphaModFix/>
          </a:blip>
          <a:srcRect/>
          <a:stretch>
            <a:fillRect/>
          </a:stretch>
        </p:blipFill>
        <p:spPr>
          <a:xfrm>
            <a:off x="3470039" y="5029200"/>
            <a:ext cx="4028040" cy="1376639"/>
          </a:xfrm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page1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title" idx="4294967295"/>
          </p:nvPr>
        </p:nvSpPr>
        <p:spPr>
          <a:xfrm>
            <a:off x="914400" y="271440"/>
            <a:ext cx="7772039" cy="1149480"/>
          </a:xfrm>
        </p:spPr>
        <p:txBody>
          <a:bodyPr lIns="0" tIns="0" rIns="0" bIns="0" anchor="ctr">
            <a:spAutoFit/>
          </a:bodyPr>
          <a:lstStyle>
            <a:defPPr lvl="0">
              <a:buSzPct val="45000"/>
              <a:buFont typeface="StarSymbol"/>
              <a:buNone/>
            </a:defPPr>
            <a:lvl1pPr lvl="0">
              <a:buSzPct val="45000"/>
              <a:buFont typeface="StarSymbol"/>
              <a:buChar char="●"/>
            </a:lvl1pPr>
            <a:lvl2pPr lvl="1">
              <a:buSzPct val="45000"/>
              <a:buFont typeface="StarSymbol"/>
              <a:buChar char="●"/>
            </a:lvl2pPr>
            <a:lvl3pPr lvl="2">
              <a:buSzPct val="45000"/>
              <a:buFont typeface="StarSymbol"/>
              <a:buChar char="●"/>
            </a:lvl3pPr>
            <a:lvl4pPr lvl="3">
              <a:buSzPct val="45000"/>
              <a:buFont typeface="StarSymbol"/>
              <a:buChar char="●"/>
            </a:lvl4pPr>
            <a:lvl5pPr lvl="4">
              <a:buSzPct val="45000"/>
              <a:buFont typeface="StarSymbol"/>
              <a:buChar char="●"/>
            </a:lvl5pPr>
            <a:lvl6pPr lvl="5">
              <a:buSzPct val="45000"/>
              <a:buFont typeface="StarSymbol"/>
              <a:buChar char="●"/>
            </a:lvl6pPr>
            <a:lvl7pPr lvl="6">
              <a:buSzPct val="45000"/>
              <a:buFont typeface="StarSymbol"/>
              <a:buChar char="●"/>
            </a:lvl7pPr>
            <a:lvl8pPr lvl="7">
              <a:buSzPct val="45000"/>
              <a:buFont typeface="StarSymbol"/>
              <a:buChar char="●"/>
            </a:lvl8pPr>
            <a:lvl9pPr lvl="8">
              <a:buSzPct val="45000"/>
              <a:buFont typeface="StarSymbol"/>
              <a:buChar char="●"/>
            </a:lvl9pPr>
          </a:lstStyle>
          <a:p>
            <a:pPr lvl="0">
              <a:buNone/>
            </a:pPr>
            <a:r>
              <a:rPr lang="cs-CZ">
                <a:solidFill>
                  <a:srgbClr val="800000"/>
                </a:solidFill>
              </a:rPr>
              <a:t>What do you remember about Canada?</a:t>
            </a:r>
          </a:p>
        </p:txBody>
      </p:sp>
      <p:sp>
        <p:nvSpPr>
          <p:cNvPr id="3" name="Podnadpis 2"/>
          <p:cNvSpPr txBox="1">
            <a:spLocks noGrp="1"/>
          </p:cNvSpPr>
          <p:nvPr>
            <p:ph type="subTitle" idx="4294967295"/>
          </p:nvPr>
        </p:nvSpPr>
        <p:spPr/>
        <p:txBody>
          <a:bodyPr lIns="0" tIns="0" rIns="0" bIns="0" anchor="ctr">
            <a:spAutoFit/>
          </a:bodyPr>
          <a:lstStyle>
            <a:defPPr lvl="0">
              <a:buSzPct val="45000"/>
              <a:buFont typeface="StarSymbol"/>
              <a:buNone/>
            </a:defPPr>
            <a:lvl1pPr lvl="0">
              <a:buSzPct val="45000"/>
              <a:buFont typeface="StarSymbol"/>
              <a:buChar char="●"/>
            </a:lvl1pPr>
            <a:lvl2pPr lvl="1">
              <a:buSzPct val="45000"/>
              <a:buFont typeface="StarSymbol"/>
              <a:buChar char="●"/>
            </a:lvl2pPr>
            <a:lvl3pPr lvl="2">
              <a:buSzPct val="45000"/>
              <a:buFont typeface="StarSymbol"/>
              <a:buChar char="●"/>
            </a:lvl3pPr>
            <a:lvl4pPr lvl="3">
              <a:buSzPct val="45000"/>
              <a:buFont typeface="StarSymbol"/>
              <a:buChar char="●"/>
            </a:lvl4pPr>
            <a:lvl5pPr lvl="4">
              <a:buSzPct val="45000"/>
              <a:buFont typeface="StarSymbol"/>
              <a:buChar char="●"/>
            </a:lvl5pPr>
            <a:lvl6pPr lvl="5">
              <a:buSzPct val="45000"/>
              <a:buFont typeface="StarSymbol"/>
              <a:buChar char="●"/>
            </a:lvl6pPr>
            <a:lvl7pPr lvl="6">
              <a:buSzPct val="45000"/>
              <a:buFont typeface="StarSymbol"/>
              <a:buChar char="●"/>
            </a:lvl7pPr>
            <a:lvl8pPr lvl="7">
              <a:buSzPct val="45000"/>
              <a:buFont typeface="StarSymbol"/>
              <a:buChar char="●"/>
            </a:lvl8pPr>
            <a:lvl9pPr lvl="8">
              <a:buSzPct val="45000"/>
              <a:buFont typeface="StarSymbol"/>
              <a:buChar char="●"/>
            </a:lvl9pPr>
          </a:lstStyle>
          <a:p>
            <a:pPr marL="0" lvl="0" indent="0" hangingPunct="0">
              <a:lnSpc>
                <a:spcPct val="150000"/>
              </a:lnSpc>
              <a:buSzPts val="1928"/>
              <a:buNone/>
            </a:pPr>
            <a:r>
              <a:rPr lang="en-US" sz="3000" dirty="0">
                <a:latin typeface="Arial" pitchFamily="18"/>
              </a:rPr>
              <a:t>What Canadian province produces most maple syrup?</a:t>
            </a:r>
          </a:p>
          <a:p>
            <a:pPr marL="0" lvl="0" indent="0" hangingPunct="0">
              <a:lnSpc>
                <a:spcPct val="150000"/>
              </a:lnSpc>
              <a:buNone/>
            </a:pPr>
            <a:r>
              <a:rPr lang="en-US" dirty="0">
                <a:latin typeface="Arial" pitchFamily="18"/>
              </a:rPr>
              <a:t>A) Alberta</a:t>
            </a:r>
          </a:p>
          <a:p>
            <a:pPr marL="0" lvl="0" indent="0" hangingPunct="0">
              <a:lnSpc>
                <a:spcPct val="150000"/>
              </a:lnSpc>
              <a:buNone/>
            </a:pPr>
            <a:r>
              <a:rPr lang="en-US" dirty="0">
                <a:latin typeface="Arial" pitchFamily="18"/>
              </a:rPr>
              <a:t>B) Ontario</a:t>
            </a:r>
          </a:p>
          <a:p>
            <a:pPr marL="0" lvl="0" indent="0" hangingPunct="0">
              <a:lnSpc>
                <a:spcPct val="150000"/>
              </a:lnSpc>
              <a:buNone/>
            </a:pPr>
            <a:r>
              <a:rPr lang="en-US" dirty="0">
                <a:latin typeface="Arial" pitchFamily="18"/>
              </a:rPr>
              <a:t>C) Quebec</a:t>
            </a:r>
          </a:p>
          <a:p>
            <a:pPr marL="0" lvl="0" indent="0" hangingPunct="0">
              <a:lnSpc>
                <a:spcPct val="150000"/>
              </a:lnSpc>
              <a:buNone/>
            </a:pPr>
            <a:r>
              <a:rPr lang="en-US" dirty="0">
                <a:latin typeface="Arial" pitchFamily="18"/>
              </a:rPr>
              <a:t>D) Saskatchewan</a:t>
            </a: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page1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title" idx="4294967295"/>
          </p:nvPr>
        </p:nvSpPr>
        <p:spPr>
          <a:xfrm>
            <a:off x="914400" y="271440"/>
            <a:ext cx="7772039" cy="1149480"/>
          </a:xfrm>
        </p:spPr>
        <p:txBody>
          <a:bodyPr lIns="0" tIns="0" rIns="0" bIns="0" anchor="ctr">
            <a:spAutoFit/>
          </a:bodyPr>
          <a:lstStyle>
            <a:defPPr lvl="0">
              <a:buSzPct val="45000"/>
              <a:buFont typeface="StarSymbol"/>
              <a:buNone/>
            </a:defPPr>
            <a:lvl1pPr lvl="0">
              <a:buSzPct val="45000"/>
              <a:buFont typeface="StarSymbol"/>
              <a:buChar char="●"/>
            </a:lvl1pPr>
            <a:lvl2pPr lvl="1">
              <a:buSzPct val="45000"/>
              <a:buFont typeface="StarSymbol"/>
              <a:buChar char="●"/>
            </a:lvl2pPr>
            <a:lvl3pPr lvl="2">
              <a:buSzPct val="45000"/>
              <a:buFont typeface="StarSymbol"/>
              <a:buChar char="●"/>
            </a:lvl3pPr>
            <a:lvl4pPr lvl="3">
              <a:buSzPct val="45000"/>
              <a:buFont typeface="StarSymbol"/>
              <a:buChar char="●"/>
            </a:lvl4pPr>
            <a:lvl5pPr lvl="4">
              <a:buSzPct val="45000"/>
              <a:buFont typeface="StarSymbol"/>
              <a:buChar char="●"/>
            </a:lvl5pPr>
            <a:lvl6pPr lvl="5">
              <a:buSzPct val="45000"/>
              <a:buFont typeface="StarSymbol"/>
              <a:buChar char="●"/>
            </a:lvl6pPr>
            <a:lvl7pPr lvl="6">
              <a:buSzPct val="45000"/>
              <a:buFont typeface="StarSymbol"/>
              <a:buChar char="●"/>
            </a:lvl7pPr>
            <a:lvl8pPr lvl="7">
              <a:buSzPct val="45000"/>
              <a:buFont typeface="StarSymbol"/>
              <a:buChar char="●"/>
            </a:lvl8pPr>
            <a:lvl9pPr lvl="8">
              <a:buSzPct val="45000"/>
              <a:buFont typeface="StarSymbol"/>
              <a:buChar char="●"/>
            </a:lvl9pPr>
          </a:lstStyle>
          <a:p>
            <a:pPr lvl="0">
              <a:buNone/>
            </a:pPr>
            <a:r>
              <a:rPr lang="cs-CZ">
                <a:solidFill>
                  <a:srgbClr val="800000"/>
                </a:solidFill>
              </a:rPr>
              <a:t>What do you remember about Canada?</a:t>
            </a:r>
          </a:p>
        </p:txBody>
      </p:sp>
      <p:sp>
        <p:nvSpPr>
          <p:cNvPr id="3" name="Podnadpis 2"/>
          <p:cNvSpPr txBox="1">
            <a:spLocks noGrp="1"/>
          </p:cNvSpPr>
          <p:nvPr>
            <p:ph type="subTitle" idx="4294967295"/>
          </p:nvPr>
        </p:nvSpPr>
        <p:spPr/>
        <p:txBody>
          <a:bodyPr lIns="0" tIns="0" rIns="0" bIns="0" anchor="ctr">
            <a:spAutoFit/>
          </a:bodyPr>
          <a:lstStyle>
            <a:defPPr lvl="0">
              <a:buSzPct val="45000"/>
              <a:buFont typeface="StarSymbol"/>
              <a:buNone/>
            </a:defPPr>
            <a:lvl1pPr lvl="0">
              <a:buSzPct val="45000"/>
              <a:buFont typeface="StarSymbol"/>
              <a:buChar char="●"/>
            </a:lvl1pPr>
            <a:lvl2pPr lvl="1">
              <a:buSzPct val="45000"/>
              <a:buFont typeface="StarSymbol"/>
              <a:buChar char="●"/>
            </a:lvl2pPr>
            <a:lvl3pPr lvl="2">
              <a:buSzPct val="45000"/>
              <a:buFont typeface="StarSymbol"/>
              <a:buChar char="●"/>
            </a:lvl3pPr>
            <a:lvl4pPr lvl="3">
              <a:buSzPct val="45000"/>
              <a:buFont typeface="StarSymbol"/>
              <a:buChar char="●"/>
            </a:lvl4pPr>
            <a:lvl5pPr lvl="4">
              <a:buSzPct val="45000"/>
              <a:buFont typeface="StarSymbol"/>
              <a:buChar char="●"/>
            </a:lvl5pPr>
            <a:lvl6pPr lvl="5">
              <a:buSzPct val="45000"/>
              <a:buFont typeface="StarSymbol"/>
              <a:buChar char="●"/>
            </a:lvl6pPr>
            <a:lvl7pPr lvl="6">
              <a:buSzPct val="45000"/>
              <a:buFont typeface="StarSymbol"/>
              <a:buChar char="●"/>
            </a:lvl7pPr>
            <a:lvl8pPr lvl="7">
              <a:buSzPct val="45000"/>
              <a:buFont typeface="StarSymbol"/>
              <a:buChar char="●"/>
            </a:lvl8pPr>
            <a:lvl9pPr lvl="8">
              <a:buSzPct val="45000"/>
              <a:buFont typeface="StarSymbol"/>
              <a:buChar char="●"/>
            </a:lvl9pPr>
          </a:lstStyle>
          <a:p>
            <a:pPr marL="0" lvl="0" indent="0" hangingPunct="0">
              <a:lnSpc>
                <a:spcPct val="150000"/>
              </a:lnSpc>
              <a:buSzPts val="1287"/>
              <a:buNone/>
            </a:pPr>
            <a:r>
              <a:rPr lang="en-US" sz="3000" dirty="0">
                <a:latin typeface="Arial" pitchFamily="18"/>
              </a:rPr>
              <a:t>What Canadian province produces most maple syrup?</a:t>
            </a:r>
          </a:p>
          <a:p>
            <a:pPr marL="0" lvl="0" indent="0" hangingPunct="0">
              <a:lnSpc>
                <a:spcPct val="150000"/>
              </a:lnSpc>
              <a:buNone/>
            </a:pPr>
            <a:r>
              <a:rPr lang="en-US" dirty="0">
                <a:latin typeface="Arial" pitchFamily="18"/>
              </a:rPr>
              <a:t>A) Alberta</a:t>
            </a:r>
          </a:p>
          <a:p>
            <a:pPr marL="0" lvl="0" indent="0" hangingPunct="0">
              <a:lnSpc>
                <a:spcPct val="150000"/>
              </a:lnSpc>
              <a:buNone/>
            </a:pPr>
            <a:r>
              <a:rPr lang="en-US" dirty="0">
                <a:latin typeface="Arial" pitchFamily="18"/>
              </a:rPr>
              <a:t>B) Ontario</a:t>
            </a:r>
          </a:p>
          <a:p>
            <a:pPr marL="0" lvl="0" indent="0" hangingPunct="0">
              <a:lnSpc>
                <a:spcPct val="150000"/>
              </a:lnSpc>
              <a:buNone/>
            </a:pPr>
            <a:r>
              <a:rPr lang="en-US" dirty="0">
                <a:solidFill>
                  <a:srgbClr val="800000"/>
                </a:solidFill>
                <a:latin typeface="Arial" pitchFamily="18"/>
              </a:rPr>
              <a:t>C) Quebec</a:t>
            </a:r>
          </a:p>
          <a:p>
            <a:pPr marL="0" lvl="0" indent="0" hangingPunct="0">
              <a:lnSpc>
                <a:spcPct val="150000"/>
              </a:lnSpc>
              <a:buNone/>
            </a:pPr>
            <a:r>
              <a:rPr lang="en-US" dirty="0">
                <a:latin typeface="Arial" pitchFamily="18"/>
              </a:rPr>
              <a:t>D) Saskatchewan</a:t>
            </a: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page14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title" idx="4294967295"/>
          </p:nvPr>
        </p:nvSpPr>
        <p:spPr>
          <a:xfrm>
            <a:off x="914400" y="271440"/>
            <a:ext cx="7772039" cy="1149480"/>
          </a:xfrm>
        </p:spPr>
        <p:txBody>
          <a:bodyPr lIns="0" tIns="0" rIns="0" bIns="0" anchor="ctr">
            <a:spAutoFit/>
          </a:bodyPr>
          <a:lstStyle>
            <a:defPPr lvl="0">
              <a:buSzPct val="45000"/>
              <a:buFont typeface="StarSymbol"/>
              <a:buNone/>
            </a:defPPr>
            <a:lvl1pPr lvl="0">
              <a:buSzPct val="45000"/>
              <a:buFont typeface="StarSymbol"/>
              <a:buChar char="●"/>
            </a:lvl1pPr>
            <a:lvl2pPr lvl="1">
              <a:buSzPct val="45000"/>
              <a:buFont typeface="StarSymbol"/>
              <a:buChar char="●"/>
            </a:lvl2pPr>
            <a:lvl3pPr lvl="2">
              <a:buSzPct val="45000"/>
              <a:buFont typeface="StarSymbol"/>
              <a:buChar char="●"/>
            </a:lvl3pPr>
            <a:lvl4pPr lvl="3">
              <a:buSzPct val="45000"/>
              <a:buFont typeface="StarSymbol"/>
              <a:buChar char="●"/>
            </a:lvl4pPr>
            <a:lvl5pPr lvl="4">
              <a:buSzPct val="45000"/>
              <a:buFont typeface="StarSymbol"/>
              <a:buChar char="●"/>
            </a:lvl5pPr>
            <a:lvl6pPr lvl="5">
              <a:buSzPct val="45000"/>
              <a:buFont typeface="StarSymbol"/>
              <a:buChar char="●"/>
            </a:lvl6pPr>
            <a:lvl7pPr lvl="6">
              <a:buSzPct val="45000"/>
              <a:buFont typeface="StarSymbol"/>
              <a:buChar char="●"/>
            </a:lvl7pPr>
            <a:lvl8pPr lvl="7">
              <a:buSzPct val="45000"/>
              <a:buFont typeface="StarSymbol"/>
              <a:buChar char="●"/>
            </a:lvl8pPr>
            <a:lvl9pPr lvl="8">
              <a:buSzPct val="45000"/>
              <a:buFont typeface="StarSymbol"/>
              <a:buChar char="●"/>
            </a:lvl9pPr>
          </a:lstStyle>
          <a:p>
            <a:pPr lvl="0">
              <a:buNone/>
            </a:pPr>
            <a:r>
              <a:rPr lang="cs-CZ">
                <a:solidFill>
                  <a:srgbClr val="800000"/>
                </a:solidFill>
              </a:rPr>
              <a:t>What do you remember about Canada?</a:t>
            </a:r>
          </a:p>
        </p:txBody>
      </p:sp>
      <p:sp>
        <p:nvSpPr>
          <p:cNvPr id="3" name="Podnadpis 2"/>
          <p:cNvSpPr txBox="1">
            <a:spLocks noGrp="1"/>
          </p:cNvSpPr>
          <p:nvPr>
            <p:ph type="subTitle" idx="4294967295"/>
          </p:nvPr>
        </p:nvSpPr>
        <p:spPr/>
        <p:txBody>
          <a:bodyPr lIns="0" tIns="0" rIns="0" bIns="0" anchor="ctr">
            <a:spAutoFit/>
          </a:bodyPr>
          <a:lstStyle>
            <a:defPPr lvl="0">
              <a:buSzPct val="45000"/>
              <a:buFont typeface="StarSymbol"/>
              <a:buNone/>
            </a:defPPr>
            <a:lvl1pPr lvl="0">
              <a:buSzPct val="45000"/>
              <a:buFont typeface="StarSymbol"/>
              <a:buChar char="●"/>
            </a:lvl1pPr>
            <a:lvl2pPr lvl="1">
              <a:buSzPct val="45000"/>
              <a:buFont typeface="StarSymbol"/>
              <a:buChar char="●"/>
            </a:lvl2pPr>
            <a:lvl3pPr lvl="2">
              <a:buSzPct val="45000"/>
              <a:buFont typeface="StarSymbol"/>
              <a:buChar char="●"/>
            </a:lvl3pPr>
            <a:lvl4pPr lvl="3">
              <a:buSzPct val="45000"/>
              <a:buFont typeface="StarSymbol"/>
              <a:buChar char="●"/>
            </a:lvl4pPr>
            <a:lvl5pPr lvl="4">
              <a:buSzPct val="45000"/>
              <a:buFont typeface="StarSymbol"/>
              <a:buChar char="●"/>
            </a:lvl5pPr>
            <a:lvl6pPr lvl="5">
              <a:buSzPct val="45000"/>
              <a:buFont typeface="StarSymbol"/>
              <a:buChar char="●"/>
            </a:lvl6pPr>
            <a:lvl7pPr lvl="6">
              <a:buSzPct val="45000"/>
              <a:buFont typeface="StarSymbol"/>
              <a:buChar char="●"/>
            </a:lvl7pPr>
            <a:lvl8pPr lvl="7">
              <a:buSzPct val="45000"/>
              <a:buFont typeface="StarSymbol"/>
              <a:buChar char="●"/>
            </a:lvl8pPr>
            <a:lvl9pPr lvl="8">
              <a:buSzPct val="45000"/>
              <a:buFont typeface="StarSymbol"/>
              <a:buChar char="●"/>
            </a:lvl9pPr>
          </a:lstStyle>
          <a:p>
            <a:pPr marL="0" lvl="0" indent="0" hangingPunct="0">
              <a:lnSpc>
                <a:spcPct val="150000"/>
              </a:lnSpc>
              <a:buSzPts val="1928"/>
              <a:buNone/>
            </a:pPr>
            <a:r>
              <a:rPr lang="en-US" sz="3000" dirty="0">
                <a:latin typeface="Arial" pitchFamily="18"/>
              </a:rPr>
              <a:t>What does </a:t>
            </a:r>
            <a:r>
              <a:rPr lang="en-US" sz="3000" b="1" dirty="0">
                <a:latin typeface="Arial" pitchFamily="18"/>
              </a:rPr>
              <a:t>not</a:t>
            </a:r>
            <a:r>
              <a:rPr lang="en-US" sz="3000" dirty="0">
                <a:latin typeface="Arial" pitchFamily="18"/>
              </a:rPr>
              <a:t> belong to a dish called </a:t>
            </a:r>
            <a:r>
              <a:rPr lang="en-US" sz="3000" dirty="0" err="1">
                <a:latin typeface="Arial" pitchFamily="18"/>
              </a:rPr>
              <a:t>poutine</a:t>
            </a:r>
            <a:r>
              <a:rPr lang="en-US" sz="3000" dirty="0">
                <a:latin typeface="Arial" pitchFamily="18"/>
              </a:rPr>
              <a:t>?</a:t>
            </a:r>
          </a:p>
          <a:p>
            <a:pPr marL="0" lvl="0" indent="0" hangingPunct="0">
              <a:lnSpc>
                <a:spcPct val="150000"/>
              </a:lnSpc>
              <a:buNone/>
            </a:pPr>
            <a:r>
              <a:rPr lang="en-US" dirty="0">
                <a:latin typeface="Arial" pitchFamily="18"/>
              </a:rPr>
              <a:t>A) French fries</a:t>
            </a:r>
          </a:p>
          <a:p>
            <a:pPr marL="0" lvl="0" indent="0" hangingPunct="0">
              <a:lnSpc>
                <a:spcPct val="150000"/>
              </a:lnSpc>
              <a:buNone/>
            </a:pPr>
            <a:r>
              <a:rPr lang="en-US" dirty="0">
                <a:latin typeface="Arial" pitchFamily="18"/>
              </a:rPr>
              <a:t>B) cheese curds</a:t>
            </a:r>
          </a:p>
          <a:p>
            <a:pPr marL="0" lvl="0" indent="0" hangingPunct="0">
              <a:lnSpc>
                <a:spcPct val="150000"/>
              </a:lnSpc>
              <a:buNone/>
            </a:pPr>
            <a:r>
              <a:rPr lang="en-US" dirty="0">
                <a:latin typeface="Arial" pitchFamily="18"/>
              </a:rPr>
              <a:t>C) gravy</a:t>
            </a:r>
          </a:p>
          <a:p>
            <a:pPr marL="0" lvl="0" indent="0" hangingPunct="0">
              <a:lnSpc>
                <a:spcPct val="150000"/>
              </a:lnSpc>
              <a:buNone/>
            </a:pPr>
            <a:r>
              <a:rPr lang="en-US" dirty="0">
                <a:latin typeface="Arial" pitchFamily="18"/>
              </a:rPr>
              <a:t>D) rice</a:t>
            </a: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page15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title" idx="4294967295"/>
          </p:nvPr>
        </p:nvSpPr>
        <p:spPr>
          <a:xfrm>
            <a:off x="914400" y="271440"/>
            <a:ext cx="7772039" cy="1149480"/>
          </a:xfrm>
        </p:spPr>
        <p:txBody>
          <a:bodyPr lIns="0" tIns="0" rIns="0" bIns="0" anchor="ctr">
            <a:spAutoFit/>
          </a:bodyPr>
          <a:lstStyle>
            <a:defPPr lvl="0">
              <a:buSzPct val="45000"/>
              <a:buFont typeface="StarSymbol"/>
              <a:buNone/>
            </a:defPPr>
            <a:lvl1pPr lvl="0">
              <a:buSzPct val="45000"/>
              <a:buFont typeface="StarSymbol"/>
              <a:buChar char="●"/>
            </a:lvl1pPr>
            <a:lvl2pPr lvl="1">
              <a:buSzPct val="45000"/>
              <a:buFont typeface="StarSymbol"/>
              <a:buChar char="●"/>
            </a:lvl2pPr>
            <a:lvl3pPr lvl="2">
              <a:buSzPct val="45000"/>
              <a:buFont typeface="StarSymbol"/>
              <a:buChar char="●"/>
            </a:lvl3pPr>
            <a:lvl4pPr lvl="3">
              <a:buSzPct val="45000"/>
              <a:buFont typeface="StarSymbol"/>
              <a:buChar char="●"/>
            </a:lvl4pPr>
            <a:lvl5pPr lvl="4">
              <a:buSzPct val="45000"/>
              <a:buFont typeface="StarSymbol"/>
              <a:buChar char="●"/>
            </a:lvl5pPr>
            <a:lvl6pPr lvl="5">
              <a:buSzPct val="45000"/>
              <a:buFont typeface="StarSymbol"/>
              <a:buChar char="●"/>
            </a:lvl6pPr>
            <a:lvl7pPr lvl="6">
              <a:buSzPct val="45000"/>
              <a:buFont typeface="StarSymbol"/>
              <a:buChar char="●"/>
            </a:lvl7pPr>
            <a:lvl8pPr lvl="7">
              <a:buSzPct val="45000"/>
              <a:buFont typeface="StarSymbol"/>
              <a:buChar char="●"/>
            </a:lvl8pPr>
            <a:lvl9pPr lvl="8">
              <a:buSzPct val="45000"/>
              <a:buFont typeface="StarSymbol"/>
              <a:buChar char="●"/>
            </a:lvl9pPr>
          </a:lstStyle>
          <a:p>
            <a:pPr lvl="0">
              <a:buNone/>
            </a:pPr>
            <a:r>
              <a:rPr lang="cs-CZ">
                <a:solidFill>
                  <a:srgbClr val="800000"/>
                </a:solidFill>
              </a:rPr>
              <a:t>What do you remember about Canada?</a:t>
            </a:r>
          </a:p>
        </p:txBody>
      </p:sp>
      <p:sp>
        <p:nvSpPr>
          <p:cNvPr id="3" name="Podnadpis 2"/>
          <p:cNvSpPr txBox="1">
            <a:spLocks noGrp="1"/>
          </p:cNvSpPr>
          <p:nvPr>
            <p:ph type="subTitle" idx="4294967295"/>
          </p:nvPr>
        </p:nvSpPr>
        <p:spPr/>
        <p:txBody>
          <a:bodyPr lIns="0" tIns="0" rIns="0" bIns="0" anchor="ctr">
            <a:spAutoFit/>
          </a:bodyPr>
          <a:lstStyle>
            <a:defPPr lvl="0">
              <a:buSzPct val="45000"/>
              <a:buFont typeface="StarSymbol"/>
              <a:buNone/>
            </a:defPPr>
            <a:lvl1pPr lvl="0">
              <a:buSzPct val="45000"/>
              <a:buFont typeface="StarSymbol"/>
              <a:buChar char="●"/>
            </a:lvl1pPr>
            <a:lvl2pPr lvl="1">
              <a:buSzPct val="45000"/>
              <a:buFont typeface="StarSymbol"/>
              <a:buChar char="●"/>
            </a:lvl2pPr>
            <a:lvl3pPr lvl="2">
              <a:buSzPct val="45000"/>
              <a:buFont typeface="StarSymbol"/>
              <a:buChar char="●"/>
            </a:lvl3pPr>
            <a:lvl4pPr lvl="3">
              <a:buSzPct val="45000"/>
              <a:buFont typeface="StarSymbol"/>
              <a:buChar char="●"/>
            </a:lvl4pPr>
            <a:lvl5pPr lvl="4">
              <a:buSzPct val="45000"/>
              <a:buFont typeface="StarSymbol"/>
              <a:buChar char="●"/>
            </a:lvl5pPr>
            <a:lvl6pPr lvl="5">
              <a:buSzPct val="45000"/>
              <a:buFont typeface="StarSymbol"/>
              <a:buChar char="●"/>
            </a:lvl6pPr>
            <a:lvl7pPr lvl="6">
              <a:buSzPct val="45000"/>
              <a:buFont typeface="StarSymbol"/>
              <a:buChar char="●"/>
            </a:lvl7pPr>
            <a:lvl8pPr lvl="7">
              <a:buSzPct val="45000"/>
              <a:buFont typeface="StarSymbol"/>
              <a:buChar char="●"/>
            </a:lvl8pPr>
            <a:lvl9pPr lvl="8">
              <a:buSzPct val="45000"/>
              <a:buFont typeface="StarSymbol"/>
              <a:buChar char="●"/>
            </a:lvl9pPr>
          </a:lstStyle>
          <a:p>
            <a:pPr marL="0" lvl="0" indent="0" hangingPunct="0">
              <a:lnSpc>
                <a:spcPct val="150000"/>
              </a:lnSpc>
              <a:buSzPts val="1287"/>
              <a:buNone/>
            </a:pPr>
            <a:r>
              <a:rPr lang="en-US" sz="3000" dirty="0">
                <a:latin typeface="Arial" pitchFamily="18"/>
              </a:rPr>
              <a:t>What does </a:t>
            </a:r>
            <a:r>
              <a:rPr lang="en-US" sz="3000" b="1" dirty="0">
                <a:latin typeface="Arial" pitchFamily="18"/>
              </a:rPr>
              <a:t>not</a:t>
            </a:r>
            <a:r>
              <a:rPr lang="en-US" sz="3000" dirty="0">
                <a:latin typeface="Arial" pitchFamily="18"/>
              </a:rPr>
              <a:t> belong to a dish called </a:t>
            </a:r>
            <a:r>
              <a:rPr lang="en-US" sz="3000" dirty="0" err="1">
                <a:latin typeface="Arial" pitchFamily="18"/>
              </a:rPr>
              <a:t>poutine</a:t>
            </a:r>
            <a:r>
              <a:rPr lang="en-US" sz="3000" dirty="0">
                <a:latin typeface="Arial" pitchFamily="18"/>
              </a:rPr>
              <a:t>?</a:t>
            </a:r>
          </a:p>
          <a:p>
            <a:pPr marL="0" lvl="0" indent="0" hangingPunct="0">
              <a:lnSpc>
                <a:spcPct val="150000"/>
              </a:lnSpc>
              <a:buNone/>
            </a:pPr>
            <a:r>
              <a:rPr lang="en-US" dirty="0">
                <a:latin typeface="Arial" pitchFamily="18"/>
              </a:rPr>
              <a:t>A) French fries</a:t>
            </a:r>
          </a:p>
          <a:p>
            <a:pPr marL="0" lvl="0" indent="0" hangingPunct="0">
              <a:lnSpc>
                <a:spcPct val="150000"/>
              </a:lnSpc>
              <a:buNone/>
            </a:pPr>
            <a:r>
              <a:rPr lang="en-US" dirty="0">
                <a:latin typeface="Arial" pitchFamily="18"/>
              </a:rPr>
              <a:t>B) cheese curds</a:t>
            </a:r>
          </a:p>
          <a:p>
            <a:pPr marL="0" lvl="0" indent="0" hangingPunct="0">
              <a:lnSpc>
                <a:spcPct val="150000"/>
              </a:lnSpc>
              <a:buNone/>
            </a:pPr>
            <a:r>
              <a:rPr lang="en-US" dirty="0">
                <a:latin typeface="Arial" pitchFamily="18"/>
              </a:rPr>
              <a:t>C) gravy</a:t>
            </a:r>
          </a:p>
          <a:p>
            <a:pPr marL="0" lvl="0" indent="0" hangingPunct="0">
              <a:lnSpc>
                <a:spcPct val="150000"/>
              </a:lnSpc>
              <a:buNone/>
            </a:pPr>
            <a:r>
              <a:rPr lang="en-US" dirty="0">
                <a:solidFill>
                  <a:srgbClr val="800000"/>
                </a:solidFill>
                <a:latin typeface="Arial" pitchFamily="18"/>
              </a:rPr>
              <a:t>D) rice</a:t>
            </a: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page16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title" idx="4294967295"/>
          </p:nvPr>
        </p:nvSpPr>
        <p:spPr>
          <a:xfrm>
            <a:off x="914400" y="271440"/>
            <a:ext cx="7772039" cy="1149480"/>
          </a:xfrm>
        </p:spPr>
        <p:txBody>
          <a:bodyPr lIns="0" tIns="0" rIns="0" bIns="0" anchor="ctr">
            <a:spAutoFit/>
          </a:bodyPr>
          <a:lstStyle>
            <a:defPPr lvl="0">
              <a:buSzPct val="45000"/>
              <a:buFont typeface="StarSymbol"/>
              <a:buNone/>
            </a:defPPr>
            <a:lvl1pPr lvl="0">
              <a:buSzPct val="45000"/>
              <a:buFont typeface="StarSymbol"/>
              <a:buChar char="●"/>
            </a:lvl1pPr>
            <a:lvl2pPr lvl="1">
              <a:buSzPct val="45000"/>
              <a:buFont typeface="StarSymbol"/>
              <a:buChar char="●"/>
            </a:lvl2pPr>
            <a:lvl3pPr lvl="2">
              <a:buSzPct val="45000"/>
              <a:buFont typeface="StarSymbol"/>
              <a:buChar char="●"/>
            </a:lvl3pPr>
            <a:lvl4pPr lvl="3">
              <a:buSzPct val="45000"/>
              <a:buFont typeface="StarSymbol"/>
              <a:buChar char="●"/>
            </a:lvl4pPr>
            <a:lvl5pPr lvl="4">
              <a:buSzPct val="45000"/>
              <a:buFont typeface="StarSymbol"/>
              <a:buChar char="●"/>
            </a:lvl5pPr>
            <a:lvl6pPr lvl="5">
              <a:buSzPct val="45000"/>
              <a:buFont typeface="StarSymbol"/>
              <a:buChar char="●"/>
            </a:lvl6pPr>
            <a:lvl7pPr lvl="6">
              <a:buSzPct val="45000"/>
              <a:buFont typeface="StarSymbol"/>
              <a:buChar char="●"/>
            </a:lvl7pPr>
            <a:lvl8pPr lvl="7">
              <a:buSzPct val="45000"/>
              <a:buFont typeface="StarSymbol"/>
              <a:buChar char="●"/>
            </a:lvl8pPr>
            <a:lvl9pPr lvl="8">
              <a:buSzPct val="45000"/>
              <a:buFont typeface="StarSymbol"/>
              <a:buChar char="●"/>
            </a:lvl9pPr>
          </a:lstStyle>
          <a:p>
            <a:pPr lvl="0">
              <a:buNone/>
            </a:pPr>
            <a:r>
              <a:rPr lang="cs-CZ">
                <a:solidFill>
                  <a:srgbClr val="800000"/>
                </a:solidFill>
              </a:rPr>
              <a:t>What do you remember about Canada?</a:t>
            </a:r>
          </a:p>
        </p:txBody>
      </p:sp>
      <p:sp>
        <p:nvSpPr>
          <p:cNvPr id="3" name="Podnadpis 2"/>
          <p:cNvSpPr txBox="1">
            <a:spLocks noGrp="1"/>
          </p:cNvSpPr>
          <p:nvPr>
            <p:ph type="subTitle" idx="4294967295"/>
          </p:nvPr>
        </p:nvSpPr>
        <p:spPr>
          <a:xfrm>
            <a:off x="914400" y="1828088"/>
            <a:ext cx="7772039" cy="3811300"/>
          </a:xfrm>
        </p:spPr>
        <p:txBody>
          <a:bodyPr lIns="0" tIns="0" rIns="0" bIns="0" anchor="ctr">
            <a:spAutoFit/>
          </a:bodyPr>
          <a:lstStyle>
            <a:defPPr lvl="0">
              <a:buSzPct val="45000"/>
              <a:buFont typeface="StarSymbol"/>
              <a:buNone/>
            </a:defPPr>
            <a:lvl1pPr lvl="0">
              <a:buSzPct val="45000"/>
              <a:buFont typeface="StarSymbol"/>
              <a:buChar char="●"/>
            </a:lvl1pPr>
            <a:lvl2pPr lvl="1">
              <a:buSzPct val="45000"/>
              <a:buFont typeface="StarSymbol"/>
              <a:buChar char="●"/>
            </a:lvl2pPr>
            <a:lvl3pPr lvl="2">
              <a:buSzPct val="45000"/>
              <a:buFont typeface="StarSymbol"/>
              <a:buChar char="●"/>
            </a:lvl3pPr>
            <a:lvl4pPr lvl="3">
              <a:buSzPct val="45000"/>
              <a:buFont typeface="StarSymbol"/>
              <a:buChar char="●"/>
            </a:lvl4pPr>
            <a:lvl5pPr lvl="4">
              <a:buSzPct val="45000"/>
              <a:buFont typeface="StarSymbol"/>
              <a:buChar char="●"/>
            </a:lvl5pPr>
            <a:lvl6pPr lvl="5">
              <a:buSzPct val="45000"/>
              <a:buFont typeface="StarSymbol"/>
              <a:buChar char="●"/>
            </a:lvl6pPr>
            <a:lvl7pPr lvl="6">
              <a:buSzPct val="45000"/>
              <a:buFont typeface="StarSymbol"/>
              <a:buChar char="●"/>
            </a:lvl7pPr>
            <a:lvl8pPr lvl="7">
              <a:buSzPct val="45000"/>
              <a:buFont typeface="StarSymbol"/>
              <a:buChar char="●"/>
            </a:lvl8pPr>
            <a:lvl9pPr lvl="8">
              <a:buSzPct val="45000"/>
              <a:buFont typeface="StarSymbol"/>
              <a:buChar char="●"/>
            </a:lvl9pPr>
          </a:lstStyle>
          <a:p>
            <a:pPr marL="0" lvl="0" indent="0" hangingPunct="0">
              <a:lnSpc>
                <a:spcPct val="150000"/>
              </a:lnSpc>
              <a:buSzPts val="1928"/>
              <a:buNone/>
            </a:pPr>
            <a:r>
              <a:rPr lang="en-US" sz="3000" dirty="0">
                <a:latin typeface="Arial" pitchFamily="18"/>
              </a:rPr>
              <a:t>Where is the Canadian National Tower?</a:t>
            </a:r>
          </a:p>
          <a:p>
            <a:pPr marL="0" lvl="0" indent="0" hangingPunct="0">
              <a:lnSpc>
                <a:spcPct val="150000"/>
              </a:lnSpc>
              <a:buNone/>
            </a:pPr>
            <a:r>
              <a:rPr lang="en-US" dirty="0">
                <a:latin typeface="Arial" pitchFamily="18"/>
              </a:rPr>
              <a:t>A) Ottawa, Ontario</a:t>
            </a:r>
          </a:p>
          <a:p>
            <a:pPr marL="0" lvl="0" indent="0" hangingPunct="0">
              <a:lnSpc>
                <a:spcPct val="150000"/>
              </a:lnSpc>
              <a:buNone/>
            </a:pPr>
            <a:r>
              <a:rPr lang="en-US" dirty="0">
                <a:latin typeface="Arial" pitchFamily="18"/>
              </a:rPr>
              <a:t>B) Edmonton, Alberta</a:t>
            </a:r>
          </a:p>
          <a:p>
            <a:pPr marL="0" lvl="0" indent="0" hangingPunct="0">
              <a:lnSpc>
                <a:spcPct val="150000"/>
              </a:lnSpc>
              <a:buNone/>
            </a:pPr>
            <a:r>
              <a:rPr lang="en-US" dirty="0">
                <a:latin typeface="Arial" pitchFamily="18"/>
              </a:rPr>
              <a:t>C) Toronto, Ontario</a:t>
            </a:r>
          </a:p>
          <a:p>
            <a:pPr marL="0" lvl="0" indent="0" hangingPunct="0">
              <a:lnSpc>
                <a:spcPct val="150000"/>
              </a:lnSpc>
              <a:buNone/>
            </a:pPr>
            <a:r>
              <a:rPr lang="en-US" dirty="0">
                <a:latin typeface="Arial" pitchFamily="18"/>
              </a:rPr>
              <a:t>D) Halifax, New Scotland</a:t>
            </a: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page17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title" idx="4294967295"/>
          </p:nvPr>
        </p:nvSpPr>
        <p:spPr>
          <a:xfrm>
            <a:off x="914400" y="271440"/>
            <a:ext cx="7772039" cy="1149480"/>
          </a:xfrm>
        </p:spPr>
        <p:txBody>
          <a:bodyPr lIns="0" tIns="0" rIns="0" bIns="0" anchor="ctr">
            <a:spAutoFit/>
          </a:bodyPr>
          <a:lstStyle>
            <a:defPPr lvl="0">
              <a:buSzPct val="45000"/>
              <a:buFont typeface="StarSymbol"/>
              <a:buNone/>
            </a:defPPr>
            <a:lvl1pPr lvl="0">
              <a:buSzPct val="45000"/>
              <a:buFont typeface="StarSymbol"/>
              <a:buChar char="●"/>
            </a:lvl1pPr>
            <a:lvl2pPr lvl="1">
              <a:buSzPct val="45000"/>
              <a:buFont typeface="StarSymbol"/>
              <a:buChar char="●"/>
            </a:lvl2pPr>
            <a:lvl3pPr lvl="2">
              <a:buSzPct val="45000"/>
              <a:buFont typeface="StarSymbol"/>
              <a:buChar char="●"/>
            </a:lvl3pPr>
            <a:lvl4pPr lvl="3">
              <a:buSzPct val="45000"/>
              <a:buFont typeface="StarSymbol"/>
              <a:buChar char="●"/>
            </a:lvl4pPr>
            <a:lvl5pPr lvl="4">
              <a:buSzPct val="45000"/>
              <a:buFont typeface="StarSymbol"/>
              <a:buChar char="●"/>
            </a:lvl5pPr>
            <a:lvl6pPr lvl="5">
              <a:buSzPct val="45000"/>
              <a:buFont typeface="StarSymbol"/>
              <a:buChar char="●"/>
            </a:lvl6pPr>
            <a:lvl7pPr lvl="6">
              <a:buSzPct val="45000"/>
              <a:buFont typeface="StarSymbol"/>
              <a:buChar char="●"/>
            </a:lvl7pPr>
            <a:lvl8pPr lvl="7">
              <a:buSzPct val="45000"/>
              <a:buFont typeface="StarSymbol"/>
              <a:buChar char="●"/>
            </a:lvl8pPr>
            <a:lvl9pPr lvl="8">
              <a:buSzPct val="45000"/>
              <a:buFont typeface="StarSymbol"/>
              <a:buChar char="●"/>
            </a:lvl9pPr>
          </a:lstStyle>
          <a:p>
            <a:pPr lvl="0">
              <a:buNone/>
            </a:pPr>
            <a:r>
              <a:rPr lang="cs-CZ">
                <a:solidFill>
                  <a:srgbClr val="800000"/>
                </a:solidFill>
              </a:rPr>
              <a:t>What do you remember about Canada?</a:t>
            </a:r>
          </a:p>
        </p:txBody>
      </p:sp>
      <p:sp>
        <p:nvSpPr>
          <p:cNvPr id="3" name="Podnadpis 2"/>
          <p:cNvSpPr txBox="1">
            <a:spLocks noGrp="1"/>
          </p:cNvSpPr>
          <p:nvPr>
            <p:ph type="subTitle" idx="4294967295"/>
          </p:nvPr>
        </p:nvSpPr>
        <p:spPr>
          <a:xfrm>
            <a:off x="914400" y="1828088"/>
            <a:ext cx="7772039" cy="3811300"/>
          </a:xfrm>
        </p:spPr>
        <p:txBody>
          <a:bodyPr lIns="0" tIns="0" rIns="0" bIns="0" anchor="ctr">
            <a:spAutoFit/>
          </a:bodyPr>
          <a:lstStyle>
            <a:defPPr lvl="0">
              <a:buSzPct val="45000"/>
              <a:buFont typeface="StarSymbol"/>
              <a:buNone/>
            </a:defPPr>
            <a:lvl1pPr lvl="0">
              <a:buSzPct val="45000"/>
              <a:buFont typeface="StarSymbol"/>
              <a:buChar char="●"/>
            </a:lvl1pPr>
            <a:lvl2pPr lvl="1">
              <a:buSzPct val="45000"/>
              <a:buFont typeface="StarSymbol"/>
              <a:buChar char="●"/>
            </a:lvl2pPr>
            <a:lvl3pPr lvl="2">
              <a:buSzPct val="45000"/>
              <a:buFont typeface="StarSymbol"/>
              <a:buChar char="●"/>
            </a:lvl3pPr>
            <a:lvl4pPr lvl="3">
              <a:buSzPct val="45000"/>
              <a:buFont typeface="StarSymbol"/>
              <a:buChar char="●"/>
            </a:lvl4pPr>
            <a:lvl5pPr lvl="4">
              <a:buSzPct val="45000"/>
              <a:buFont typeface="StarSymbol"/>
              <a:buChar char="●"/>
            </a:lvl5pPr>
            <a:lvl6pPr lvl="5">
              <a:buSzPct val="45000"/>
              <a:buFont typeface="StarSymbol"/>
              <a:buChar char="●"/>
            </a:lvl6pPr>
            <a:lvl7pPr lvl="6">
              <a:buSzPct val="45000"/>
              <a:buFont typeface="StarSymbol"/>
              <a:buChar char="●"/>
            </a:lvl7pPr>
            <a:lvl8pPr lvl="7">
              <a:buSzPct val="45000"/>
              <a:buFont typeface="StarSymbol"/>
              <a:buChar char="●"/>
            </a:lvl8pPr>
            <a:lvl9pPr lvl="8">
              <a:buSzPct val="45000"/>
              <a:buFont typeface="StarSymbol"/>
              <a:buChar char="●"/>
            </a:lvl9pPr>
          </a:lstStyle>
          <a:p>
            <a:pPr marL="0" lvl="0" indent="0" hangingPunct="0">
              <a:lnSpc>
                <a:spcPct val="150000"/>
              </a:lnSpc>
              <a:buSzPts val="1287"/>
              <a:buNone/>
            </a:pPr>
            <a:r>
              <a:rPr lang="en-US" sz="3000" dirty="0">
                <a:latin typeface="Arial" pitchFamily="18"/>
              </a:rPr>
              <a:t>Where is the Canadian National Tower?</a:t>
            </a:r>
          </a:p>
          <a:p>
            <a:pPr marL="0" lvl="0" indent="0" hangingPunct="0">
              <a:lnSpc>
                <a:spcPct val="150000"/>
              </a:lnSpc>
              <a:buNone/>
            </a:pPr>
            <a:r>
              <a:rPr lang="en-US" dirty="0">
                <a:latin typeface="Arial" pitchFamily="18"/>
              </a:rPr>
              <a:t>A) Ottawa, Ontario</a:t>
            </a:r>
          </a:p>
          <a:p>
            <a:pPr marL="0" lvl="0" indent="0" hangingPunct="0">
              <a:lnSpc>
                <a:spcPct val="150000"/>
              </a:lnSpc>
              <a:buNone/>
            </a:pPr>
            <a:r>
              <a:rPr lang="en-US" dirty="0">
                <a:latin typeface="Arial" pitchFamily="18"/>
              </a:rPr>
              <a:t>B) Edmonton, Alberta</a:t>
            </a:r>
          </a:p>
          <a:p>
            <a:pPr marL="0" lvl="0" indent="0" hangingPunct="0">
              <a:lnSpc>
                <a:spcPct val="150000"/>
              </a:lnSpc>
              <a:buNone/>
            </a:pPr>
            <a:r>
              <a:rPr lang="en-US" dirty="0">
                <a:solidFill>
                  <a:srgbClr val="800000"/>
                </a:solidFill>
                <a:latin typeface="Arial" pitchFamily="18"/>
              </a:rPr>
              <a:t>C) Toronto, Ontario</a:t>
            </a:r>
          </a:p>
          <a:p>
            <a:pPr marL="0" lvl="0" indent="0" hangingPunct="0">
              <a:lnSpc>
                <a:spcPct val="150000"/>
              </a:lnSpc>
              <a:buNone/>
            </a:pPr>
            <a:r>
              <a:rPr lang="en-US" dirty="0">
                <a:latin typeface="Arial" pitchFamily="18"/>
              </a:rPr>
              <a:t>D) Halifax, New Scotland</a:t>
            </a: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page18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title" idx="4294967295"/>
          </p:nvPr>
        </p:nvSpPr>
        <p:spPr>
          <a:xfrm>
            <a:off x="914400" y="271440"/>
            <a:ext cx="7772039" cy="1149480"/>
          </a:xfrm>
        </p:spPr>
        <p:txBody>
          <a:bodyPr lIns="0" tIns="0" rIns="0" bIns="0" anchor="ctr">
            <a:spAutoFit/>
          </a:bodyPr>
          <a:lstStyle>
            <a:defPPr lvl="0">
              <a:buSzPct val="45000"/>
              <a:buFont typeface="StarSymbol"/>
              <a:buNone/>
            </a:defPPr>
            <a:lvl1pPr lvl="0">
              <a:buSzPct val="45000"/>
              <a:buFont typeface="StarSymbol"/>
              <a:buChar char="●"/>
            </a:lvl1pPr>
            <a:lvl2pPr lvl="1">
              <a:buSzPct val="45000"/>
              <a:buFont typeface="StarSymbol"/>
              <a:buChar char="●"/>
            </a:lvl2pPr>
            <a:lvl3pPr lvl="2">
              <a:buSzPct val="45000"/>
              <a:buFont typeface="StarSymbol"/>
              <a:buChar char="●"/>
            </a:lvl3pPr>
            <a:lvl4pPr lvl="3">
              <a:buSzPct val="45000"/>
              <a:buFont typeface="StarSymbol"/>
              <a:buChar char="●"/>
            </a:lvl4pPr>
            <a:lvl5pPr lvl="4">
              <a:buSzPct val="45000"/>
              <a:buFont typeface="StarSymbol"/>
              <a:buChar char="●"/>
            </a:lvl5pPr>
            <a:lvl6pPr lvl="5">
              <a:buSzPct val="45000"/>
              <a:buFont typeface="StarSymbol"/>
              <a:buChar char="●"/>
            </a:lvl6pPr>
            <a:lvl7pPr lvl="6">
              <a:buSzPct val="45000"/>
              <a:buFont typeface="StarSymbol"/>
              <a:buChar char="●"/>
            </a:lvl7pPr>
            <a:lvl8pPr lvl="7">
              <a:buSzPct val="45000"/>
              <a:buFont typeface="StarSymbol"/>
              <a:buChar char="●"/>
            </a:lvl8pPr>
            <a:lvl9pPr lvl="8">
              <a:buSzPct val="45000"/>
              <a:buFont typeface="StarSymbol"/>
              <a:buChar char="●"/>
            </a:lvl9pPr>
          </a:lstStyle>
          <a:p>
            <a:pPr lvl="0">
              <a:buNone/>
            </a:pPr>
            <a:r>
              <a:rPr lang="cs-CZ">
                <a:solidFill>
                  <a:srgbClr val="800000"/>
                </a:solidFill>
              </a:rPr>
              <a:t>What do you remember about Canada?</a:t>
            </a:r>
          </a:p>
        </p:txBody>
      </p:sp>
      <p:sp>
        <p:nvSpPr>
          <p:cNvPr id="3" name="Podnadpis 2"/>
          <p:cNvSpPr txBox="1">
            <a:spLocks noGrp="1"/>
          </p:cNvSpPr>
          <p:nvPr>
            <p:ph type="subTitle" idx="4294967295"/>
          </p:nvPr>
        </p:nvSpPr>
        <p:spPr>
          <a:xfrm>
            <a:off x="914400" y="1045823"/>
            <a:ext cx="7772039" cy="5375831"/>
          </a:xfrm>
        </p:spPr>
        <p:txBody>
          <a:bodyPr lIns="0" tIns="0" rIns="0" bIns="0" anchor="ctr">
            <a:spAutoFit/>
          </a:bodyPr>
          <a:lstStyle>
            <a:defPPr lvl="0">
              <a:buSzPct val="45000"/>
              <a:buFont typeface="StarSymbol"/>
              <a:buNone/>
            </a:defPPr>
            <a:lvl1pPr lvl="0">
              <a:buSzPct val="45000"/>
              <a:buFont typeface="StarSymbol"/>
              <a:buChar char="●"/>
            </a:lvl1pPr>
            <a:lvl2pPr lvl="1">
              <a:buSzPct val="45000"/>
              <a:buFont typeface="StarSymbol"/>
              <a:buChar char="●"/>
            </a:lvl2pPr>
            <a:lvl3pPr lvl="2">
              <a:buSzPct val="45000"/>
              <a:buFont typeface="StarSymbol"/>
              <a:buChar char="●"/>
            </a:lvl3pPr>
            <a:lvl4pPr lvl="3">
              <a:buSzPct val="45000"/>
              <a:buFont typeface="StarSymbol"/>
              <a:buChar char="●"/>
            </a:lvl4pPr>
            <a:lvl5pPr lvl="4">
              <a:buSzPct val="45000"/>
              <a:buFont typeface="StarSymbol"/>
              <a:buChar char="●"/>
            </a:lvl5pPr>
            <a:lvl6pPr lvl="5">
              <a:buSzPct val="45000"/>
              <a:buFont typeface="StarSymbol"/>
              <a:buChar char="●"/>
            </a:lvl6pPr>
            <a:lvl7pPr lvl="6">
              <a:buSzPct val="45000"/>
              <a:buFont typeface="StarSymbol"/>
              <a:buChar char="●"/>
            </a:lvl7pPr>
            <a:lvl8pPr lvl="7">
              <a:buSzPct val="45000"/>
              <a:buFont typeface="StarSymbol"/>
              <a:buChar char="●"/>
            </a:lvl8pPr>
            <a:lvl9pPr lvl="8">
              <a:buSzPct val="45000"/>
              <a:buFont typeface="StarSymbol"/>
              <a:buChar char="●"/>
            </a:lvl9pPr>
          </a:lstStyle>
          <a:p>
            <a:pPr marL="0" lvl="0" indent="0" hangingPunct="0">
              <a:lnSpc>
                <a:spcPct val="150000"/>
              </a:lnSpc>
              <a:buSzPts val="1928"/>
              <a:buNone/>
            </a:pPr>
            <a:endParaRPr lang="cs-CZ" sz="3000" dirty="0" smtClean="0">
              <a:latin typeface="Arial" pitchFamily="18"/>
            </a:endParaRPr>
          </a:p>
          <a:p>
            <a:pPr marL="0" lvl="0" indent="0" hangingPunct="0">
              <a:lnSpc>
                <a:spcPct val="150000"/>
              </a:lnSpc>
              <a:buSzPts val="1928"/>
              <a:buNone/>
            </a:pPr>
            <a:r>
              <a:rPr lang="en-US" sz="3000" dirty="0" smtClean="0">
                <a:latin typeface="Arial" pitchFamily="18"/>
              </a:rPr>
              <a:t>What </a:t>
            </a:r>
            <a:r>
              <a:rPr lang="en-US" sz="3000" dirty="0">
                <a:latin typeface="Arial" pitchFamily="18"/>
              </a:rPr>
              <a:t>was the name of the first Canadian satellite?</a:t>
            </a:r>
          </a:p>
          <a:p>
            <a:pPr marL="0" lvl="0" indent="0" hangingPunct="0">
              <a:lnSpc>
                <a:spcPct val="150000"/>
              </a:lnSpc>
              <a:buNone/>
            </a:pPr>
            <a:r>
              <a:rPr lang="en-US" dirty="0">
                <a:latin typeface="Arial" pitchFamily="18"/>
              </a:rPr>
              <a:t>A) </a:t>
            </a:r>
            <a:r>
              <a:rPr lang="en-US" dirty="0" err="1">
                <a:latin typeface="Arial" pitchFamily="18"/>
              </a:rPr>
              <a:t>Alouette</a:t>
            </a:r>
            <a:r>
              <a:rPr lang="en-US" dirty="0">
                <a:latin typeface="Arial" pitchFamily="18"/>
              </a:rPr>
              <a:t> 1</a:t>
            </a:r>
          </a:p>
          <a:p>
            <a:pPr marL="0" lvl="0" indent="0" hangingPunct="0">
              <a:lnSpc>
                <a:spcPct val="150000"/>
              </a:lnSpc>
              <a:buNone/>
            </a:pPr>
            <a:r>
              <a:rPr lang="en-US" dirty="0">
                <a:latin typeface="Arial" pitchFamily="18"/>
              </a:rPr>
              <a:t>B) Ariel 1</a:t>
            </a:r>
          </a:p>
          <a:p>
            <a:pPr marL="0" lvl="0" indent="0" hangingPunct="0">
              <a:lnSpc>
                <a:spcPct val="150000"/>
              </a:lnSpc>
              <a:buNone/>
            </a:pPr>
            <a:r>
              <a:rPr lang="en-US" dirty="0">
                <a:latin typeface="Arial" pitchFamily="18"/>
              </a:rPr>
              <a:t>C) Sputnik 1</a:t>
            </a:r>
          </a:p>
          <a:p>
            <a:pPr marL="0" lvl="0" indent="0" hangingPunct="0">
              <a:lnSpc>
                <a:spcPct val="150000"/>
              </a:lnSpc>
              <a:buNone/>
            </a:pPr>
            <a:r>
              <a:rPr lang="en-US" dirty="0">
                <a:latin typeface="Arial" pitchFamily="18"/>
              </a:rPr>
              <a:t>D) Explorer 1</a:t>
            </a: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page19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title" idx="4294967295"/>
          </p:nvPr>
        </p:nvSpPr>
        <p:spPr>
          <a:xfrm>
            <a:off x="914400" y="271440"/>
            <a:ext cx="7772039" cy="1149480"/>
          </a:xfrm>
        </p:spPr>
        <p:txBody>
          <a:bodyPr lIns="0" tIns="0" rIns="0" bIns="0" anchor="ctr">
            <a:spAutoFit/>
          </a:bodyPr>
          <a:lstStyle>
            <a:defPPr lvl="0">
              <a:buSzPct val="45000"/>
              <a:buFont typeface="StarSymbol"/>
              <a:buNone/>
            </a:defPPr>
            <a:lvl1pPr lvl="0">
              <a:buSzPct val="45000"/>
              <a:buFont typeface="StarSymbol"/>
              <a:buChar char="●"/>
            </a:lvl1pPr>
            <a:lvl2pPr lvl="1">
              <a:buSzPct val="45000"/>
              <a:buFont typeface="StarSymbol"/>
              <a:buChar char="●"/>
            </a:lvl2pPr>
            <a:lvl3pPr lvl="2">
              <a:buSzPct val="45000"/>
              <a:buFont typeface="StarSymbol"/>
              <a:buChar char="●"/>
            </a:lvl3pPr>
            <a:lvl4pPr lvl="3">
              <a:buSzPct val="45000"/>
              <a:buFont typeface="StarSymbol"/>
              <a:buChar char="●"/>
            </a:lvl4pPr>
            <a:lvl5pPr lvl="4">
              <a:buSzPct val="45000"/>
              <a:buFont typeface="StarSymbol"/>
              <a:buChar char="●"/>
            </a:lvl5pPr>
            <a:lvl6pPr lvl="5">
              <a:buSzPct val="45000"/>
              <a:buFont typeface="StarSymbol"/>
              <a:buChar char="●"/>
            </a:lvl6pPr>
            <a:lvl7pPr lvl="6">
              <a:buSzPct val="45000"/>
              <a:buFont typeface="StarSymbol"/>
              <a:buChar char="●"/>
            </a:lvl7pPr>
            <a:lvl8pPr lvl="7">
              <a:buSzPct val="45000"/>
              <a:buFont typeface="StarSymbol"/>
              <a:buChar char="●"/>
            </a:lvl8pPr>
            <a:lvl9pPr lvl="8">
              <a:buSzPct val="45000"/>
              <a:buFont typeface="StarSymbol"/>
              <a:buChar char="●"/>
            </a:lvl9pPr>
          </a:lstStyle>
          <a:p>
            <a:pPr lvl="0">
              <a:buNone/>
            </a:pPr>
            <a:r>
              <a:rPr lang="cs-CZ">
                <a:solidFill>
                  <a:srgbClr val="800000"/>
                </a:solidFill>
              </a:rPr>
              <a:t>What do you remember about Canada?</a:t>
            </a:r>
          </a:p>
        </p:txBody>
      </p:sp>
      <p:sp>
        <p:nvSpPr>
          <p:cNvPr id="3" name="Podnadpis 2"/>
          <p:cNvSpPr txBox="1">
            <a:spLocks noGrp="1"/>
          </p:cNvSpPr>
          <p:nvPr>
            <p:ph type="subTitle" idx="4294967295"/>
          </p:nvPr>
        </p:nvSpPr>
        <p:spPr>
          <a:xfrm>
            <a:off x="914400" y="1045823"/>
            <a:ext cx="7772039" cy="5375831"/>
          </a:xfrm>
        </p:spPr>
        <p:txBody>
          <a:bodyPr lIns="0" tIns="0" rIns="0" bIns="0" anchor="ctr">
            <a:spAutoFit/>
          </a:bodyPr>
          <a:lstStyle>
            <a:defPPr lvl="0">
              <a:buSzPct val="45000"/>
              <a:buFont typeface="StarSymbol"/>
              <a:buNone/>
            </a:defPPr>
            <a:lvl1pPr lvl="0">
              <a:buSzPct val="45000"/>
              <a:buFont typeface="StarSymbol"/>
              <a:buChar char="●"/>
            </a:lvl1pPr>
            <a:lvl2pPr lvl="1">
              <a:buSzPct val="45000"/>
              <a:buFont typeface="StarSymbol"/>
              <a:buChar char="●"/>
            </a:lvl2pPr>
            <a:lvl3pPr lvl="2">
              <a:buSzPct val="45000"/>
              <a:buFont typeface="StarSymbol"/>
              <a:buChar char="●"/>
            </a:lvl3pPr>
            <a:lvl4pPr lvl="3">
              <a:buSzPct val="45000"/>
              <a:buFont typeface="StarSymbol"/>
              <a:buChar char="●"/>
            </a:lvl4pPr>
            <a:lvl5pPr lvl="4">
              <a:buSzPct val="45000"/>
              <a:buFont typeface="StarSymbol"/>
              <a:buChar char="●"/>
            </a:lvl5pPr>
            <a:lvl6pPr lvl="5">
              <a:buSzPct val="45000"/>
              <a:buFont typeface="StarSymbol"/>
              <a:buChar char="●"/>
            </a:lvl6pPr>
            <a:lvl7pPr lvl="6">
              <a:buSzPct val="45000"/>
              <a:buFont typeface="StarSymbol"/>
              <a:buChar char="●"/>
            </a:lvl7pPr>
            <a:lvl8pPr lvl="7">
              <a:buSzPct val="45000"/>
              <a:buFont typeface="StarSymbol"/>
              <a:buChar char="●"/>
            </a:lvl8pPr>
            <a:lvl9pPr lvl="8">
              <a:buSzPct val="45000"/>
              <a:buFont typeface="StarSymbol"/>
              <a:buChar char="●"/>
            </a:lvl9pPr>
          </a:lstStyle>
          <a:p>
            <a:pPr marL="0" lvl="0" indent="0" hangingPunct="0">
              <a:lnSpc>
                <a:spcPct val="150000"/>
              </a:lnSpc>
              <a:buSzPts val="1287"/>
              <a:buNone/>
            </a:pPr>
            <a:endParaRPr lang="cs-CZ" sz="3000" dirty="0" smtClean="0">
              <a:latin typeface="Arial" pitchFamily="18"/>
            </a:endParaRPr>
          </a:p>
          <a:p>
            <a:pPr marL="0" lvl="0" indent="0" hangingPunct="0">
              <a:lnSpc>
                <a:spcPct val="150000"/>
              </a:lnSpc>
              <a:buSzPts val="1287"/>
              <a:buNone/>
            </a:pPr>
            <a:r>
              <a:rPr lang="en-US" sz="3000" dirty="0" smtClean="0">
                <a:latin typeface="Arial" pitchFamily="18"/>
              </a:rPr>
              <a:t>What </a:t>
            </a:r>
            <a:r>
              <a:rPr lang="en-US" sz="3000" dirty="0">
                <a:latin typeface="Arial" pitchFamily="18"/>
              </a:rPr>
              <a:t>was the name of the first Canadian satellite?</a:t>
            </a:r>
          </a:p>
          <a:p>
            <a:pPr marL="0" lvl="0" indent="0" hangingPunct="0">
              <a:lnSpc>
                <a:spcPct val="150000"/>
              </a:lnSpc>
              <a:buNone/>
            </a:pPr>
            <a:r>
              <a:rPr lang="en-US" dirty="0">
                <a:solidFill>
                  <a:srgbClr val="800000"/>
                </a:solidFill>
                <a:latin typeface="Arial" pitchFamily="18"/>
              </a:rPr>
              <a:t>A) </a:t>
            </a:r>
            <a:r>
              <a:rPr lang="en-US" dirty="0" err="1">
                <a:solidFill>
                  <a:srgbClr val="800000"/>
                </a:solidFill>
                <a:latin typeface="Arial" pitchFamily="18"/>
              </a:rPr>
              <a:t>Alouette</a:t>
            </a:r>
            <a:r>
              <a:rPr lang="en-US" dirty="0">
                <a:solidFill>
                  <a:srgbClr val="800000"/>
                </a:solidFill>
                <a:latin typeface="Arial" pitchFamily="18"/>
              </a:rPr>
              <a:t> 1</a:t>
            </a:r>
          </a:p>
          <a:p>
            <a:pPr marL="0" lvl="0" indent="0" hangingPunct="0">
              <a:lnSpc>
                <a:spcPct val="150000"/>
              </a:lnSpc>
              <a:buNone/>
            </a:pPr>
            <a:r>
              <a:rPr lang="en-US" dirty="0">
                <a:latin typeface="Arial" pitchFamily="18"/>
              </a:rPr>
              <a:t>B) Ariel 1</a:t>
            </a:r>
          </a:p>
          <a:p>
            <a:pPr marL="0" lvl="0" indent="0" hangingPunct="0">
              <a:lnSpc>
                <a:spcPct val="150000"/>
              </a:lnSpc>
              <a:buNone/>
            </a:pPr>
            <a:r>
              <a:rPr lang="en-US" dirty="0">
                <a:latin typeface="Arial" pitchFamily="18"/>
              </a:rPr>
              <a:t>C) Sputnik 1</a:t>
            </a:r>
          </a:p>
          <a:p>
            <a:pPr marL="0" lvl="0" indent="0" hangingPunct="0">
              <a:lnSpc>
                <a:spcPct val="150000"/>
              </a:lnSpc>
              <a:buNone/>
            </a:pPr>
            <a:r>
              <a:rPr lang="en-US" dirty="0">
                <a:latin typeface="Arial" pitchFamily="18"/>
              </a:rPr>
              <a:t>D) Explorer 1</a:t>
            </a: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page20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title" idx="4294967295"/>
          </p:nvPr>
        </p:nvSpPr>
        <p:spPr>
          <a:xfrm>
            <a:off x="914400" y="271440"/>
            <a:ext cx="7772039" cy="1149480"/>
          </a:xfrm>
        </p:spPr>
        <p:txBody>
          <a:bodyPr lIns="0" tIns="0" rIns="0" bIns="0" anchor="ctr">
            <a:spAutoFit/>
          </a:bodyPr>
          <a:lstStyle>
            <a:defPPr lvl="0">
              <a:buSzPct val="45000"/>
              <a:buFont typeface="StarSymbol"/>
              <a:buNone/>
            </a:defPPr>
            <a:lvl1pPr lvl="0">
              <a:buSzPct val="45000"/>
              <a:buFont typeface="StarSymbol"/>
              <a:buChar char="●"/>
            </a:lvl1pPr>
            <a:lvl2pPr lvl="1">
              <a:buSzPct val="45000"/>
              <a:buFont typeface="StarSymbol"/>
              <a:buChar char="●"/>
            </a:lvl2pPr>
            <a:lvl3pPr lvl="2">
              <a:buSzPct val="45000"/>
              <a:buFont typeface="StarSymbol"/>
              <a:buChar char="●"/>
            </a:lvl3pPr>
            <a:lvl4pPr lvl="3">
              <a:buSzPct val="45000"/>
              <a:buFont typeface="StarSymbol"/>
              <a:buChar char="●"/>
            </a:lvl4pPr>
            <a:lvl5pPr lvl="4">
              <a:buSzPct val="45000"/>
              <a:buFont typeface="StarSymbol"/>
              <a:buChar char="●"/>
            </a:lvl5pPr>
            <a:lvl6pPr lvl="5">
              <a:buSzPct val="45000"/>
              <a:buFont typeface="StarSymbol"/>
              <a:buChar char="●"/>
            </a:lvl6pPr>
            <a:lvl7pPr lvl="6">
              <a:buSzPct val="45000"/>
              <a:buFont typeface="StarSymbol"/>
              <a:buChar char="●"/>
            </a:lvl7pPr>
            <a:lvl8pPr lvl="7">
              <a:buSzPct val="45000"/>
              <a:buFont typeface="StarSymbol"/>
              <a:buChar char="●"/>
            </a:lvl8pPr>
            <a:lvl9pPr lvl="8">
              <a:buSzPct val="45000"/>
              <a:buFont typeface="StarSymbol"/>
              <a:buChar char="●"/>
            </a:lvl9pPr>
          </a:lstStyle>
          <a:p>
            <a:pPr lvl="0">
              <a:buNone/>
            </a:pPr>
            <a:r>
              <a:rPr lang="cs-CZ">
                <a:solidFill>
                  <a:srgbClr val="800000"/>
                </a:solidFill>
              </a:rPr>
              <a:t>What do you remember about Canada?</a:t>
            </a:r>
          </a:p>
        </p:txBody>
      </p:sp>
      <p:sp>
        <p:nvSpPr>
          <p:cNvPr id="3" name="Podnadpis 2"/>
          <p:cNvSpPr txBox="1">
            <a:spLocks noGrp="1"/>
          </p:cNvSpPr>
          <p:nvPr>
            <p:ph type="subTitle" idx="4294967295"/>
          </p:nvPr>
        </p:nvSpPr>
        <p:spPr>
          <a:xfrm>
            <a:off x="914400" y="1045823"/>
            <a:ext cx="7772039" cy="5375831"/>
          </a:xfrm>
        </p:spPr>
        <p:txBody>
          <a:bodyPr lIns="0" tIns="0" rIns="0" bIns="0" anchor="ctr">
            <a:spAutoFit/>
          </a:bodyPr>
          <a:lstStyle>
            <a:defPPr lvl="0">
              <a:buSzPct val="45000"/>
              <a:buFont typeface="StarSymbol"/>
              <a:buNone/>
            </a:defPPr>
            <a:lvl1pPr lvl="0">
              <a:buSzPct val="45000"/>
              <a:buFont typeface="StarSymbol"/>
              <a:buChar char="●"/>
            </a:lvl1pPr>
            <a:lvl2pPr lvl="1">
              <a:buSzPct val="45000"/>
              <a:buFont typeface="StarSymbol"/>
              <a:buChar char="●"/>
            </a:lvl2pPr>
            <a:lvl3pPr lvl="2">
              <a:buSzPct val="45000"/>
              <a:buFont typeface="StarSymbol"/>
              <a:buChar char="●"/>
            </a:lvl3pPr>
            <a:lvl4pPr lvl="3">
              <a:buSzPct val="45000"/>
              <a:buFont typeface="StarSymbol"/>
              <a:buChar char="●"/>
            </a:lvl4pPr>
            <a:lvl5pPr lvl="4">
              <a:buSzPct val="45000"/>
              <a:buFont typeface="StarSymbol"/>
              <a:buChar char="●"/>
            </a:lvl5pPr>
            <a:lvl6pPr lvl="5">
              <a:buSzPct val="45000"/>
              <a:buFont typeface="StarSymbol"/>
              <a:buChar char="●"/>
            </a:lvl6pPr>
            <a:lvl7pPr lvl="6">
              <a:buSzPct val="45000"/>
              <a:buFont typeface="StarSymbol"/>
              <a:buChar char="●"/>
            </a:lvl7pPr>
            <a:lvl8pPr lvl="7">
              <a:buSzPct val="45000"/>
              <a:buFont typeface="StarSymbol"/>
              <a:buChar char="●"/>
            </a:lvl8pPr>
            <a:lvl9pPr lvl="8">
              <a:buSzPct val="45000"/>
              <a:buFont typeface="StarSymbol"/>
              <a:buChar char="●"/>
            </a:lvl9pPr>
          </a:lstStyle>
          <a:p>
            <a:pPr marL="0" lvl="0" indent="0" hangingPunct="0">
              <a:lnSpc>
                <a:spcPct val="150000"/>
              </a:lnSpc>
              <a:buSzPts val="1928"/>
              <a:buNone/>
            </a:pPr>
            <a:endParaRPr lang="cs-CZ" sz="3000" dirty="0" smtClean="0">
              <a:latin typeface="Arial" pitchFamily="18"/>
            </a:endParaRPr>
          </a:p>
          <a:p>
            <a:pPr marL="0" lvl="0" indent="0" hangingPunct="0">
              <a:lnSpc>
                <a:spcPct val="150000"/>
              </a:lnSpc>
              <a:buSzPts val="1928"/>
              <a:buNone/>
            </a:pPr>
            <a:r>
              <a:rPr lang="en-US" sz="3000" dirty="0" smtClean="0">
                <a:latin typeface="Arial" pitchFamily="18"/>
              </a:rPr>
              <a:t>Which </a:t>
            </a:r>
            <a:r>
              <a:rPr lang="en-US" sz="3000" dirty="0">
                <a:latin typeface="Arial" pitchFamily="18"/>
              </a:rPr>
              <a:t>of these animals cannot be considered a Canadian national symbol?</a:t>
            </a:r>
          </a:p>
          <a:p>
            <a:pPr marL="0" lvl="0" indent="0" hangingPunct="0">
              <a:lnSpc>
                <a:spcPct val="150000"/>
              </a:lnSpc>
              <a:buNone/>
            </a:pPr>
            <a:r>
              <a:rPr lang="en-US" dirty="0">
                <a:latin typeface="Arial" pitchFamily="18"/>
              </a:rPr>
              <a:t>A) a wolf</a:t>
            </a:r>
          </a:p>
          <a:p>
            <a:pPr marL="0" lvl="0" indent="0" hangingPunct="0">
              <a:lnSpc>
                <a:spcPct val="150000"/>
              </a:lnSpc>
              <a:buNone/>
            </a:pPr>
            <a:r>
              <a:rPr lang="en-US" dirty="0">
                <a:latin typeface="Arial" pitchFamily="18"/>
              </a:rPr>
              <a:t>B) a common loon</a:t>
            </a:r>
          </a:p>
          <a:p>
            <a:pPr marL="0" lvl="0" indent="0" hangingPunct="0">
              <a:lnSpc>
                <a:spcPct val="150000"/>
              </a:lnSpc>
              <a:buNone/>
            </a:pPr>
            <a:r>
              <a:rPr lang="en-US" dirty="0">
                <a:latin typeface="Arial" pitchFamily="18"/>
              </a:rPr>
              <a:t>C) a beaver</a:t>
            </a:r>
          </a:p>
          <a:p>
            <a:pPr marL="0" lvl="0" indent="0" hangingPunct="0">
              <a:lnSpc>
                <a:spcPct val="150000"/>
              </a:lnSpc>
              <a:buNone/>
            </a:pPr>
            <a:r>
              <a:rPr lang="en-US" dirty="0">
                <a:latin typeface="Arial" pitchFamily="18"/>
              </a:rPr>
              <a:t>D) a goose</a:t>
            </a: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page21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title" idx="4294967295"/>
          </p:nvPr>
        </p:nvSpPr>
        <p:spPr>
          <a:xfrm>
            <a:off x="914400" y="271440"/>
            <a:ext cx="7772039" cy="1149480"/>
          </a:xfrm>
        </p:spPr>
        <p:txBody>
          <a:bodyPr lIns="0" tIns="0" rIns="0" bIns="0" anchor="ctr">
            <a:spAutoFit/>
          </a:bodyPr>
          <a:lstStyle>
            <a:defPPr lvl="0">
              <a:buSzPct val="45000"/>
              <a:buFont typeface="StarSymbol"/>
              <a:buNone/>
            </a:defPPr>
            <a:lvl1pPr lvl="0">
              <a:buSzPct val="45000"/>
              <a:buFont typeface="StarSymbol"/>
              <a:buChar char="●"/>
            </a:lvl1pPr>
            <a:lvl2pPr lvl="1">
              <a:buSzPct val="45000"/>
              <a:buFont typeface="StarSymbol"/>
              <a:buChar char="●"/>
            </a:lvl2pPr>
            <a:lvl3pPr lvl="2">
              <a:buSzPct val="45000"/>
              <a:buFont typeface="StarSymbol"/>
              <a:buChar char="●"/>
            </a:lvl3pPr>
            <a:lvl4pPr lvl="3">
              <a:buSzPct val="45000"/>
              <a:buFont typeface="StarSymbol"/>
              <a:buChar char="●"/>
            </a:lvl4pPr>
            <a:lvl5pPr lvl="4">
              <a:buSzPct val="45000"/>
              <a:buFont typeface="StarSymbol"/>
              <a:buChar char="●"/>
            </a:lvl5pPr>
            <a:lvl6pPr lvl="5">
              <a:buSzPct val="45000"/>
              <a:buFont typeface="StarSymbol"/>
              <a:buChar char="●"/>
            </a:lvl6pPr>
            <a:lvl7pPr lvl="6">
              <a:buSzPct val="45000"/>
              <a:buFont typeface="StarSymbol"/>
              <a:buChar char="●"/>
            </a:lvl7pPr>
            <a:lvl8pPr lvl="7">
              <a:buSzPct val="45000"/>
              <a:buFont typeface="StarSymbol"/>
              <a:buChar char="●"/>
            </a:lvl8pPr>
            <a:lvl9pPr lvl="8">
              <a:buSzPct val="45000"/>
              <a:buFont typeface="StarSymbol"/>
              <a:buChar char="●"/>
            </a:lvl9pPr>
          </a:lstStyle>
          <a:p>
            <a:pPr lvl="0">
              <a:buNone/>
            </a:pPr>
            <a:r>
              <a:rPr lang="cs-CZ">
                <a:solidFill>
                  <a:srgbClr val="800000"/>
                </a:solidFill>
              </a:rPr>
              <a:t>What do you remember about Canada?</a:t>
            </a:r>
          </a:p>
        </p:txBody>
      </p:sp>
      <p:sp>
        <p:nvSpPr>
          <p:cNvPr id="3" name="Podnadpis 2"/>
          <p:cNvSpPr txBox="1">
            <a:spLocks noGrp="1"/>
          </p:cNvSpPr>
          <p:nvPr>
            <p:ph type="subTitle" idx="4294967295"/>
          </p:nvPr>
        </p:nvSpPr>
        <p:spPr>
          <a:xfrm>
            <a:off x="914400" y="1082885"/>
            <a:ext cx="7772039" cy="5301708"/>
          </a:xfrm>
        </p:spPr>
        <p:txBody>
          <a:bodyPr lIns="0" tIns="0" rIns="0" bIns="0" anchor="ctr">
            <a:spAutoFit/>
          </a:bodyPr>
          <a:lstStyle>
            <a:defPPr lvl="0">
              <a:buSzPct val="45000"/>
              <a:buFont typeface="StarSymbol"/>
              <a:buNone/>
            </a:defPPr>
            <a:lvl1pPr lvl="0">
              <a:buSzPct val="45000"/>
              <a:buFont typeface="StarSymbol"/>
              <a:buChar char="●"/>
            </a:lvl1pPr>
            <a:lvl2pPr lvl="1">
              <a:buSzPct val="45000"/>
              <a:buFont typeface="StarSymbol"/>
              <a:buChar char="●"/>
            </a:lvl2pPr>
            <a:lvl3pPr lvl="2">
              <a:buSzPct val="45000"/>
              <a:buFont typeface="StarSymbol"/>
              <a:buChar char="●"/>
            </a:lvl3pPr>
            <a:lvl4pPr lvl="3">
              <a:buSzPct val="45000"/>
              <a:buFont typeface="StarSymbol"/>
              <a:buChar char="●"/>
            </a:lvl4pPr>
            <a:lvl5pPr lvl="4">
              <a:buSzPct val="45000"/>
              <a:buFont typeface="StarSymbol"/>
              <a:buChar char="●"/>
            </a:lvl5pPr>
            <a:lvl6pPr lvl="5">
              <a:buSzPct val="45000"/>
              <a:buFont typeface="StarSymbol"/>
              <a:buChar char="●"/>
            </a:lvl6pPr>
            <a:lvl7pPr lvl="6">
              <a:buSzPct val="45000"/>
              <a:buFont typeface="StarSymbol"/>
              <a:buChar char="●"/>
            </a:lvl7pPr>
            <a:lvl8pPr lvl="7">
              <a:buSzPct val="45000"/>
              <a:buFont typeface="StarSymbol"/>
              <a:buChar char="●"/>
            </a:lvl8pPr>
            <a:lvl9pPr lvl="8">
              <a:buSzPct val="45000"/>
              <a:buFont typeface="StarSymbol"/>
              <a:buChar char="●"/>
            </a:lvl9pPr>
          </a:lstStyle>
          <a:p>
            <a:pPr marL="0" lvl="0" indent="0" hangingPunct="0">
              <a:lnSpc>
                <a:spcPct val="150000"/>
              </a:lnSpc>
              <a:buSzPts val="1287"/>
              <a:buNone/>
            </a:pPr>
            <a:endParaRPr lang="cs-CZ" sz="3000" dirty="0" smtClean="0">
              <a:latin typeface="Arial" pitchFamily="18"/>
            </a:endParaRPr>
          </a:p>
          <a:p>
            <a:pPr marL="0" lvl="0" indent="0" hangingPunct="0">
              <a:lnSpc>
                <a:spcPct val="150000"/>
              </a:lnSpc>
              <a:buSzPts val="1287"/>
              <a:buNone/>
            </a:pPr>
            <a:r>
              <a:rPr lang="en-US" sz="3000" dirty="0" smtClean="0">
                <a:latin typeface="Arial" pitchFamily="18"/>
              </a:rPr>
              <a:t>Which </a:t>
            </a:r>
            <a:r>
              <a:rPr lang="en-US" sz="3000" dirty="0">
                <a:latin typeface="Arial" pitchFamily="18"/>
              </a:rPr>
              <a:t>of these animals cannot be considered a Canadian national symbol?</a:t>
            </a:r>
          </a:p>
          <a:p>
            <a:pPr marL="0" lvl="0" indent="0" hangingPunct="0">
              <a:lnSpc>
                <a:spcPct val="150000"/>
              </a:lnSpc>
              <a:buNone/>
            </a:pPr>
            <a:r>
              <a:rPr lang="en-US" dirty="0">
                <a:solidFill>
                  <a:srgbClr val="800000"/>
                </a:solidFill>
                <a:latin typeface="Arial" pitchFamily="18"/>
              </a:rPr>
              <a:t>A) a wolf</a:t>
            </a:r>
          </a:p>
          <a:p>
            <a:pPr marL="0" lvl="0" indent="0" hangingPunct="0">
              <a:lnSpc>
                <a:spcPct val="150000"/>
              </a:lnSpc>
              <a:buNone/>
            </a:pPr>
            <a:r>
              <a:rPr lang="en-US" dirty="0">
                <a:latin typeface="Arial" pitchFamily="18"/>
              </a:rPr>
              <a:t>B) a common loon</a:t>
            </a:r>
          </a:p>
          <a:p>
            <a:pPr marL="0" lvl="0" indent="0" hangingPunct="0">
              <a:lnSpc>
                <a:spcPct val="150000"/>
              </a:lnSpc>
              <a:buNone/>
            </a:pPr>
            <a:r>
              <a:rPr lang="en-US" dirty="0">
                <a:latin typeface="Arial" pitchFamily="18"/>
              </a:rPr>
              <a:t>C) a beaver</a:t>
            </a:r>
          </a:p>
          <a:p>
            <a:pPr marL="0" lvl="0" indent="0" hangingPunct="0">
              <a:lnSpc>
                <a:spcPct val="150000"/>
              </a:lnSpc>
              <a:buNone/>
            </a:pPr>
            <a:r>
              <a:rPr lang="en-US" dirty="0">
                <a:latin typeface="Arial" pitchFamily="18"/>
              </a:rPr>
              <a:t>D) a goose</a:t>
            </a: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page2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title" idx="4294967295"/>
          </p:nvPr>
        </p:nvSpPr>
        <p:spPr>
          <a:xfrm>
            <a:off x="914400" y="271440"/>
            <a:ext cx="7772039" cy="1149480"/>
          </a:xfrm>
        </p:spPr>
        <p:txBody>
          <a:bodyPr lIns="0" tIns="0" rIns="0" bIns="0" anchor="ctr">
            <a:spAutoFit/>
          </a:bodyPr>
          <a:lstStyle>
            <a:defPPr lvl="0">
              <a:buSzPct val="45000"/>
              <a:buFont typeface="StarSymbol"/>
              <a:buNone/>
            </a:defPPr>
            <a:lvl1pPr lvl="0">
              <a:buSzPct val="45000"/>
              <a:buFont typeface="StarSymbol"/>
              <a:buChar char="●"/>
            </a:lvl1pPr>
            <a:lvl2pPr lvl="1">
              <a:buSzPct val="45000"/>
              <a:buFont typeface="StarSymbol"/>
              <a:buChar char="●"/>
            </a:lvl2pPr>
            <a:lvl3pPr lvl="2">
              <a:buSzPct val="45000"/>
              <a:buFont typeface="StarSymbol"/>
              <a:buChar char="●"/>
            </a:lvl3pPr>
            <a:lvl4pPr lvl="3">
              <a:buSzPct val="45000"/>
              <a:buFont typeface="StarSymbol"/>
              <a:buChar char="●"/>
            </a:lvl4pPr>
            <a:lvl5pPr lvl="4">
              <a:buSzPct val="45000"/>
              <a:buFont typeface="StarSymbol"/>
              <a:buChar char="●"/>
            </a:lvl5pPr>
            <a:lvl6pPr lvl="5">
              <a:buSzPct val="45000"/>
              <a:buFont typeface="StarSymbol"/>
              <a:buChar char="●"/>
            </a:lvl6pPr>
            <a:lvl7pPr lvl="6">
              <a:buSzPct val="45000"/>
              <a:buFont typeface="StarSymbol"/>
              <a:buChar char="●"/>
            </a:lvl7pPr>
            <a:lvl8pPr lvl="7">
              <a:buSzPct val="45000"/>
              <a:buFont typeface="StarSymbol"/>
              <a:buChar char="●"/>
            </a:lvl8pPr>
            <a:lvl9pPr lvl="8">
              <a:buSzPct val="45000"/>
              <a:buFont typeface="StarSymbol"/>
              <a:buChar char="●"/>
            </a:lvl9pPr>
          </a:lstStyle>
          <a:p>
            <a:pPr lvl="0">
              <a:buNone/>
            </a:pPr>
            <a:r>
              <a:rPr lang="cs-CZ">
                <a:solidFill>
                  <a:srgbClr val="800000"/>
                </a:solidFill>
              </a:rPr>
              <a:t>What do you remember about Canada?</a:t>
            </a:r>
          </a:p>
        </p:txBody>
      </p:sp>
      <p:sp>
        <p:nvSpPr>
          <p:cNvPr id="3" name="Podnadpis 2"/>
          <p:cNvSpPr txBox="1">
            <a:spLocks noGrp="1"/>
          </p:cNvSpPr>
          <p:nvPr>
            <p:ph type="subTitle" idx="4294967295"/>
          </p:nvPr>
        </p:nvSpPr>
        <p:spPr>
          <a:xfrm>
            <a:off x="914400" y="1045823"/>
            <a:ext cx="7772039" cy="5375831"/>
          </a:xfrm>
        </p:spPr>
        <p:txBody>
          <a:bodyPr lIns="0" tIns="0" rIns="0" bIns="0" anchor="ctr">
            <a:spAutoFit/>
          </a:bodyPr>
          <a:lstStyle>
            <a:defPPr lvl="0">
              <a:buSzPct val="45000"/>
              <a:buFont typeface="StarSymbol"/>
              <a:buNone/>
            </a:defPPr>
            <a:lvl1pPr lvl="0">
              <a:buSzPct val="45000"/>
              <a:buFont typeface="StarSymbol"/>
              <a:buChar char="●"/>
            </a:lvl1pPr>
            <a:lvl2pPr lvl="1">
              <a:buSzPct val="45000"/>
              <a:buFont typeface="StarSymbol"/>
              <a:buChar char="●"/>
            </a:lvl2pPr>
            <a:lvl3pPr lvl="2">
              <a:buSzPct val="45000"/>
              <a:buFont typeface="StarSymbol"/>
              <a:buChar char="●"/>
            </a:lvl3pPr>
            <a:lvl4pPr lvl="3">
              <a:buSzPct val="45000"/>
              <a:buFont typeface="StarSymbol"/>
              <a:buChar char="●"/>
            </a:lvl4pPr>
            <a:lvl5pPr lvl="4">
              <a:buSzPct val="45000"/>
              <a:buFont typeface="StarSymbol"/>
              <a:buChar char="●"/>
            </a:lvl5pPr>
            <a:lvl6pPr lvl="5">
              <a:buSzPct val="45000"/>
              <a:buFont typeface="StarSymbol"/>
              <a:buChar char="●"/>
            </a:lvl6pPr>
            <a:lvl7pPr lvl="6">
              <a:buSzPct val="45000"/>
              <a:buFont typeface="StarSymbol"/>
              <a:buChar char="●"/>
            </a:lvl7pPr>
            <a:lvl8pPr lvl="7">
              <a:buSzPct val="45000"/>
              <a:buFont typeface="StarSymbol"/>
              <a:buChar char="●"/>
            </a:lvl8pPr>
            <a:lvl9pPr lvl="8">
              <a:buSzPct val="45000"/>
              <a:buFont typeface="StarSymbol"/>
              <a:buChar char="●"/>
            </a:lvl9pPr>
          </a:lstStyle>
          <a:p>
            <a:pPr marL="0" lvl="0" indent="0" hangingPunct="0">
              <a:lnSpc>
                <a:spcPct val="150000"/>
              </a:lnSpc>
              <a:buSzPts val="1928"/>
              <a:buNone/>
            </a:pPr>
            <a:endParaRPr lang="cs-CZ" sz="3000" dirty="0" smtClean="0">
              <a:latin typeface="Arial" pitchFamily="18"/>
            </a:endParaRPr>
          </a:p>
          <a:p>
            <a:pPr marL="0" lvl="0" indent="0" hangingPunct="0">
              <a:lnSpc>
                <a:spcPct val="150000"/>
              </a:lnSpc>
              <a:buSzPts val="1928"/>
              <a:buNone/>
            </a:pPr>
            <a:r>
              <a:rPr lang="en-US" sz="3000" dirty="0" smtClean="0">
                <a:latin typeface="Arial" pitchFamily="18"/>
              </a:rPr>
              <a:t>The </a:t>
            </a:r>
            <a:r>
              <a:rPr lang="en-US" sz="3000" dirty="0">
                <a:latin typeface="Arial" pitchFamily="18"/>
              </a:rPr>
              <a:t>Canadian police force, the RCMP, is also called</a:t>
            </a:r>
          </a:p>
          <a:p>
            <a:pPr marL="0" lvl="0" indent="0" hangingPunct="0">
              <a:lnSpc>
                <a:spcPct val="150000"/>
              </a:lnSpc>
              <a:buNone/>
            </a:pPr>
            <a:r>
              <a:rPr lang="en-US" dirty="0">
                <a:latin typeface="Arial" pitchFamily="18"/>
              </a:rPr>
              <a:t>A) the Rockies</a:t>
            </a:r>
          </a:p>
          <a:p>
            <a:pPr marL="0" lvl="0" indent="0" hangingPunct="0">
              <a:lnSpc>
                <a:spcPct val="150000"/>
              </a:lnSpc>
              <a:buNone/>
            </a:pPr>
            <a:r>
              <a:rPr lang="en-US" dirty="0">
                <a:latin typeface="Arial" pitchFamily="18"/>
              </a:rPr>
              <a:t>B) the Mounties</a:t>
            </a:r>
          </a:p>
          <a:p>
            <a:pPr marL="0" lvl="0" indent="0" hangingPunct="0">
              <a:lnSpc>
                <a:spcPct val="150000"/>
              </a:lnSpc>
              <a:buNone/>
            </a:pPr>
            <a:r>
              <a:rPr lang="en-US" dirty="0">
                <a:latin typeface="Arial" pitchFamily="18"/>
              </a:rPr>
              <a:t>C) the </a:t>
            </a:r>
            <a:r>
              <a:rPr lang="en-US" dirty="0" err="1">
                <a:latin typeface="Arial" pitchFamily="18"/>
              </a:rPr>
              <a:t>Hillies</a:t>
            </a:r>
            <a:endParaRPr lang="en-US" dirty="0">
              <a:latin typeface="Arial" pitchFamily="18"/>
            </a:endParaRPr>
          </a:p>
          <a:p>
            <a:pPr marL="0" lvl="0" indent="0" hangingPunct="0">
              <a:lnSpc>
                <a:spcPct val="150000"/>
              </a:lnSpc>
              <a:buNone/>
            </a:pPr>
            <a:r>
              <a:rPr lang="en-US" dirty="0">
                <a:latin typeface="Arial" pitchFamily="18"/>
              </a:rPr>
              <a:t>D) the Stones</a:t>
            </a: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page2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title" idx="4294967295"/>
          </p:nvPr>
        </p:nvSpPr>
        <p:spPr>
          <a:xfrm>
            <a:off x="914400" y="271440"/>
            <a:ext cx="7772039" cy="1149480"/>
          </a:xfrm>
        </p:spPr>
        <p:txBody>
          <a:bodyPr lIns="0" tIns="0" rIns="0" bIns="0" anchor="ctr">
            <a:spAutoFit/>
          </a:bodyPr>
          <a:lstStyle>
            <a:defPPr lvl="0">
              <a:buSzPct val="45000"/>
              <a:buFont typeface="StarSymbol"/>
              <a:buNone/>
            </a:defPPr>
            <a:lvl1pPr lvl="0">
              <a:buSzPct val="45000"/>
              <a:buFont typeface="StarSymbol"/>
              <a:buChar char="●"/>
            </a:lvl1pPr>
            <a:lvl2pPr lvl="1">
              <a:buSzPct val="45000"/>
              <a:buFont typeface="StarSymbol"/>
              <a:buChar char="●"/>
            </a:lvl2pPr>
            <a:lvl3pPr lvl="2">
              <a:buSzPct val="45000"/>
              <a:buFont typeface="StarSymbol"/>
              <a:buChar char="●"/>
            </a:lvl3pPr>
            <a:lvl4pPr lvl="3">
              <a:buSzPct val="45000"/>
              <a:buFont typeface="StarSymbol"/>
              <a:buChar char="●"/>
            </a:lvl4pPr>
            <a:lvl5pPr lvl="4">
              <a:buSzPct val="45000"/>
              <a:buFont typeface="StarSymbol"/>
              <a:buChar char="●"/>
            </a:lvl5pPr>
            <a:lvl6pPr lvl="5">
              <a:buSzPct val="45000"/>
              <a:buFont typeface="StarSymbol"/>
              <a:buChar char="●"/>
            </a:lvl6pPr>
            <a:lvl7pPr lvl="6">
              <a:buSzPct val="45000"/>
              <a:buFont typeface="StarSymbol"/>
              <a:buChar char="●"/>
            </a:lvl7pPr>
            <a:lvl8pPr lvl="7">
              <a:buSzPct val="45000"/>
              <a:buFont typeface="StarSymbol"/>
              <a:buChar char="●"/>
            </a:lvl8pPr>
            <a:lvl9pPr lvl="8">
              <a:buSzPct val="45000"/>
              <a:buFont typeface="StarSymbol"/>
              <a:buChar char="●"/>
            </a:lvl9pPr>
          </a:lstStyle>
          <a:p>
            <a:pPr lvl="0">
              <a:buNone/>
            </a:pPr>
            <a:r>
              <a:rPr lang="cs-CZ">
                <a:solidFill>
                  <a:srgbClr val="800000"/>
                </a:solidFill>
              </a:rPr>
              <a:t>What do you remember about Canada?</a:t>
            </a:r>
          </a:p>
        </p:txBody>
      </p:sp>
      <p:sp>
        <p:nvSpPr>
          <p:cNvPr id="3" name="Podnadpis 2"/>
          <p:cNvSpPr txBox="1">
            <a:spLocks noGrp="1"/>
          </p:cNvSpPr>
          <p:nvPr>
            <p:ph type="subTitle" idx="4294967295"/>
          </p:nvPr>
        </p:nvSpPr>
        <p:spPr>
          <a:xfrm>
            <a:off x="914400" y="1045823"/>
            <a:ext cx="7772039" cy="5375831"/>
          </a:xfrm>
        </p:spPr>
        <p:txBody>
          <a:bodyPr lIns="0" tIns="0" rIns="0" bIns="0" anchor="ctr">
            <a:spAutoFit/>
          </a:bodyPr>
          <a:lstStyle>
            <a:defPPr lvl="0">
              <a:buSzPct val="45000"/>
              <a:buFont typeface="StarSymbol"/>
              <a:buNone/>
            </a:defPPr>
            <a:lvl1pPr lvl="0">
              <a:buSzPct val="45000"/>
              <a:buFont typeface="StarSymbol"/>
              <a:buChar char="●"/>
            </a:lvl1pPr>
            <a:lvl2pPr lvl="1">
              <a:buSzPct val="45000"/>
              <a:buFont typeface="StarSymbol"/>
              <a:buChar char="●"/>
            </a:lvl2pPr>
            <a:lvl3pPr lvl="2">
              <a:buSzPct val="45000"/>
              <a:buFont typeface="StarSymbol"/>
              <a:buChar char="●"/>
            </a:lvl3pPr>
            <a:lvl4pPr lvl="3">
              <a:buSzPct val="45000"/>
              <a:buFont typeface="StarSymbol"/>
              <a:buChar char="●"/>
            </a:lvl4pPr>
            <a:lvl5pPr lvl="4">
              <a:buSzPct val="45000"/>
              <a:buFont typeface="StarSymbol"/>
              <a:buChar char="●"/>
            </a:lvl5pPr>
            <a:lvl6pPr lvl="5">
              <a:buSzPct val="45000"/>
              <a:buFont typeface="StarSymbol"/>
              <a:buChar char="●"/>
            </a:lvl6pPr>
            <a:lvl7pPr lvl="6">
              <a:buSzPct val="45000"/>
              <a:buFont typeface="StarSymbol"/>
              <a:buChar char="●"/>
            </a:lvl7pPr>
            <a:lvl8pPr lvl="7">
              <a:buSzPct val="45000"/>
              <a:buFont typeface="StarSymbol"/>
              <a:buChar char="●"/>
            </a:lvl8pPr>
            <a:lvl9pPr lvl="8">
              <a:buSzPct val="45000"/>
              <a:buFont typeface="StarSymbol"/>
              <a:buChar char="●"/>
            </a:lvl9pPr>
          </a:lstStyle>
          <a:p>
            <a:pPr marL="0" lvl="0" indent="0" hangingPunct="0">
              <a:lnSpc>
                <a:spcPct val="150000"/>
              </a:lnSpc>
              <a:buSzPts val="1287"/>
              <a:buNone/>
            </a:pPr>
            <a:endParaRPr lang="cs-CZ" sz="3000" dirty="0" smtClean="0">
              <a:latin typeface="Arial" pitchFamily="18"/>
            </a:endParaRPr>
          </a:p>
          <a:p>
            <a:pPr marL="0" lvl="0" indent="0" hangingPunct="0">
              <a:lnSpc>
                <a:spcPct val="150000"/>
              </a:lnSpc>
              <a:buSzPts val="1287"/>
              <a:buNone/>
            </a:pPr>
            <a:r>
              <a:rPr lang="en-US" sz="3000" dirty="0" smtClean="0">
                <a:latin typeface="Arial" pitchFamily="18"/>
              </a:rPr>
              <a:t>The </a:t>
            </a:r>
            <a:r>
              <a:rPr lang="en-US" sz="3000" dirty="0">
                <a:latin typeface="Arial" pitchFamily="18"/>
              </a:rPr>
              <a:t>Canadian police force, the RCMP, is also called</a:t>
            </a:r>
          </a:p>
          <a:p>
            <a:pPr marL="0" lvl="0" indent="0" hangingPunct="0">
              <a:lnSpc>
                <a:spcPct val="150000"/>
              </a:lnSpc>
              <a:buNone/>
            </a:pPr>
            <a:r>
              <a:rPr lang="en-US" dirty="0">
                <a:latin typeface="Arial" pitchFamily="18"/>
              </a:rPr>
              <a:t>A) the </a:t>
            </a:r>
            <a:r>
              <a:rPr lang="en-US" dirty="0" err="1">
                <a:latin typeface="Arial" pitchFamily="18"/>
              </a:rPr>
              <a:t>rockies</a:t>
            </a:r>
            <a:endParaRPr lang="en-US" dirty="0">
              <a:latin typeface="Arial" pitchFamily="18"/>
            </a:endParaRPr>
          </a:p>
          <a:p>
            <a:pPr marL="0" lvl="0" indent="0" hangingPunct="0">
              <a:lnSpc>
                <a:spcPct val="150000"/>
              </a:lnSpc>
              <a:buNone/>
            </a:pPr>
            <a:r>
              <a:rPr lang="en-US" dirty="0">
                <a:solidFill>
                  <a:srgbClr val="800000"/>
                </a:solidFill>
                <a:latin typeface="Arial" pitchFamily="18"/>
              </a:rPr>
              <a:t>B) the </a:t>
            </a:r>
            <a:r>
              <a:rPr lang="en-US" dirty="0" err="1">
                <a:solidFill>
                  <a:srgbClr val="800000"/>
                </a:solidFill>
                <a:latin typeface="Arial" pitchFamily="18"/>
              </a:rPr>
              <a:t>mounties</a:t>
            </a:r>
            <a:endParaRPr lang="en-US" dirty="0">
              <a:solidFill>
                <a:srgbClr val="800000"/>
              </a:solidFill>
              <a:latin typeface="Arial" pitchFamily="18"/>
            </a:endParaRPr>
          </a:p>
          <a:p>
            <a:pPr marL="0" lvl="0" indent="0" hangingPunct="0">
              <a:lnSpc>
                <a:spcPct val="150000"/>
              </a:lnSpc>
              <a:buNone/>
            </a:pPr>
            <a:r>
              <a:rPr lang="en-US" dirty="0">
                <a:latin typeface="Arial" pitchFamily="18"/>
              </a:rPr>
              <a:t>C) the </a:t>
            </a:r>
            <a:r>
              <a:rPr lang="en-US" dirty="0" err="1">
                <a:latin typeface="Arial" pitchFamily="18"/>
              </a:rPr>
              <a:t>hillies</a:t>
            </a:r>
            <a:endParaRPr lang="en-US" dirty="0">
              <a:latin typeface="Arial" pitchFamily="18"/>
            </a:endParaRPr>
          </a:p>
          <a:p>
            <a:pPr marL="0" lvl="0" indent="0" hangingPunct="0">
              <a:lnSpc>
                <a:spcPct val="150000"/>
              </a:lnSpc>
              <a:buNone/>
            </a:pPr>
            <a:r>
              <a:rPr lang="en-US" dirty="0">
                <a:latin typeface="Arial" pitchFamily="18"/>
              </a:rPr>
              <a:t>D) the stones</a:t>
            </a: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page24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title" idx="4294967295"/>
          </p:nvPr>
        </p:nvSpPr>
        <p:spPr>
          <a:xfrm>
            <a:off x="914400" y="271440"/>
            <a:ext cx="7772039" cy="1149480"/>
          </a:xfrm>
        </p:spPr>
        <p:txBody>
          <a:bodyPr lIns="0" tIns="0" rIns="0" bIns="0" anchor="ctr">
            <a:spAutoFit/>
          </a:bodyPr>
          <a:lstStyle>
            <a:defPPr lvl="0">
              <a:buSzPct val="45000"/>
              <a:buFont typeface="StarSymbol"/>
              <a:buNone/>
            </a:defPPr>
            <a:lvl1pPr lvl="0">
              <a:buSzPct val="45000"/>
              <a:buFont typeface="StarSymbol"/>
              <a:buChar char="●"/>
            </a:lvl1pPr>
            <a:lvl2pPr lvl="1">
              <a:buSzPct val="45000"/>
              <a:buFont typeface="StarSymbol"/>
              <a:buChar char="●"/>
            </a:lvl2pPr>
            <a:lvl3pPr lvl="2">
              <a:buSzPct val="45000"/>
              <a:buFont typeface="StarSymbol"/>
              <a:buChar char="●"/>
            </a:lvl3pPr>
            <a:lvl4pPr lvl="3">
              <a:buSzPct val="45000"/>
              <a:buFont typeface="StarSymbol"/>
              <a:buChar char="●"/>
            </a:lvl4pPr>
            <a:lvl5pPr lvl="4">
              <a:buSzPct val="45000"/>
              <a:buFont typeface="StarSymbol"/>
              <a:buChar char="●"/>
            </a:lvl5pPr>
            <a:lvl6pPr lvl="5">
              <a:buSzPct val="45000"/>
              <a:buFont typeface="StarSymbol"/>
              <a:buChar char="●"/>
            </a:lvl6pPr>
            <a:lvl7pPr lvl="6">
              <a:buSzPct val="45000"/>
              <a:buFont typeface="StarSymbol"/>
              <a:buChar char="●"/>
            </a:lvl7pPr>
            <a:lvl8pPr lvl="7">
              <a:buSzPct val="45000"/>
              <a:buFont typeface="StarSymbol"/>
              <a:buChar char="●"/>
            </a:lvl8pPr>
            <a:lvl9pPr lvl="8">
              <a:buSzPct val="45000"/>
              <a:buFont typeface="StarSymbol"/>
              <a:buChar char="●"/>
            </a:lvl9pPr>
          </a:lstStyle>
          <a:p>
            <a:pPr lvl="0">
              <a:buNone/>
            </a:pPr>
            <a:r>
              <a:rPr lang="cs-CZ">
                <a:solidFill>
                  <a:srgbClr val="800000"/>
                </a:solidFill>
              </a:rPr>
              <a:t>What do you remember about Canada?</a:t>
            </a:r>
          </a:p>
        </p:txBody>
      </p:sp>
      <p:sp>
        <p:nvSpPr>
          <p:cNvPr id="3" name="Podnadpis 2"/>
          <p:cNvSpPr txBox="1">
            <a:spLocks noGrp="1"/>
          </p:cNvSpPr>
          <p:nvPr>
            <p:ph type="subTitle" idx="4294967295"/>
          </p:nvPr>
        </p:nvSpPr>
        <p:spPr>
          <a:xfrm>
            <a:off x="914400" y="745741"/>
            <a:ext cx="7772039" cy="5975995"/>
          </a:xfrm>
        </p:spPr>
        <p:txBody>
          <a:bodyPr lIns="0" tIns="0" rIns="0" bIns="0" anchor="ctr">
            <a:spAutoFit/>
          </a:bodyPr>
          <a:lstStyle>
            <a:defPPr lvl="0">
              <a:buSzPct val="45000"/>
              <a:buFont typeface="StarSymbol"/>
              <a:buNone/>
            </a:defPPr>
            <a:lvl1pPr lvl="0">
              <a:buSzPct val="45000"/>
              <a:buFont typeface="StarSymbol"/>
              <a:buChar char="●"/>
            </a:lvl1pPr>
            <a:lvl2pPr lvl="1">
              <a:buSzPct val="45000"/>
              <a:buFont typeface="StarSymbol"/>
              <a:buChar char="●"/>
            </a:lvl2pPr>
            <a:lvl3pPr lvl="2">
              <a:buSzPct val="45000"/>
              <a:buFont typeface="StarSymbol"/>
              <a:buChar char="●"/>
            </a:lvl3pPr>
            <a:lvl4pPr lvl="3">
              <a:buSzPct val="45000"/>
              <a:buFont typeface="StarSymbol"/>
              <a:buChar char="●"/>
            </a:lvl4pPr>
            <a:lvl5pPr lvl="4">
              <a:buSzPct val="45000"/>
              <a:buFont typeface="StarSymbol"/>
              <a:buChar char="●"/>
            </a:lvl5pPr>
            <a:lvl6pPr lvl="5">
              <a:buSzPct val="45000"/>
              <a:buFont typeface="StarSymbol"/>
              <a:buChar char="●"/>
            </a:lvl6pPr>
            <a:lvl7pPr lvl="6">
              <a:buSzPct val="45000"/>
              <a:buFont typeface="StarSymbol"/>
              <a:buChar char="●"/>
            </a:lvl7pPr>
            <a:lvl8pPr lvl="7">
              <a:buSzPct val="45000"/>
              <a:buFont typeface="StarSymbol"/>
              <a:buChar char="●"/>
            </a:lvl8pPr>
            <a:lvl9pPr lvl="8">
              <a:buSzPct val="45000"/>
              <a:buFont typeface="StarSymbol"/>
              <a:buChar char="●"/>
            </a:lvl9pPr>
          </a:lstStyle>
          <a:p>
            <a:pPr marL="0" lvl="0" indent="0" hangingPunct="0">
              <a:lnSpc>
                <a:spcPct val="150000"/>
              </a:lnSpc>
              <a:buSzPts val="1928"/>
              <a:buNone/>
            </a:pPr>
            <a:endParaRPr lang="cs-CZ" sz="3000" dirty="0" smtClean="0">
              <a:latin typeface="Arial" pitchFamily="18"/>
            </a:endParaRPr>
          </a:p>
          <a:p>
            <a:pPr marL="0" lvl="0" indent="0" hangingPunct="0">
              <a:lnSpc>
                <a:spcPct val="150000"/>
              </a:lnSpc>
              <a:buSzPts val="1928"/>
              <a:buNone/>
            </a:pPr>
            <a:r>
              <a:rPr lang="en-US" sz="3000" dirty="0" smtClean="0">
                <a:latin typeface="Arial" pitchFamily="18"/>
              </a:rPr>
              <a:t>How </a:t>
            </a:r>
            <a:r>
              <a:rPr lang="en-US" sz="3000" dirty="0">
                <a:latin typeface="Arial" pitchFamily="18"/>
              </a:rPr>
              <a:t>many Canadian clubs take part in the NHL?</a:t>
            </a:r>
          </a:p>
          <a:p>
            <a:pPr marL="0" lvl="0" indent="0" hangingPunct="0">
              <a:lnSpc>
                <a:spcPct val="150000"/>
              </a:lnSpc>
              <a:buNone/>
            </a:pPr>
            <a:r>
              <a:rPr lang="en-US" dirty="0">
                <a:latin typeface="Arial" pitchFamily="18"/>
              </a:rPr>
              <a:t>A) All the clubs are Canadian</a:t>
            </a:r>
          </a:p>
          <a:p>
            <a:pPr marL="0" lvl="0" indent="0" hangingPunct="0">
              <a:lnSpc>
                <a:spcPct val="150000"/>
              </a:lnSpc>
              <a:buNone/>
            </a:pPr>
            <a:r>
              <a:rPr lang="en-US" dirty="0">
                <a:latin typeface="Arial" pitchFamily="18"/>
              </a:rPr>
              <a:t>B) No clubs are Canadian, it is a competition in the USA</a:t>
            </a:r>
          </a:p>
          <a:p>
            <a:pPr marL="0" lvl="0" indent="0" hangingPunct="0">
              <a:lnSpc>
                <a:spcPct val="150000"/>
              </a:lnSpc>
              <a:buNone/>
            </a:pPr>
            <a:r>
              <a:rPr lang="en-US" dirty="0">
                <a:latin typeface="Arial" pitchFamily="18"/>
              </a:rPr>
              <a:t>C) Three clubs only – Vancouver, Toronto, Calgary</a:t>
            </a:r>
          </a:p>
          <a:p>
            <a:pPr marL="0" lvl="0" indent="0" hangingPunct="0">
              <a:lnSpc>
                <a:spcPct val="150000"/>
              </a:lnSpc>
              <a:buNone/>
            </a:pPr>
            <a:r>
              <a:rPr lang="en-US" dirty="0">
                <a:latin typeface="Arial" pitchFamily="18"/>
              </a:rPr>
              <a:t>D) Seven clubs in total</a:t>
            </a: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page25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title" idx="4294967295"/>
          </p:nvPr>
        </p:nvSpPr>
        <p:spPr>
          <a:xfrm>
            <a:off x="914400" y="271440"/>
            <a:ext cx="7772039" cy="1149480"/>
          </a:xfrm>
        </p:spPr>
        <p:txBody>
          <a:bodyPr lIns="0" tIns="0" rIns="0" bIns="0" anchor="ctr">
            <a:spAutoFit/>
          </a:bodyPr>
          <a:lstStyle>
            <a:defPPr lvl="0">
              <a:buSzPct val="45000"/>
              <a:buFont typeface="StarSymbol"/>
              <a:buNone/>
            </a:defPPr>
            <a:lvl1pPr lvl="0">
              <a:buSzPct val="45000"/>
              <a:buFont typeface="StarSymbol"/>
              <a:buChar char="●"/>
            </a:lvl1pPr>
            <a:lvl2pPr lvl="1">
              <a:buSzPct val="45000"/>
              <a:buFont typeface="StarSymbol"/>
              <a:buChar char="●"/>
            </a:lvl2pPr>
            <a:lvl3pPr lvl="2">
              <a:buSzPct val="45000"/>
              <a:buFont typeface="StarSymbol"/>
              <a:buChar char="●"/>
            </a:lvl3pPr>
            <a:lvl4pPr lvl="3">
              <a:buSzPct val="45000"/>
              <a:buFont typeface="StarSymbol"/>
              <a:buChar char="●"/>
            </a:lvl4pPr>
            <a:lvl5pPr lvl="4">
              <a:buSzPct val="45000"/>
              <a:buFont typeface="StarSymbol"/>
              <a:buChar char="●"/>
            </a:lvl5pPr>
            <a:lvl6pPr lvl="5">
              <a:buSzPct val="45000"/>
              <a:buFont typeface="StarSymbol"/>
              <a:buChar char="●"/>
            </a:lvl6pPr>
            <a:lvl7pPr lvl="6">
              <a:buSzPct val="45000"/>
              <a:buFont typeface="StarSymbol"/>
              <a:buChar char="●"/>
            </a:lvl7pPr>
            <a:lvl8pPr lvl="7">
              <a:buSzPct val="45000"/>
              <a:buFont typeface="StarSymbol"/>
              <a:buChar char="●"/>
            </a:lvl8pPr>
            <a:lvl9pPr lvl="8">
              <a:buSzPct val="45000"/>
              <a:buFont typeface="StarSymbol"/>
              <a:buChar char="●"/>
            </a:lvl9pPr>
          </a:lstStyle>
          <a:p>
            <a:pPr lvl="0">
              <a:buNone/>
            </a:pPr>
            <a:r>
              <a:rPr lang="cs-CZ">
                <a:solidFill>
                  <a:srgbClr val="800000"/>
                </a:solidFill>
              </a:rPr>
              <a:t>What do you remember about Canada?</a:t>
            </a:r>
          </a:p>
        </p:txBody>
      </p:sp>
      <p:sp>
        <p:nvSpPr>
          <p:cNvPr id="3" name="Podnadpis 2"/>
          <p:cNvSpPr txBox="1">
            <a:spLocks noGrp="1"/>
          </p:cNvSpPr>
          <p:nvPr>
            <p:ph type="subTitle" idx="4294967295"/>
          </p:nvPr>
        </p:nvSpPr>
        <p:spPr>
          <a:xfrm>
            <a:off x="914400" y="745741"/>
            <a:ext cx="7772039" cy="5975995"/>
          </a:xfrm>
        </p:spPr>
        <p:txBody>
          <a:bodyPr lIns="0" tIns="0" rIns="0" bIns="0" anchor="ctr">
            <a:spAutoFit/>
          </a:bodyPr>
          <a:lstStyle>
            <a:defPPr lvl="0">
              <a:buSzPct val="45000"/>
              <a:buFont typeface="StarSymbol"/>
              <a:buNone/>
            </a:defPPr>
            <a:lvl1pPr lvl="0">
              <a:buSzPct val="45000"/>
              <a:buFont typeface="StarSymbol"/>
              <a:buChar char="●"/>
            </a:lvl1pPr>
            <a:lvl2pPr lvl="1">
              <a:buSzPct val="45000"/>
              <a:buFont typeface="StarSymbol"/>
              <a:buChar char="●"/>
            </a:lvl2pPr>
            <a:lvl3pPr lvl="2">
              <a:buSzPct val="45000"/>
              <a:buFont typeface="StarSymbol"/>
              <a:buChar char="●"/>
            </a:lvl3pPr>
            <a:lvl4pPr lvl="3">
              <a:buSzPct val="45000"/>
              <a:buFont typeface="StarSymbol"/>
              <a:buChar char="●"/>
            </a:lvl4pPr>
            <a:lvl5pPr lvl="4">
              <a:buSzPct val="45000"/>
              <a:buFont typeface="StarSymbol"/>
              <a:buChar char="●"/>
            </a:lvl5pPr>
            <a:lvl6pPr lvl="5">
              <a:buSzPct val="45000"/>
              <a:buFont typeface="StarSymbol"/>
              <a:buChar char="●"/>
            </a:lvl6pPr>
            <a:lvl7pPr lvl="6">
              <a:buSzPct val="45000"/>
              <a:buFont typeface="StarSymbol"/>
              <a:buChar char="●"/>
            </a:lvl7pPr>
            <a:lvl8pPr lvl="7">
              <a:buSzPct val="45000"/>
              <a:buFont typeface="StarSymbol"/>
              <a:buChar char="●"/>
            </a:lvl8pPr>
            <a:lvl9pPr lvl="8">
              <a:buSzPct val="45000"/>
              <a:buFont typeface="StarSymbol"/>
              <a:buChar char="●"/>
            </a:lvl9pPr>
          </a:lstStyle>
          <a:p>
            <a:pPr marL="0" lvl="0" indent="0" hangingPunct="0">
              <a:lnSpc>
                <a:spcPct val="150000"/>
              </a:lnSpc>
              <a:buSzPts val="1287"/>
              <a:buNone/>
            </a:pPr>
            <a:endParaRPr lang="cs-CZ" sz="3000" dirty="0" smtClean="0">
              <a:latin typeface="Arial" pitchFamily="18"/>
            </a:endParaRPr>
          </a:p>
          <a:p>
            <a:pPr marL="0" lvl="0" indent="0" hangingPunct="0">
              <a:lnSpc>
                <a:spcPct val="150000"/>
              </a:lnSpc>
              <a:buSzPts val="1287"/>
              <a:buNone/>
            </a:pPr>
            <a:r>
              <a:rPr lang="en-US" sz="3000" dirty="0" smtClean="0">
                <a:latin typeface="Arial" pitchFamily="18"/>
              </a:rPr>
              <a:t>How </a:t>
            </a:r>
            <a:r>
              <a:rPr lang="en-US" sz="3000" dirty="0">
                <a:latin typeface="Arial" pitchFamily="18"/>
              </a:rPr>
              <a:t>many Canadian clubs take part in the NHL?</a:t>
            </a:r>
          </a:p>
          <a:p>
            <a:pPr marL="0" lvl="0" indent="0" hangingPunct="0">
              <a:lnSpc>
                <a:spcPct val="150000"/>
              </a:lnSpc>
              <a:buNone/>
            </a:pPr>
            <a:r>
              <a:rPr lang="en-US" dirty="0">
                <a:latin typeface="Arial" pitchFamily="18"/>
              </a:rPr>
              <a:t>A) All the clubs are Canadian</a:t>
            </a:r>
          </a:p>
          <a:p>
            <a:pPr marL="0" lvl="0" indent="0" hangingPunct="0">
              <a:lnSpc>
                <a:spcPct val="150000"/>
              </a:lnSpc>
              <a:buNone/>
            </a:pPr>
            <a:r>
              <a:rPr lang="en-US" dirty="0">
                <a:latin typeface="Arial" pitchFamily="18"/>
              </a:rPr>
              <a:t>B) No clubs are Canadian, it is a competition in the USA</a:t>
            </a:r>
          </a:p>
          <a:p>
            <a:pPr marL="0" lvl="0" indent="0" hangingPunct="0">
              <a:lnSpc>
                <a:spcPct val="150000"/>
              </a:lnSpc>
              <a:buNone/>
            </a:pPr>
            <a:r>
              <a:rPr lang="en-US" dirty="0">
                <a:latin typeface="Arial" pitchFamily="18"/>
              </a:rPr>
              <a:t>C) Three clubs only – Vancouver, Toronto, Calgary</a:t>
            </a:r>
          </a:p>
          <a:p>
            <a:pPr marL="0" lvl="0" indent="0" hangingPunct="0">
              <a:lnSpc>
                <a:spcPct val="150000"/>
              </a:lnSpc>
              <a:buNone/>
            </a:pPr>
            <a:r>
              <a:rPr lang="en-US" dirty="0">
                <a:solidFill>
                  <a:srgbClr val="800000"/>
                </a:solidFill>
                <a:latin typeface="Arial" pitchFamily="18"/>
              </a:rPr>
              <a:t>D) Seven clubs in total</a:t>
            </a: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page26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title" idx="4294967295"/>
          </p:nvPr>
        </p:nvSpPr>
        <p:spPr>
          <a:xfrm>
            <a:off x="914400" y="271440"/>
            <a:ext cx="7772039" cy="1149480"/>
          </a:xfrm>
        </p:spPr>
        <p:txBody>
          <a:bodyPr lIns="0" tIns="0" rIns="0" bIns="0" anchor="ctr">
            <a:spAutoFit/>
          </a:bodyPr>
          <a:lstStyle>
            <a:defPPr lvl="0">
              <a:buSzPct val="45000"/>
              <a:buFont typeface="StarSymbol"/>
              <a:buNone/>
            </a:defPPr>
            <a:lvl1pPr lvl="0">
              <a:buSzPct val="45000"/>
              <a:buFont typeface="StarSymbol"/>
              <a:buChar char="●"/>
            </a:lvl1pPr>
            <a:lvl2pPr lvl="1">
              <a:buSzPct val="45000"/>
              <a:buFont typeface="StarSymbol"/>
              <a:buChar char="●"/>
            </a:lvl2pPr>
            <a:lvl3pPr lvl="2">
              <a:buSzPct val="45000"/>
              <a:buFont typeface="StarSymbol"/>
              <a:buChar char="●"/>
            </a:lvl3pPr>
            <a:lvl4pPr lvl="3">
              <a:buSzPct val="45000"/>
              <a:buFont typeface="StarSymbol"/>
              <a:buChar char="●"/>
            </a:lvl4pPr>
            <a:lvl5pPr lvl="4">
              <a:buSzPct val="45000"/>
              <a:buFont typeface="StarSymbol"/>
              <a:buChar char="●"/>
            </a:lvl5pPr>
            <a:lvl6pPr lvl="5">
              <a:buSzPct val="45000"/>
              <a:buFont typeface="StarSymbol"/>
              <a:buChar char="●"/>
            </a:lvl6pPr>
            <a:lvl7pPr lvl="6">
              <a:buSzPct val="45000"/>
              <a:buFont typeface="StarSymbol"/>
              <a:buChar char="●"/>
            </a:lvl7pPr>
            <a:lvl8pPr lvl="7">
              <a:buSzPct val="45000"/>
              <a:buFont typeface="StarSymbol"/>
              <a:buChar char="●"/>
            </a:lvl8pPr>
            <a:lvl9pPr lvl="8">
              <a:buSzPct val="45000"/>
              <a:buFont typeface="StarSymbol"/>
              <a:buChar char="●"/>
            </a:lvl9pPr>
          </a:lstStyle>
          <a:p>
            <a:pPr lvl="0">
              <a:buNone/>
            </a:pPr>
            <a:r>
              <a:rPr lang="cs-CZ">
                <a:solidFill>
                  <a:srgbClr val="800000"/>
                </a:solidFill>
              </a:rPr>
              <a:t>What do you remember about Canada?</a:t>
            </a:r>
          </a:p>
        </p:txBody>
      </p:sp>
      <p:sp>
        <p:nvSpPr>
          <p:cNvPr id="3" name="Podnadpis 2"/>
          <p:cNvSpPr txBox="1">
            <a:spLocks noGrp="1"/>
          </p:cNvSpPr>
          <p:nvPr>
            <p:ph type="subTitle" idx="4294967295"/>
          </p:nvPr>
        </p:nvSpPr>
        <p:spPr>
          <a:xfrm>
            <a:off x="914400" y="3034701"/>
            <a:ext cx="7772039" cy="1398075"/>
          </a:xfrm>
        </p:spPr>
        <p:txBody>
          <a:bodyPr lIns="0" tIns="0" rIns="0" bIns="0" anchor="ctr">
            <a:spAutoFit/>
          </a:bodyPr>
          <a:lstStyle>
            <a:defPPr lvl="0">
              <a:buSzPct val="45000"/>
              <a:buFont typeface="StarSymbol"/>
              <a:buNone/>
            </a:defPPr>
            <a:lvl1pPr lvl="0">
              <a:buSzPct val="45000"/>
              <a:buFont typeface="StarSymbol"/>
              <a:buChar char="●"/>
            </a:lvl1pPr>
            <a:lvl2pPr lvl="1">
              <a:buSzPct val="45000"/>
              <a:buFont typeface="StarSymbol"/>
              <a:buChar char="●"/>
            </a:lvl2pPr>
            <a:lvl3pPr lvl="2">
              <a:buSzPct val="45000"/>
              <a:buFont typeface="StarSymbol"/>
              <a:buChar char="●"/>
            </a:lvl3pPr>
            <a:lvl4pPr lvl="3">
              <a:buSzPct val="45000"/>
              <a:buFont typeface="StarSymbol"/>
              <a:buChar char="●"/>
            </a:lvl4pPr>
            <a:lvl5pPr lvl="4">
              <a:buSzPct val="45000"/>
              <a:buFont typeface="StarSymbol"/>
              <a:buChar char="●"/>
            </a:lvl5pPr>
            <a:lvl6pPr lvl="5">
              <a:buSzPct val="45000"/>
              <a:buFont typeface="StarSymbol"/>
              <a:buChar char="●"/>
            </a:lvl6pPr>
            <a:lvl7pPr lvl="6">
              <a:buSzPct val="45000"/>
              <a:buFont typeface="StarSymbol"/>
              <a:buChar char="●"/>
            </a:lvl7pPr>
            <a:lvl8pPr lvl="7">
              <a:buSzPct val="45000"/>
              <a:buFont typeface="StarSymbol"/>
              <a:buChar char="●"/>
            </a:lvl8pPr>
            <a:lvl9pPr lvl="8">
              <a:buSzPct val="45000"/>
              <a:buFont typeface="StarSymbol"/>
              <a:buChar char="●"/>
            </a:lvl9pPr>
          </a:lstStyle>
          <a:p>
            <a:pPr marL="0" lvl="0" indent="0" hangingPunct="0">
              <a:lnSpc>
                <a:spcPct val="150000"/>
              </a:lnSpc>
              <a:buSzPts val="1928"/>
              <a:buNone/>
            </a:pPr>
            <a:r>
              <a:rPr lang="en-US" sz="3000" dirty="0">
                <a:latin typeface="Arial" pitchFamily="18"/>
              </a:rPr>
              <a:t>Name three Canadian musicians</a:t>
            </a:r>
          </a:p>
          <a:p>
            <a:pPr marL="0" lvl="0" indent="0" hangingPunct="0">
              <a:lnSpc>
                <a:spcPct val="150000"/>
              </a:lnSpc>
              <a:buNone/>
            </a:pPr>
            <a:r>
              <a:rPr lang="en-US" dirty="0">
                <a:latin typeface="Arial" pitchFamily="18"/>
              </a:rPr>
              <a:t> </a:t>
            </a: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page27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title" idx="4294967295"/>
          </p:nvPr>
        </p:nvSpPr>
        <p:spPr>
          <a:xfrm>
            <a:off x="914400" y="271440"/>
            <a:ext cx="7772039" cy="1149480"/>
          </a:xfrm>
        </p:spPr>
        <p:txBody>
          <a:bodyPr lIns="0" tIns="0" rIns="0" bIns="0" anchor="ctr">
            <a:spAutoFit/>
          </a:bodyPr>
          <a:lstStyle>
            <a:defPPr lvl="0">
              <a:buSzPct val="45000"/>
              <a:buFont typeface="StarSymbol"/>
              <a:buNone/>
            </a:defPPr>
            <a:lvl1pPr lvl="0">
              <a:buSzPct val="45000"/>
              <a:buFont typeface="StarSymbol"/>
              <a:buChar char="●"/>
            </a:lvl1pPr>
            <a:lvl2pPr lvl="1">
              <a:buSzPct val="45000"/>
              <a:buFont typeface="StarSymbol"/>
              <a:buChar char="●"/>
            </a:lvl2pPr>
            <a:lvl3pPr lvl="2">
              <a:buSzPct val="45000"/>
              <a:buFont typeface="StarSymbol"/>
              <a:buChar char="●"/>
            </a:lvl3pPr>
            <a:lvl4pPr lvl="3">
              <a:buSzPct val="45000"/>
              <a:buFont typeface="StarSymbol"/>
              <a:buChar char="●"/>
            </a:lvl4pPr>
            <a:lvl5pPr lvl="4">
              <a:buSzPct val="45000"/>
              <a:buFont typeface="StarSymbol"/>
              <a:buChar char="●"/>
            </a:lvl5pPr>
            <a:lvl6pPr lvl="5">
              <a:buSzPct val="45000"/>
              <a:buFont typeface="StarSymbol"/>
              <a:buChar char="●"/>
            </a:lvl6pPr>
            <a:lvl7pPr lvl="6">
              <a:buSzPct val="45000"/>
              <a:buFont typeface="StarSymbol"/>
              <a:buChar char="●"/>
            </a:lvl7pPr>
            <a:lvl8pPr lvl="7">
              <a:buSzPct val="45000"/>
              <a:buFont typeface="StarSymbol"/>
              <a:buChar char="●"/>
            </a:lvl8pPr>
            <a:lvl9pPr lvl="8">
              <a:buSzPct val="45000"/>
              <a:buFont typeface="StarSymbol"/>
              <a:buChar char="●"/>
            </a:lvl9pPr>
          </a:lstStyle>
          <a:p>
            <a:pPr lvl="0">
              <a:buNone/>
            </a:pPr>
            <a:r>
              <a:rPr lang="cs-CZ">
                <a:solidFill>
                  <a:srgbClr val="800000"/>
                </a:solidFill>
              </a:rPr>
              <a:t>What do you remember about Canada?</a:t>
            </a:r>
          </a:p>
        </p:txBody>
      </p:sp>
      <p:sp>
        <p:nvSpPr>
          <p:cNvPr id="3" name="Podnadpis 2"/>
          <p:cNvSpPr txBox="1">
            <a:spLocks noGrp="1"/>
          </p:cNvSpPr>
          <p:nvPr>
            <p:ph type="subTitle" idx="4294967295"/>
          </p:nvPr>
        </p:nvSpPr>
        <p:spPr>
          <a:xfrm>
            <a:off x="914400" y="817556"/>
            <a:ext cx="7772039" cy="5832366"/>
          </a:xfrm>
        </p:spPr>
        <p:txBody>
          <a:bodyPr lIns="0" tIns="0" rIns="0" bIns="0" anchor="ctr">
            <a:spAutoFit/>
          </a:bodyPr>
          <a:lstStyle>
            <a:defPPr lvl="0">
              <a:buSzPct val="45000"/>
              <a:buFont typeface="StarSymbol"/>
              <a:buNone/>
            </a:defPPr>
            <a:lvl1pPr lvl="0">
              <a:buSzPct val="45000"/>
              <a:buFont typeface="StarSymbol"/>
              <a:buChar char="●"/>
            </a:lvl1pPr>
            <a:lvl2pPr lvl="1">
              <a:buSzPct val="45000"/>
              <a:buFont typeface="StarSymbol"/>
              <a:buChar char="●"/>
            </a:lvl2pPr>
            <a:lvl3pPr lvl="2">
              <a:buSzPct val="45000"/>
              <a:buFont typeface="StarSymbol"/>
              <a:buChar char="●"/>
            </a:lvl3pPr>
            <a:lvl4pPr lvl="3">
              <a:buSzPct val="45000"/>
              <a:buFont typeface="StarSymbol"/>
              <a:buChar char="●"/>
            </a:lvl4pPr>
            <a:lvl5pPr lvl="4">
              <a:buSzPct val="45000"/>
              <a:buFont typeface="StarSymbol"/>
              <a:buChar char="●"/>
            </a:lvl5pPr>
            <a:lvl6pPr lvl="5">
              <a:buSzPct val="45000"/>
              <a:buFont typeface="StarSymbol"/>
              <a:buChar char="●"/>
            </a:lvl6pPr>
            <a:lvl7pPr lvl="6">
              <a:buSzPct val="45000"/>
              <a:buFont typeface="StarSymbol"/>
              <a:buChar char="●"/>
            </a:lvl7pPr>
            <a:lvl8pPr lvl="7">
              <a:buSzPct val="45000"/>
              <a:buFont typeface="StarSymbol"/>
              <a:buChar char="●"/>
            </a:lvl8pPr>
            <a:lvl9pPr lvl="8">
              <a:buSzPct val="45000"/>
              <a:buFont typeface="StarSymbol"/>
              <a:buChar char="●"/>
            </a:lvl9pPr>
          </a:lstStyle>
          <a:p>
            <a:pPr marL="0" lvl="0" indent="0" hangingPunct="0">
              <a:lnSpc>
                <a:spcPct val="150000"/>
              </a:lnSpc>
              <a:buSzPts val="1928"/>
              <a:buNone/>
            </a:pPr>
            <a:endParaRPr lang="cs-CZ" sz="3000" dirty="0" smtClean="0">
              <a:latin typeface="Arial" pitchFamily="18"/>
            </a:endParaRPr>
          </a:p>
          <a:p>
            <a:pPr marL="0" lvl="0" indent="0" hangingPunct="0">
              <a:lnSpc>
                <a:spcPct val="150000"/>
              </a:lnSpc>
              <a:buSzPts val="1928"/>
              <a:buNone/>
            </a:pPr>
            <a:r>
              <a:rPr lang="en-US" sz="3000" dirty="0" smtClean="0">
                <a:latin typeface="Arial" pitchFamily="18"/>
              </a:rPr>
              <a:t>What </a:t>
            </a:r>
            <a:r>
              <a:rPr lang="en-US" sz="3000" dirty="0">
                <a:latin typeface="Arial" pitchFamily="18"/>
              </a:rPr>
              <a:t>are Canadians known for?</a:t>
            </a:r>
          </a:p>
          <a:p>
            <a:pPr marL="0" lvl="0" indent="0" hangingPunct="0">
              <a:lnSpc>
                <a:spcPct val="150000"/>
              </a:lnSpc>
              <a:buSzPts val="1928"/>
              <a:buNone/>
            </a:pPr>
            <a:r>
              <a:rPr lang="en-US" sz="3000" dirty="0">
                <a:latin typeface="Arial" pitchFamily="18"/>
              </a:rPr>
              <a:t>A) Being hot-tempered</a:t>
            </a:r>
          </a:p>
          <a:p>
            <a:pPr marL="0" lvl="0" indent="0" hangingPunct="0">
              <a:lnSpc>
                <a:spcPct val="150000"/>
              </a:lnSpc>
              <a:buSzPts val="1928"/>
              <a:buNone/>
            </a:pPr>
            <a:r>
              <a:rPr lang="en-US" sz="3000" dirty="0">
                <a:latin typeface="Arial" pitchFamily="18"/>
              </a:rPr>
              <a:t>B) Being intelligent</a:t>
            </a:r>
          </a:p>
          <a:p>
            <a:pPr marL="0" lvl="0" indent="0" hangingPunct="0">
              <a:lnSpc>
                <a:spcPct val="150000"/>
              </a:lnSpc>
              <a:buSzPts val="1928"/>
              <a:buNone/>
            </a:pPr>
            <a:r>
              <a:rPr lang="en-US" sz="3000" dirty="0">
                <a:latin typeface="Arial" pitchFamily="18"/>
              </a:rPr>
              <a:t>C) Being polite</a:t>
            </a:r>
          </a:p>
          <a:p>
            <a:pPr marL="0" lvl="0" indent="0" hangingPunct="0">
              <a:lnSpc>
                <a:spcPct val="150000"/>
              </a:lnSpc>
              <a:buSzPts val="1928"/>
              <a:buNone/>
            </a:pPr>
            <a:r>
              <a:rPr lang="en-US" sz="3000" dirty="0">
                <a:latin typeface="Arial" pitchFamily="18"/>
              </a:rPr>
              <a:t>D) Being ambitious</a:t>
            </a:r>
          </a:p>
          <a:p>
            <a:pPr marL="0" lvl="0" indent="0" hangingPunct="0">
              <a:lnSpc>
                <a:spcPct val="150000"/>
              </a:lnSpc>
              <a:buNone/>
            </a:pPr>
            <a:r>
              <a:rPr lang="en-US" dirty="0">
                <a:latin typeface="Arial" pitchFamily="18"/>
              </a:rPr>
              <a:t> </a:t>
            </a: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page28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title" idx="4294967295"/>
          </p:nvPr>
        </p:nvSpPr>
        <p:spPr>
          <a:xfrm>
            <a:off x="914400" y="271440"/>
            <a:ext cx="7772039" cy="1149480"/>
          </a:xfrm>
        </p:spPr>
        <p:txBody>
          <a:bodyPr lIns="0" tIns="0" rIns="0" bIns="0" anchor="ctr">
            <a:spAutoFit/>
          </a:bodyPr>
          <a:lstStyle>
            <a:defPPr lvl="0">
              <a:buSzPct val="45000"/>
              <a:buFont typeface="StarSymbol"/>
              <a:buNone/>
            </a:defPPr>
            <a:lvl1pPr lvl="0">
              <a:buSzPct val="45000"/>
              <a:buFont typeface="StarSymbol"/>
              <a:buChar char="●"/>
            </a:lvl1pPr>
            <a:lvl2pPr lvl="1">
              <a:buSzPct val="45000"/>
              <a:buFont typeface="StarSymbol"/>
              <a:buChar char="●"/>
            </a:lvl2pPr>
            <a:lvl3pPr lvl="2">
              <a:buSzPct val="45000"/>
              <a:buFont typeface="StarSymbol"/>
              <a:buChar char="●"/>
            </a:lvl3pPr>
            <a:lvl4pPr lvl="3">
              <a:buSzPct val="45000"/>
              <a:buFont typeface="StarSymbol"/>
              <a:buChar char="●"/>
            </a:lvl4pPr>
            <a:lvl5pPr lvl="4">
              <a:buSzPct val="45000"/>
              <a:buFont typeface="StarSymbol"/>
              <a:buChar char="●"/>
            </a:lvl5pPr>
            <a:lvl6pPr lvl="5">
              <a:buSzPct val="45000"/>
              <a:buFont typeface="StarSymbol"/>
              <a:buChar char="●"/>
            </a:lvl6pPr>
            <a:lvl7pPr lvl="6">
              <a:buSzPct val="45000"/>
              <a:buFont typeface="StarSymbol"/>
              <a:buChar char="●"/>
            </a:lvl7pPr>
            <a:lvl8pPr lvl="7">
              <a:buSzPct val="45000"/>
              <a:buFont typeface="StarSymbol"/>
              <a:buChar char="●"/>
            </a:lvl8pPr>
            <a:lvl9pPr lvl="8">
              <a:buSzPct val="45000"/>
              <a:buFont typeface="StarSymbol"/>
              <a:buChar char="●"/>
            </a:lvl9pPr>
          </a:lstStyle>
          <a:p>
            <a:pPr lvl="0">
              <a:buNone/>
            </a:pPr>
            <a:r>
              <a:rPr lang="cs-CZ">
                <a:solidFill>
                  <a:srgbClr val="800000"/>
                </a:solidFill>
              </a:rPr>
              <a:t>What do you remember about Canada?</a:t>
            </a:r>
          </a:p>
        </p:txBody>
      </p:sp>
      <p:sp>
        <p:nvSpPr>
          <p:cNvPr id="3" name="Podnadpis 2"/>
          <p:cNvSpPr txBox="1">
            <a:spLocks noGrp="1"/>
          </p:cNvSpPr>
          <p:nvPr>
            <p:ph type="subTitle" idx="4294967295"/>
          </p:nvPr>
        </p:nvSpPr>
        <p:spPr>
          <a:xfrm>
            <a:off x="914400" y="817556"/>
            <a:ext cx="7772039" cy="5832366"/>
          </a:xfrm>
        </p:spPr>
        <p:txBody>
          <a:bodyPr lIns="0" tIns="0" rIns="0" bIns="0" anchor="ctr">
            <a:spAutoFit/>
          </a:bodyPr>
          <a:lstStyle>
            <a:defPPr lvl="0">
              <a:buSzPct val="45000"/>
              <a:buFont typeface="StarSymbol"/>
              <a:buNone/>
            </a:defPPr>
            <a:lvl1pPr lvl="0">
              <a:buSzPct val="45000"/>
              <a:buFont typeface="StarSymbol"/>
              <a:buChar char="●"/>
            </a:lvl1pPr>
            <a:lvl2pPr lvl="1">
              <a:buSzPct val="45000"/>
              <a:buFont typeface="StarSymbol"/>
              <a:buChar char="●"/>
            </a:lvl2pPr>
            <a:lvl3pPr lvl="2">
              <a:buSzPct val="45000"/>
              <a:buFont typeface="StarSymbol"/>
              <a:buChar char="●"/>
            </a:lvl3pPr>
            <a:lvl4pPr lvl="3">
              <a:buSzPct val="45000"/>
              <a:buFont typeface="StarSymbol"/>
              <a:buChar char="●"/>
            </a:lvl4pPr>
            <a:lvl5pPr lvl="4">
              <a:buSzPct val="45000"/>
              <a:buFont typeface="StarSymbol"/>
              <a:buChar char="●"/>
            </a:lvl5pPr>
            <a:lvl6pPr lvl="5">
              <a:buSzPct val="45000"/>
              <a:buFont typeface="StarSymbol"/>
              <a:buChar char="●"/>
            </a:lvl6pPr>
            <a:lvl7pPr lvl="6">
              <a:buSzPct val="45000"/>
              <a:buFont typeface="StarSymbol"/>
              <a:buChar char="●"/>
            </a:lvl7pPr>
            <a:lvl8pPr lvl="7">
              <a:buSzPct val="45000"/>
              <a:buFont typeface="StarSymbol"/>
              <a:buChar char="●"/>
            </a:lvl8pPr>
            <a:lvl9pPr lvl="8">
              <a:buSzPct val="45000"/>
              <a:buFont typeface="StarSymbol"/>
              <a:buChar char="●"/>
            </a:lvl9pPr>
          </a:lstStyle>
          <a:p>
            <a:pPr marL="0" lvl="0" indent="0" hangingPunct="0">
              <a:lnSpc>
                <a:spcPct val="150000"/>
              </a:lnSpc>
              <a:buSzPts val="1287"/>
              <a:buNone/>
            </a:pPr>
            <a:endParaRPr lang="cs-CZ" sz="3000" dirty="0" smtClean="0">
              <a:latin typeface="Arial" pitchFamily="18"/>
            </a:endParaRPr>
          </a:p>
          <a:p>
            <a:pPr marL="0" lvl="0" indent="0" hangingPunct="0">
              <a:lnSpc>
                <a:spcPct val="150000"/>
              </a:lnSpc>
              <a:buSzPts val="1287"/>
              <a:buNone/>
            </a:pPr>
            <a:r>
              <a:rPr lang="en-US" sz="3000" dirty="0" smtClean="0">
                <a:latin typeface="Arial" pitchFamily="18"/>
              </a:rPr>
              <a:t>What </a:t>
            </a:r>
            <a:r>
              <a:rPr lang="en-US" sz="3000" dirty="0">
                <a:latin typeface="Arial" pitchFamily="18"/>
              </a:rPr>
              <a:t>are Canadians known for?</a:t>
            </a:r>
          </a:p>
          <a:p>
            <a:pPr marL="0" lvl="0" indent="0" hangingPunct="0">
              <a:lnSpc>
                <a:spcPct val="150000"/>
              </a:lnSpc>
              <a:buNone/>
            </a:pPr>
            <a:r>
              <a:rPr lang="en-US" sz="3000" dirty="0">
                <a:latin typeface="Arial" pitchFamily="18"/>
              </a:rPr>
              <a:t>A) Being hot-tempered</a:t>
            </a:r>
          </a:p>
          <a:p>
            <a:pPr marL="0" lvl="0" indent="0" hangingPunct="0">
              <a:lnSpc>
                <a:spcPct val="150000"/>
              </a:lnSpc>
              <a:buNone/>
            </a:pPr>
            <a:r>
              <a:rPr lang="en-US" sz="3000" dirty="0">
                <a:latin typeface="Arial" pitchFamily="18"/>
              </a:rPr>
              <a:t>B) Being intelligent</a:t>
            </a:r>
          </a:p>
          <a:p>
            <a:pPr marL="0" lvl="0" indent="0" hangingPunct="0">
              <a:lnSpc>
                <a:spcPct val="150000"/>
              </a:lnSpc>
              <a:buNone/>
            </a:pPr>
            <a:r>
              <a:rPr lang="en-US" sz="3000" dirty="0">
                <a:solidFill>
                  <a:srgbClr val="800000"/>
                </a:solidFill>
                <a:latin typeface="Arial" pitchFamily="18"/>
              </a:rPr>
              <a:t>C) Being polite</a:t>
            </a:r>
          </a:p>
          <a:p>
            <a:pPr marL="0" lvl="0" indent="0" hangingPunct="0">
              <a:lnSpc>
                <a:spcPct val="150000"/>
              </a:lnSpc>
              <a:buNone/>
            </a:pPr>
            <a:r>
              <a:rPr lang="en-US" sz="3000" dirty="0">
                <a:latin typeface="Arial" pitchFamily="18"/>
              </a:rPr>
              <a:t>D) Being ambitious</a:t>
            </a:r>
          </a:p>
          <a:p>
            <a:pPr marL="0" lvl="0" indent="0" hangingPunct="0">
              <a:lnSpc>
                <a:spcPct val="150000"/>
              </a:lnSpc>
              <a:buNone/>
            </a:pPr>
            <a:r>
              <a:rPr lang="en-US" dirty="0">
                <a:latin typeface="Arial" pitchFamily="18"/>
              </a:rPr>
              <a:t> </a:t>
            </a: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page29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title" idx="4294967295"/>
          </p:nvPr>
        </p:nvSpPr>
        <p:spPr>
          <a:xfrm>
            <a:off x="914400" y="271440"/>
            <a:ext cx="7772039" cy="1149480"/>
          </a:xfrm>
        </p:spPr>
        <p:txBody>
          <a:bodyPr lIns="0" tIns="0" rIns="0" bIns="0" anchor="ctr">
            <a:spAutoFit/>
          </a:bodyPr>
          <a:lstStyle>
            <a:defPPr lvl="0">
              <a:buSzPct val="45000"/>
              <a:buFont typeface="StarSymbol"/>
              <a:buNone/>
            </a:defPPr>
            <a:lvl1pPr lvl="0">
              <a:buSzPct val="45000"/>
              <a:buFont typeface="StarSymbol"/>
              <a:buChar char="●"/>
            </a:lvl1pPr>
            <a:lvl2pPr lvl="1">
              <a:buSzPct val="45000"/>
              <a:buFont typeface="StarSymbol"/>
              <a:buChar char="●"/>
            </a:lvl2pPr>
            <a:lvl3pPr lvl="2">
              <a:buSzPct val="45000"/>
              <a:buFont typeface="StarSymbol"/>
              <a:buChar char="●"/>
            </a:lvl3pPr>
            <a:lvl4pPr lvl="3">
              <a:buSzPct val="45000"/>
              <a:buFont typeface="StarSymbol"/>
              <a:buChar char="●"/>
            </a:lvl4pPr>
            <a:lvl5pPr lvl="4">
              <a:buSzPct val="45000"/>
              <a:buFont typeface="StarSymbol"/>
              <a:buChar char="●"/>
            </a:lvl5pPr>
            <a:lvl6pPr lvl="5">
              <a:buSzPct val="45000"/>
              <a:buFont typeface="StarSymbol"/>
              <a:buChar char="●"/>
            </a:lvl6pPr>
            <a:lvl7pPr lvl="6">
              <a:buSzPct val="45000"/>
              <a:buFont typeface="StarSymbol"/>
              <a:buChar char="●"/>
            </a:lvl7pPr>
            <a:lvl8pPr lvl="7">
              <a:buSzPct val="45000"/>
              <a:buFont typeface="StarSymbol"/>
              <a:buChar char="●"/>
            </a:lvl8pPr>
            <a:lvl9pPr lvl="8">
              <a:buSzPct val="45000"/>
              <a:buFont typeface="StarSymbol"/>
              <a:buChar char="●"/>
            </a:lvl9pPr>
          </a:lstStyle>
          <a:p>
            <a:pPr lvl="0">
              <a:buNone/>
            </a:pPr>
            <a:r>
              <a:rPr lang="cs-CZ">
                <a:solidFill>
                  <a:srgbClr val="800000"/>
                </a:solidFill>
              </a:rPr>
              <a:t>What do you remember about Canada?</a:t>
            </a:r>
          </a:p>
        </p:txBody>
      </p:sp>
      <p:sp>
        <p:nvSpPr>
          <p:cNvPr id="3" name="Podnadpis 2"/>
          <p:cNvSpPr txBox="1">
            <a:spLocks noGrp="1"/>
          </p:cNvSpPr>
          <p:nvPr>
            <p:ph type="subTitle" idx="4294967295"/>
          </p:nvPr>
        </p:nvSpPr>
        <p:spPr>
          <a:xfrm>
            <a:off x="914400" y="817556"/>
            <a:ext cx="7772039" cy="5832366"/>
          </a:xfrm>
        </p:spPr>
        <p:txBody>
          <a:bodyPr lIns="0" tIns="0" rIns="0" bIns="0" anchor="ctr">
            <a:spAutoFit/>
          </a:bodyPr>
          <a:lstStyle>
            <a:defPPr lvl="0">
              <a:buSzPct val="45000"/>
              <a:buFont typeface="StarSymbol"/>
              <a:buNone/>
            </a:defPPr>
            <a:lvl1pPr lvl="0">
              <a:buSzPct val="45000"/>
              <a:buFont typeface="StarSymbol"/>
              <a:buChar char="●"/>
            </a:lvl1pPr>
            <a:lvl2pPr lvl="1">
              <a:buSzPct val="45000"/>
              <a:buFont typeface="StarSymbol"/>
              <a:buChar char="●"/>
            </a:lvl2pPr>
            <a:lvl3pPr lvl="2">
              <a:buSzPct val="45000"/>
              <a:buFont typeface="StarSymbol"/>
              <a:buChar char="●"/>
            </a:lvl3pPr>
            <a:lvl4pPr lvl="3">
              <a:buSzPct val="45000"/>
              <a:buFont typeface="StarSymbol"/>
              <a:buChar char="●"/>
            </a:lvl4pPr>
            <a:lvl5pPr lvl="4">
              <a:buSzPct val="45000"/>
              <a:buFont typeface="StarSymbol"/>
              <a:buChar char="●"/>
            </a:lvl5pPr>
            <a:lvl6pPr lvl="5">
              <a:buSzPct val="45000"/>
              <a:buFont typeface="StarSymbol"/>
              <a:buChar char="●"/>
            </a:lvl6pPr>
            <a:lvl7pPr lvl="6">
              <a:buSzPct val="45000"/>
              <a:buFont typeface="StarSymbol"/>
              <a:buChar char="●"/>
            </a:lvl7pPr>
            <a:lvl8pPr lvl="7">
              <a:buSzPct val="45000"/>
              <a:buFont typeface="StarSymbol"/>
              <a:buChar char="●"/>
            </a:lvl8pPr>
            <a:lvl9pPr lvl="8">
              <a:buSzPct val="45000"/>
              <a:buFont typeface="StarSymbol"/>
              <a:buChar char="●"/>
            </a:lvl9pPr>
          </a:lstStyle>
          <a:p>
            <a:pPr marL="0" lvl="0" indent="0" hangingPunct="0">
              <a:lnSpc>
                <a:spcPct val="150000"/>
              </a:lnSpc>
              <a:buSzPts val="1928"/>
              <a:buNone/>
            </a:pPr>
            <a:endParaRPr lang="cs-CZ" sz="3000" dirty="0" smtClean="0">
              <a:latin typeface="Arial" pitchFamily="18"/>
            </a:endParaRPr>
          </a:p>
          <a:p>
            <a:pPr marL="0" lvl="0" indent="0" hangingPunct="0">
              <a:lnSpc>
                <a:spcPct val="150000"/>
              </a:lnSpc>
              <a:buSzPts val="1928"/>
              <a:buNone/>
            </a:pPr>
            <a:r>
              <a:rPr lang="en-US" sz="3000" dirty="0" smtClean="0">
                <a:latin typeface="Arial" pitchFamily="18"/>
              </a:rPr>
              <a:t>Which </a:t>
            </a:r>
            <a:r>
              <a:rPr lang="en-US" sz="3000" dirty="0">
                <a:latin typeface="Arial" pitchFamily="18"/>
              </a:rPr>
              <a:t>of these breweries is Canadian?</a:t>
            </a:r>
          </a:p>
          <a:p>
            <a:pPr marL="0" lvl="0" indent="0" hangingPunct="0">
              <a:lnSpc>
                <a:spcPct val="150000"/>
              </a:lnSpc>
              <a:buSzPts val="1928"/>
              <a:buNone/>
            </a:pPr>
            <a:r>
              <a:rPr lang="en-US" sz="3000" dirty="0" smtClean="0">
                <a:latin typeface="Arial" pitchFamily="18"/>
              </a:rPr>
              <a:t>A</a:t>
            </a:r>
            <a:r>
              <a:rPr lang="en-US" sz="3000" dirty="0">
                <a:latin typeface="Arial" pitchFamily="18"/>
              </a:rPr>
              <a:t>) Coopers</a:t>
            </a:r>
          </a:p>
          <a:p>
            <a:pPr marL="0" lvl="0" indent="0" hangingPunct="0">
              <a:lnSpc>
                <a:spcPct val="150000"/>
              </a:lnSpc>
              <a:buSzPts val="1928"/>
              <a:buNone/>
            </a:pPr>
            <a:r>
              <a:rPr lang="en-US" sz="3000" dirty="0">
                <a:latin typeface="Arial" pitchFamily="18"/>
              </a:rPr>
              <a:t>B) </a:t>
            </a:r>
            <a:r>
              <a:rPr lang="en-US" sz="3000" dirty="0" err="1" smtClean="0">
                <a:latin typeface="Arial" pitchFamily="18"/>
              </a:rPr>
              <a:t>Budweise</a:t>
            </a:r>
            <a:r>
              <a:rPr lang="cs-CZ" sz="3000" dirty="0" smtClean="0">
                <a:latin typeface="Arial" pitchFamily="18"/>
              </a:rPr>
              <a:t>r</a:t>
            </a:r>
            <a:endParaRPr lang="en-US" sz="3000" dirty="0">
              <a:latin typeface="Arial" pitchFamily="18"/>
            </a:endParaRPr>
          </a:p>
          <a:p>
            <a:pPr marL="0" lvl="0" indent="0" hangingPunct="0">
              <a:lnSpc>
                <a:spcPct val="150000"/>
              </a:lnSpc>
              <a:buSzPts val="1928"/>
              <a:buNone/>
            </a:pPr>
            <a:r>
              <a:rPr lang="en-US" sz="3000" dirty="0">
                <a:latin typeface="Arial" pitchFamily="18"/>
              </a:rPr>
              <a:t>C) </a:t>
            </a:r>
            <a:r>
              <a:rPr lang="en-US" sz="3000" dirty="0" err="1">
                <a:latin typeface="Arial" pitchFamily="18"/>
              </a:rPr>
              <a:t>Haggard's</a:t>
            </a:r>
            <a:endParaRPr lang="en-US" sz="3000" dirty="0">
              <a:latin typeface="Arial" pitchFamily="18"/>
            </a:endParaRPr>
          </a:p>
          <a:p>
            <a:pPr marL="0" lvl="0" indent="0" hangingPunct="0">
              <a:lnSpc>
                <a:spcPct val="150000"/>
              </a:lnSpc>
              <a:buSzPts val="1928"/>
              <a:buNone/>
            </a:pPr>
            <a:r>
              <a:rPr lang="en-US" sz="3000" dirty="0">
                <a:latin typeface="Arial" pitchFamily="18"/>
              </a:rPr>
              <a:t>D) Labatt</a:t>
            </a:r>
          </a:p>
          <a:p>
            <a:pPr marL="0" lvl="0" indent="0" hangingPunct="0">
              <a:lnSpc>
                <a:spcPct val="150000"/>
              </a:lnSpc>
              <a:buNone/>
            </a:pPr>
            <a:r>
              <a:rPr lang="en-US" dirty="0">
                <a:latin typeface="Arial" pitchFamily="18"/>
              </a:rPr>
              <a:t> </a:t>
            </a: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page30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title" idx="4294967295"/>
          </p:nvPr>
        </p:nvSpPr>
        <p:spPr>
          <a:xfrm>
            <a:off x="914400" y="271440"/>
            <a:ext cx="7772039" cy="1149480"/>
          </a:xfrm>
        </p:spPr>
        <p:txBody>
          <a:bodyPr lIns="0" tIns="0" rIns="0" bIns="0" anchor="ctr">
            <a:spAutoFit/>
          </a:bodyPr>
          <a:lstStyle>
            <a:defPPr lvl="0">
              <a:buSzPct val="45000"/>
              <a:buFont typeface="StarSymbol"/>
              <a:buNone/>
            </a:defPPr>
            <a:lvl1pPr lvl="0">
              <a:buSzPct val="45000"/>
              <a:buFont typeface="StarSymbol"/>
              <a:buChar char="●"/>
            </a:lvl1pPr>
            <a:lvl2pPr lvl="1">
              <a:buSzPct val="45000"/>
              <a:buFont typeface="StarSymbol"/>
              <a:buChar char="●"/>
            </a:lvl2pPr>
            <a:lvl3pPr lvl="2">
              <a:buSzPct val="45000"/>
              <a:buFont typeface="StarSymbol"/>
              <a:buChar char="●"/>
            </a:lvl3pPr>
            <a:lvl4pPr lvl="3">
              <a:buSzPct val="45000"/>
              <a:buFont typeface="StarSymbol"/>
              <a:buChar char="●"/>
            </a:lvl4pPr>
            <a:lvl5pPr lvl="4">
              <a:buSzPct val="45000"/>
              <a:buFont typeface="StarSymbol"/>
              <a:buChar char="●"/>
            </a:lvl5pPr>
            <a:lvl6pPr lvl="5">
              <a:buSzPct val="45000"/>
              <a:buFont typeface="StarSymbol"/>
              <a:buChar char="●"/>
            </a:lvl6pPr>
            <a:lvl7pPr lvl="6">
              <a:buSzPct val="45000"/>
              <a:buFont typeface="StarSymbol"/>
              <a:buChar char="●"/>
            </a:lvl7pPr>
            <a:lvl8pPr lvl="7">
              <a:buSzPct val="45000"/>
              <a:buFont typeface="StarSymbol"/>
              <a:buChar char="●"/>
            </a:lvl8pPr>
            <a:lvl9pPr lvl="8">
              <a:buSzPct val="45000"/>
              <a:buFont typeface="StarSymbol"/>
              <a:buChar char="●"/>
            </a:lvl9pPr>
          </a:lstStyle>
          <a:p>
            <a:pPr lvl="0">
              <a:buNone/>
            </a:pPr>
            <a:r>
              <a:rPr lang="cs-CZ">
                <a:solidFill>
                  <a:srgbClr val="800000"/>
                </a:solidFill>
              </a:rPr>
              <a:t>What do you remember about Canada?</a:t>
            </a:r>
          </a:p>
        </p:txBody>
      </p:sp>
      <p:sp>
        <p:nvSpPr>
          <p:cNvPr id="3" name="Podnadpis 2"/>
          <p:cNvSpPr txBox="1">
            <a:spLocks noGrp="1"/>
          </p:cNvSpPr>
          <p:nvPr>
            <p:ph type="subTitle" idx="4294967295"/>
          </p:nvPr>
        </p:nvSpPr>
        <p:spPr>
          <a:xfrm>
            <a:off x="914400" y="817556"/>
            <a:ext cx="7772039" cy="5832366"/>
          </a:xfrm>
        </p:spPr>
        <p:txBody>
          <a:bodyPr lIns="0" tIns="0" rIns="0" bIns="0" anchor="ctr">
            <a:spAutoFit/>
          </a:bodyPr>
          <a:lstStyle>
            <a:defPPr lvl="0">
              <a:buSzPct val="45000"/>
              <a:buFont typeface="StarSymbol"/>
              <a:buNone/>
            </a:defPPr>
            <a:lvl1pPr lvl="0">
              <a:buSzPct val="45000"/>
              <a:buFont typeface="StarSymbol"/>
              <a:buChar char="●"/>
            </a:lvl1pPr>
            <a:lvl2pPr lvl="1">
              <a:buSzPct val="45000"/>
              <a:buFont typeface="StarSymbol"/>
              <a:buChar char="●"/>
            </a:lvl2pPr>
            <a:lvl3pPr lvl="2">
              <a:buSzPct val="45000"/>
              <a:buFont typeface="StarSymbol"/>
              <a:buChar char="●"/>
            </a:lvl3pPr>
            <a:lvl4pPr lvl="3">
              <a:buSzPct val="45000"/>
              <a:buFont typeface="StarSymbol"/>
              <a:buChar char="●"/>
            </a:lvl4pPr>
            <a:lvl5pPr lvl="4">
              <a:buSzPct val="45000"/>
              <a:buFont typeface="StarSymbol"/>
              <a:buChar char="●"/>
            </a:lvl5pPr>
            <a:lvl6pPr lvl="5">
              <a:buSzPct val="45000"/>
              <a:buFont typeface="StarSymbol"/>
              <a:buChar char="●"/>
            </a:lvl6pPr>
            <a:lvl7pPr lvl="6">
              <a:buSzPct val="45000"/>
              <a:buFont typeface="StarSymbol"/>
              <a:buChar char="●"/>
            </a:lvl7pPr>
            <a:lvl8pPr lvl="7">
              <a:buSzPct val="45000"/>
              <a:buFont typeface="StarSymbol"/>
              <a:buChar char="●"/>
            </a:lvl8pPr>
            <a:lvl9pPr lvl="8">
              <a:buSzPct val="45000"/>
              <a:buFont typeface="StarSymbol"/>
              <a:buChar char="●"/>
            </a:lvl9pPr>
          </a:lstStyle>
          <a:p>
            <a:pPr marL="0" lvl="0" indent="0" hangingPunct="0">
              <a:lnSpc>
                <a:spcPct val="150000"/>
              </a:lnSpc>
              <a:buSzPts val="1287"/>
              <a:buNone/>
            </a:pPr>
            <a:endParaRPr lang="cs-CZ" sz="3000" dirty="0" smtClean="0">
              <a:latin typeface="Arial" pitchFamily="18"/>
            </a:endParaRPr>
          </a:p>
          <a:p>
            <a:pPr marL="0" lvl="0" indent="0" hangingPunct="0">
              <a:lnSpc>
                <a:spcPct val="150000"/>
              </a:lnSpc>
              <a:buSzPts val="1287"/>
              <a:buNone/>
            </a:pPr>
            <a:r>
              <a:rPr lang="en-US" sz="3000" dirty="0" smtClean="0">
                <a:latin typeface="Arial" pitchFamily="18"/>
              </a:rPr>
              <a:t>Which </a:t>
            </a:r>
            <a:r>
              <a:rPr lang="en-US" sz="3000" dirty="0">
                <a:latin typeface="Arial" pitchFamily="18"/>
              </a:rPr>
              <a:t>of these breweries is Canadian?</a:t>
            </a:r>
          </a:p>
          <a:p>
            <a:pPr marL="0" lvl="0" indent="0" hangingPunct="0">
              <a:lnSpc>
                <a:spcPct val="150000"/>
              </a:lnSpc>
              <a:buNone/>
            </a:pPr>
            <a:r>
              <a:rPr lang="en-US" sz="3000" dirty="0">
                <a:latin typeface="Arial" pitchFamily="18"/>
              </a:rPr>
              <a:t>A) Coopers</a:t>
            </a:r>
          </a:p>
          <a:p>
            <a:pPr marL="0" lvl="0" indent="0" hangingPunct="0">
              <a:lnSpc>
                <a:spcPct val="150000"/>
              </a:lnSpc>
              <a:buNone/>
            </a:pPr>
            <a:r>
              <a:rPr lang="en-US" sz="3000" dirty="0">
                <a:latin typeface="Arial" pitchFamily="18"/>
              </a:rPr>
              <a:t>B) Budweiser</a:t>
            </a:r>
          </a:p>
          <a:p>
            <a:pPr marL="0" lvl="0" indent="0" hangingPunct="0">
              <a:lnSpc>
                <a:spcPct val="150000"/>
              </a:lnSpc>
              <a:buNone/>
            </a:pPr>
            <a:r>
              <a:rPr lang="en-US" sz="3000" dirty="0">
                <a:latin typeface="Arial" pitchFamily="18"/>
              </a:rPr>
              <a:t>C) </a:t>
            </a:r>
            <a:r>
              <a:rPr lang="en-US" sz="3000" dirty="0" err="1">
                <a:latin typeface="Arial" pitchFamily="18"/>
              </a:rPr>
              <a:t>Haggard's</a:t>
            </a:r>
            <a:endParaRPr lang="en-US" sz="3000" dirty="0">
              <a:latin typeface="Arial" pitchFamily="18"/>
            </a:endParaRPr>
          </a:p>
          <a:p>
            <a:pPr marL="0" lvl="0" indent="0" hangingPunct="0">
              <a:lnSpc>
                <a:spcPct val="150000"/>
              </a:lnSpc>
              <a:buNone/>
            </a:pPr>
            <a:r>
              <a:rPr lang="en-US" sz="3000" dirty="0">
                <a:solidFill>
                  <a:srgbClr val="800000"/>
                </a:solidFill>
                <a:latin typeface="Arial" pitchFamily="18"/>
              </a:rPr>
              <a:t>D) Labatt</a:t>
            </a:r>
          </a:p>
          <a:p>
            <a:pPr marL="0" lvl="0" indent="0" hangingPunct="0">
              <a:lnSpc>
                <a:spcPct val="150000"/>
              </a:lnSpc>
              <a:buNone/>
            </a:pPr>
            <a:r>
              <a:rPr lang="en-US" dirty="0">
                <a:latin typeface="Arial" pitchFamily="18"/>
              </a:rPr>
              <a:t> </a:t>
            </a: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ource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title"/>
          </p:nvPr>
        </p:nvSpPr>
        <p:spPr/>
        <p:txBody>
          <a:bodyPr/>
          <a:lstStyle>
            <a:defPPr lvl="0">
              <a:buSzPct val="45000"/>
              <a:buFont typeface="StarSymbol"/>
              <a:buNone/>
            </a:defPPr>
            <a:lvl1pPr lvl="0">
              <a:buSzPct val="45000"/>
              <a:buFont typeface="StarSymbol"/>
              <a:buChar char="●"/>
            </a:lvl1pPr>
            <a:lvl2pPr lvl="1">
              <a:buSzPct val="45000"/>
              <a:buFont typeface="StarSymbol"/>
              <a:buChar char="●"/>
            </a:lvl2pPr>
            <a:lvl3pPr lvl="2">
              <a:buSzPct val="45000"/>
              <a:buFont typeface="StarSymbol"/>
              <a:buChar char="●"/>
            </a:lvl3pPr>
            <a:lvl4pPr lvl="3">
              <a:buSzPct val="45000"/>
              <a:buFont typeface="StarSymbol"/>
              <a:buChar char="●"/>
            </a:lvl4pPr>
            <a:lvl5pPr lvl="4">
              <a:buSzPct val="45000"/>
              <a:buFont typeface="StarSymbol"/>
              <a:buChar char="●"/>
            </a:lvl5pPr>
            <a:lvl6pPr lvl="5">
              <a:buSzPct val="45000"/>
              <a:buFont typeface="StarSymbol"/>
              <a:buChar char="●"/>
            </a:lvl6pPr>
            <a:lvl7pPr lvl="6">
              <a:buSzPct val="45000"/>
              <a:buFont typeface="StarSymbol"/>
              <a:buChar char="●"/>
            </a:lvl7pPr>
            <a:lvl8pPr lvl="7">
              <a:buSzPct val="45000"/>
              <a:buFont typeface="StarSymbol"/>
              <a:buChar char="●"/>
            </a:lvl8pPr>
            <a:lvl9pPr lvl="8">
              <a:buSzPct val="45000"/>
              <a:buFont typeface="StarSymbol"/>
              <a:buChar char="●"/>
            </a:lvl9pPr>
          </a:lstStyle>
          <a:p>
            <a:pPr lvl="0">
              <a:buNone/>
            </a:pPr>
            <a:r>
              <a:rPr lang="cs-CZ"/>
              <a:t>Sources</a:t>
            </a:r>
          </a:p>
        </p:txBody>
      </p:sp>
      <p:sp>
        <p:nvSpPr>
          <p:cNvPr id="4" name="Podnadpis 3"/>
          <p:cNvSpPr txBox="1">
            <a:spLocks noGrp="1"/>
          </p:cNvSpPr>
          <p:nvPr>
            <p:ph idx="1"/>
          </p:nvPr>
        </p:nvSpPr>
        <p:spPr/>
        <p:txBody>
          <a:bodyPr lIns="0" tIns="0" rIns="0" bIns="0" anchor="ctr">
            <a:spAutoFit/>
          </a:bodyPr>
          <a:lstStyle>
            <a:defPPr lvl="0">
              <a:buSzPct val="45000"/>
              <a:buFont typeface="StarSymbol"/>
              <a:buNone/>
            </a:defPPr>
            <a:lvl1pPr lvl="0">
              <a:buSzPct val="45000"/>
              <a:buFont typeface="StarSymbol"/>
              <a:buChar char="●"/>
            </a:lvl1pPr>
            <a:lvl2pPr lvl="1">
              <a:buSzPct val="45000"/>
              <a:buFont typeface="StarSymbol"/>
              <a:buChar char="●"/>
            </a:lvl2pPr>
            <a:lvl3pPr lvl="2">
              <a:buSzPct val="45000"/>
              <a:buFont typeface="StarSymbol"/>
              <a:buChar char="●"/>
            </a:lvl3pPr>
            <a:lvl4pPr lvl="3">
              <a:buSzPct val="45000"/>
              <a:buFont typeface="StarSymbol"/>
              <a:buChar char="●"/>
            </a:lvl4pPr>
            <a:lvl5pPr lvl="4">
              <a:buSzPct val="45000"/>
              <a:buFont typeface="StarSymbol"/>
              <a:buChar char="●"/>
            </a:lvl5pPr>
            <a:lvl6pPr lvl="5">
              <a:buSzPct val="45000"/>
              <a:buFont typeface="StarSymbol"/>
              <a:buChar char="●"/>
            </a:lvl6pPr>
            <a:lvl7pPr lvl="6">
              <a:buSzPct val="45000"/>
              <a:buFont typeface="StarSymbol"/>
              <a:buChar char="●"/>
            </a:lvl7pPr>
            <a:lvl8pPr lvl="7">
              <a:buSzPct val="45000"/>
              <a:buFont typeface="StarSymbol"/>
              <a:buChar char="●"/>
            </a:lvl8pPr>
            <a:lvl9pPr lvl="8">
              <a:buSzPct val="45000"/>
              <a:buFont typeface="StarSymbol"/>
              <a:buChar char="●"/>
            </a:lvl9pPr>
          </a:lstStyle>
          <a:p>
            <a:pPr marL="0" lvl="0" indent="0" hangingPunct="0"/>
            <a:r>
              <a:rPr lang="en-US" sz="1200" dirty="0">
                <a:latin typeface="Arial" pitchFamily="18"/>
              </a:rPr>
              <a:t>"The Great Canadian Maple Syrup Heist! | 102.3 BOB FM." 1023 BOB FM The Great Canadian Maple Syrup Heist Comments. </a:t>
            </a:r>
            <a:r>
              <a:rPr lang="en-US" sz="1200" dirty="0" err="1">
                <a:latin typeface="Arial" pitchFamily="18"/>
              </a:rPr>
              <a:t>N.p</a:t>
            </a:r>
            <a:r>
              <a:rPr lang="en-US" sz="1200" dirty="0">
                <a:latin typeface="Arial" pitchFamily="18"/>
              </a:rPr>
              <a:t>., 31 Aug. 2012. Web. Spring 2013. &lt;http://m.1023bob.com/2012/08/31/the-great-canadian-maple-syrup-heist/&gt;.</a:t>
            </a:r>
          </a:p>
          <a:p>
            <a:pPr marL="0" lvl="0" indent="0" hangingPunct="0"/>
            <a:r>
              <a:rPr lang="en-US" sz="1200" dirty="0">
                <a:latin typeface="Arial" pitchFamily="18"/>
              </a:rPr>
              <a:t>"What Is Your Gravy of Choice for </a:t>
            </a:r>
            <a:r>
              <a:rPr lang="en-US" sz="1200" dirty="0" err="1">
                <a:latin typeface="Arial" pitchFamily="18"/>
              </a:rPr>
              <a:t>Poutine</a:t>
            </a:r>
            <a:r>
              <a:rPr lang="en-US" sz="1200" dirty="0">
                <a:latin typeface="Arial" pitchFamily="18"/>
              </a:rPr>
              <a:t>." - Off-Topic. </a:t>
            </a:r>
            <a:r>
              <a:rPr lang="en-US" sz="1200" dirty="0" err="1">
                <a:latin typeface="Arial" pitchFamily="18"/>
              </a:rPr>
              <a:t>N.p</a:t>
            </a:r>
            <a:r>
              <a:rPr lang="en-US" sz="1200" dirty="0">
                <a:latin typeface="Arial" pitchFamily="18"/>
              </a:rPr>
              <a:t>., 2011. Web. Spring 2013.</a:t>
            </a:r>
          </a:p>
          <a:p>
            <a:pPr marL="0" lvl="0" indent="0" hangingPunct="0"/>
            <a:r>
              <a:rPr lang="en-US" sz="1200" dirty="0">
                <a:latin typeface="Arial" pitchFamily="18"/>
              </a:rPr>
              <a:t>"CN Tower." Wikipedia. Wikimedia Foundation, </a:t>
            </a:r>
            <a:r>
              <a:rPr lang="en-US" sz="1200" dirty="0" err="1">
                <a:latin typeface="Arial" pitchFamily="18"/>
              </a:rPr>
              <a:t>n.d.</a:t>
            </a:r>
            <a:r>
              <a:rPr lang="en-US" sz="1200" dirty="0">
                <a:latin typeface="Arial" pitchFamily="18"/>
              </a:rPr>
              <a:t> Web. Spring 2013. &lt;http://en.wikipedia.org/wiki/CN_Tower&gt;.</a:t>
            </a:r>
          </a:p>
          <a:p>
            <a:pPr marL="0" lvl="0" indent="0" hangingPunct="0"/>
            <a:r>
              <a:rPr lang="en-US" sz="1200" dirty="0">
                <a:latin typeface="Arial" pitchFamily="18"/>
              </a:rPr>
              <a:t>"</a:t>
            </a:r>
            <a:r>
              <a:rPr lang="en-US" sz="1200" dirty="0" err="1">
                <a:latin typeface="Arial" pitchFamily="18"/>
              </a:rPr>
              <a:t>Alouette</a:t>
            </a:r>
            <a:r>
              <a:rPr lang="en-US" sz="1200" dirty="0">
                <a:latin typeface="Arial" pitchFamily="18"/>
              </a:rPr>
              <a:t> 1, 2." </a:t>
            </a:r>
            <a:r>
              <a:rPr lang="en-US" sz="1200" dirty="0" err="1">
                <a:latin typeface="Arial" pitchFamily="18"/>
              </a:rPr>
              <a:t>Alouette</a:t>
            </a:r>
            <a:r>
              <a:rPr lang="en-US" sz="1200" dirty="0">
                <a:latin typeface="Arial" pitchFamily="18"/>
              </a:rPr>
              <a:t> 1, 2. </a:t>
            </a:r>
            <a:r>
              <a:rPr lang="en-US" sz="1200" dirty="0" err="1">
                <a:latin typeface="Arial" pitchFamily="18"/>
              </a:rPr>
              <a:t>N.p</a:t>
            </a:r>
            <a:r>
              <a:rPr lang="en-US" sz="1200" dirty="0">
                <a:latin typeface="Arial" pitchFamily="18"/>
              </a:rPr>
              <a:t>., </a:t>
            </a:r>
            <a:r>
              <a:rPr lang="en-US" sz="1200" dirty="0" err="1">
                <a:latin typeface="Arial" pitchFamily="18"/>
              </a:rPr>
              <a:t>n.d.</a:t>
            </a:r>
            <a:r>
              <a:rPr lang="en-US" sz="1200" dirty="0">
                <a:latin typeface="Arial" pitchFamily="18"/>
              </a:rPr>
              <a:t> Web. Spring 2013. &lt;http://space.skyrocket.de/doc_sdat/alouette.htm&gt;.</a:t>
            </a:r>
          </a:p>
          <a:p>
            <a:pPr marL="0" lvl="0" indent="0" hangingPunct="0"/>
            <a:r>
              <a:rPr lang="en-US" sz="1200" dirty="0">
                <a:latin typeface="Arial" pitchFamily="18"/>
              </a:rPr>
              <a:t>"Canada Goose." Wikipedia. Wikimedia Foundation, 17 Feb. 2013. Web. Spring 2013. &lt;http://en.wikipedia.org/wiki/Canada_Goose&gt;.</a:t>
            </a:r>
          </a:p>
          <a:p>
            <a:pPr marL="0" lvl="0" indent="0" hangingPunct="0"/>
            <a:r>
              <a:rPr lang="en-US" sz="1200" dirty="0">
                <a:latin typeface="Arial" pitchFamily="18"/>
              </a:rPr>
              <a:t>"Due South Due South." Due South. </a:t>
            </a:r>
            <a:r>
              <a:rPr lang="en-US" sz="1200" dirty="0" err="1">
                <a:latin typeface="Arial" pitchFamily="18"/>
              </a:rPr>
              <a:t>N.p</a:t>
            </a:r>
            <a:r>
              <a:rPr lang="en-US" sz="1200" dirty="0">
                <a:latin typeface="Arial" pitchFamily="18"/>
              </a:rPr>
              <a:t>., </a:t>
            </a:r>
            <a:r>
              <a:rPr lang="en-US" sz="1200" dirty="0" err="1">
                <a:latin typeface="Arial" pitchFamily="18"/>
              </a:rPr>
              <a:t>n.d.</a:t>
            </a:r>
            <a:r>
              <a:rPr lang="en-US" sz="1200" dirty="0">
                <a:latin typeface="Arial" pitchFamily="18"/>
              </a:rPr>
              <a:t> Web. Spring 2013. &lt;http://www.fanpop.com/clubs/due-south/images/28394153/title/due-south-photo&gt;</a:t>
            </a:r>
          </a:p>
          <a:p>
            <a:pPr marL="0" lvl="0" indent="0" hangingPunct="0"/>
            <a:r>
              <a:rPr lang="en-US" sz="1200" dirty="0">
                <a:latin typeface="Arial" pitchFamily="18"/>
              </a:rPr>
              <a:t>"Celine Dion." Wikipedia. Wikimedia Foundation, </a:t>
            </a:r>
            <a:r>
              <a:rPr lang="en-US" sz="1200" dirty="0" err="1">
                <a:latin typeface="Arial" pitchFamily="18"/>
              </a:rPr>
              <a:t>n.d.</a:t>
            </a:r>
            <a:r>
              <a:rPr lang="en-US" sz="1200" dirty="0">
                <a:latin typeface="Arial" pitchFamily="18"/>
              </a:rPr>
              <a:t> Web. Spring 2013. &lt;</a:t>
            </a:r>
            <a:r>
              <a:rPr lang="en-US" sz="1200" dirty="0">
                <a:latin typeface="Arial" pitchFamily="18"/>
                <a:hlinkClick r:id="rId3"/>
              </a:rPr>
              <a:t>http://en.wikipedia.org/wiki/Celine_dion</a:t>
            </a:r>
            <a:r>
              <a:rPr lang="en-US" sz="1200" dirty="0">
                <a:latin typeface="Arial" pitchFamily="18"/>
              </a:rPr>
              <a:t>&gt;</a:t>
            </a:r>
          </a:p>
          <a:p>
            <a:pPr marL="0" lvl="0" indent="0" hangingPunct="0"/>
            <a:r>
              <a:rPr lang="en-US" sz="1200" dirty="0">
                <a:latin typeface="Arial" pitchFamily="18"/>
              </a:rPr>
              <a:t>Catron, Emerald. "We Hope You Like These Memes for Canada Day, Eh?" </a:t>
            </a:r>
            <a:r>
              <a:rPr lang="en-US" sz="1200" dirty="0" err="1">
                <a:latin typeface="Arial" pitchFamily="18"/>
              </a:rPr>
              <a:t>TheFW</a:t>
            </a:r>
            <a:r>
              <a:rPr lang="en-US" sz="1200" dirty="0">
                <a:latin typeface="Arial" pitchFamily="18"/>
              </a:rPr>
              <a:t>. </a:t>
            </a:r>
            <a:r>
              <a:rPr lang="en-US" sz="1200" dirty="0" err="1">
                <a:latin typeface="Arial" pitchFamily="18"/>
              </a:rPr>
              <a:t>N.p</a:t>
            </a:r>
            <a:r>
              <a:rPr lang="en-US" sz="1200" dirty="0">
                <a:latin typeface="Arial" pitchFamily="18"/>
              </a:rPr>
              <a:t>., </a:t>
            </a:r>
            <a:r>
              <a:rPr lang="en-US" sz="1200" dirty="0" err="1">
                <a:latin typeface="Arial" pitchFamily="18"/>
              </a:rPr>
              <a:t>n.d.</a:t>
            </a:r>
            <a:r>
              <a:rPr lang="en-US" sz="1200" dirty="0">
                <a:latin typeface="Arial" pitchFamily="18"/>
              </a:rPr>
              <a:t> Web. Spring 2013. &lt;</a:t>
            </a:r>
            <a:r>
              <a:rPr lang="en-US" sz="1200" dirty="0">
                <a:latin typeface="Arial" pitchFamily="18"/>
                <a:hlinkClick r:id="rId4"/>
              </a:rPr>
              <a:t>http://thefw.com/canadian-memes/</a:t>
            </a:r>
            <a:r>
              <a:rPr lang="en-US" sz="1200" dirty="0">
                <a:latin typeface="Arial" pitchFamily="18"/>
              </a:rPr>
              <a:t>&gt;.</a:t>
            </a:r>
          </a:p>
          <a:p>
            <a:pPr marL="0" lvl="0" indent="0" hangingPunct="0"/>
            <a:r>
              <a:rPr lang="en-US" sz="1200" dirty="0">
                <a:latin typeface="Arial" pitchFamily="18"/>
              </a:rPr>
              <a:t>"Labatt Brewing Company." Wikipedia. Wikimedia Foundation, </a:t>
            </a:r>
            <a:r>
              <a:rPr lang="en-US" sz="1200" dirty="0" err="1">
                <a:latin typeface="Arial" pitchFamily="18"/>
              </a:rPr>
              <a:t>n.d.</a:t>
            </a:r>
            <a:r>
              <a:rPr lang="en-US" sz="1200" dirty="0">
                <a:latin typeface="Arial" pitchFamily="18"/>
              </a:rPr>
              <a:t> Web. Spring 2013. &lt;http://en.wikipedia.org/wiki/Labatt_Brewing_Company&gt;</a:t>
            </a: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Default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Default 1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Default 2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4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5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188</TotalTime>
  <Words>1457</Words>
  <Application>Microsoft Office PowerPoint</Application>
  <PresentationFormat>Předvádění na obrazovce (4:3)</PresentationFormat>
  <Paragraphs>202</Paragraphs>
  <Slides>33</Slides>
  <Notes>32</Notes>
  <HiddenSlides>0</HiddenSlides>
  <MMClips>0</MMClips>
  <ScaleCrop>false</ScaleCrop>
  <HeadingPairs>
    <vt:vector size="6" baseType="variant">
      <vt:variant>
        <vt:lpstr>Použitá písma</vt:lpstr>
      </vt:variant>
      <vt:variant>
        <vt:i4>11</vt:i4>
      </vt:variant>
      <vt:variant>
        <vt:lpstr>Motiv</vt:lpstr>
      </vt:variant>
      <vt:variant>
        <vt:i4>3</vt:i4>
      </vt:variant>
      <vt:variant>
        <vt:lpstr>Nadpisy snímků</vt:lpstr>
      </vt:variant>
      <vt:variant>
        <vt:i4>33</vt:i4>
      </vt:variant>
    </vt:vector>
  </HeadingPairs>
  <TitlesOfParts>
    <vt:vector size="47" baseType="lpstr">
      <vt:lpstr>Microsoft YaHei</vt:lpstr>
      <vt:lpstr>Arial</vt:lpstr>
      <vt:lpstr>Calibri</vt:lpstr>
      <vt:lpstr>Franklin Gothic Book</vt:lpstr>
      <vt:lpstr>Lucida Sans Unicode</vt:lpstr>
      <vt:lpstr>Mangal</vt:lpstr>
      <vt:lpstr>Perpetua</vt:lpstr>
      <vt:lpstr>StarSymbol</vt:lpstr>
      <vt:lpstr>Tahoma</vt:lpstr>
      <vt:lpstr>Times New Roman</vt:lpstr>
      <vt:lpstr>Wingdings 2</vt:lpstr>
      <vt:lpstr>Default</vt:lpstr>
      <vt:lpstr>Default 1</vt:lpstr>
      <vt:lpstr>Default 2</vt:lpstr>
      <vt:lpstr>Prezentace aplikace PowerPoint</vt:lpstr>
      <vt:lpstr>Prezentace aplikace PowerPoint</vt:lpstr>
      <vt:lpstr>Made in Canada</vt:lpstr>
      <vt:lpstr>Maple syrup</vt:lpstr>
      <vt:lpstr>Poutine</vt:lpstr>
      <vt:lpstr>CN Tower (Canadian National Tower)</vt:lpstr>
      <vt:lpstr>Alouette 1</vt:lpstr>
      <vt:lpstr>Canada Goose</vt:lpstr>
      <vt:lpstr>RCMP</vt:lpstr>
      <vt:lpstr>Wayne Gretzky and Mario Lemieux</vt:lpstr>
      <vt:lpstr>Bryan Adams and Celine Dion</vt:lpstr>
      <vt:lpstr>Good manners</vt:lpstr>
      <vt:lpstr>Labatt’s beer</vt:lpstr>
      <vt:lpstr>What do you remember about Canada?</vt:lpstr>
      <vt:lpstr>What do you remember about Canada?</vt:lpstr>
      <vt:lpstr>What do you remember about Canada?</vt:lpstr>
      <vt:lpstr>What do you remember about Canada?</vt:lpstr>
      <vt:lpstr>What do you remember about Canada?</vt:lpstr>
      <vt:lpstr>What do you remember about Canada?</vt:lpstr>
      <vt:lpstr>What do you remember about Canada?</vt:lpstr>
      <vt:lpstr>What do you remember about Canada?</vt:lpstr>
      <vt:lpstr>What do you remember about Canada?</vt:lpstr>
      <vt:lpstr>What do you remember about Canada?</vt:lpstr>
      <vt:lpstr>What do you remember about Canada?</vt:lpstr>
      <vt:lpstr>What do you remember about Canada?</vt:lpstr>
      <vt:lpstr>What do you remember about Canada?</vt:lpstr>
      <vt:lpstr>What do you remember about Canada?</vt:lpstr>
      <vt:lpstr>What do you remember about Canada?</vt:lpstr>
      <vt:lpstr>What do you remember about Canada?</vt:lpstr>
      <vt:lpstr>What do you remember about Canada?</vt:lpstr>
      <vt:lpstr>What do you remember about Canada?</vt:lpstr>
      <vt:lpstr>What do you remember about Canada?</vt:lpstr>
      <vt:lpstr>Sources</vt:lpstr>
    </vt:vector>
  </TitlesOfParts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Made in Canada</dc:title>
  <dc:creator>Alena</dc:creator>
  <cp:lastModifiedBy>Zelenková Alena</cp:lastModifiedBy>
  <cp:revision>13</cp:revision>
  <dcterms:modified xsi:type="dcterms:W3CDTF">2014-04-15T06:14:32Z</dcterms:modified>
</cp:coreProperties>
</file>