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theme/theme10.xml" ContentType="application/vnd.openxmlformats-officedocument.theme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theme/theme11.xml" ContentType="application/vnd.openxmlformats-officedocument.theme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theme/theme12.xml" ContentType="application/vnd.openxmlformats-officedocument.theme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theme/theme13.xml" ContentType="application/vnd.openxmlformats-officedocument.theme+xml"/>
  <Override PartName="/ppt/slideLayouts/slideLayout144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Layouts/slideLayout150.xml" ContentType="application/vnd.openxmlformats-officedocument.presentationml.slideLayout+xml"/>
  <Override PartName="/ppt/slideLayouts/slideLayout151.xml" ContentType="application/vnd.openxmlformats-officedocument.presentationml.slideLayout+xml"/>
  <Override PartName="/ppt/slideLayouts/slideLayout15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slideLayouts/slideLayout154.xml" ContentType="application/vnd.openxmlformats-officedocument.presentationml.slideLayout+xml"/>
  <Override PartName="/ppt/theme/theme14.xml" ContentType="application/vnd.openxmlformats-officedocument.theme+xml"/>
  <Override PartName="/ppt/slideLayouts/slideLayout155.xml" ContentType="application/vnd.openxmlformats-officedocument.presentationml.slideLayout+xml"/>
  <Override PartName="/ppt/slideLayouts/slideLayout156.xml" ContentType="application/vnd.openxmlformats-officedocument.presentationml.slideLayout+xml"/>
  <Override PartName="/ppt/slideLayouts/slideLayout157.xml" ContentType="application/vnd.openxmlformats-officedocument.presentationml.slideLayout+xml"/>
  <Override PartName="/ppt/slideLayouts/slideLayout158.xml" ContentType="application/vnd.openxmlformats-officedocument.presentationml.slideLayout+xml"/>
  <Override PartName="/ppt/slideLayouts/slideLayout159.xml" ContentType="application/vnd.openxmlformats-officedocument.presentationml.slideLayout+xml"/>
  <Override PartName="/ppt/slideLayouts/slideLayout160.xml" ContentType="application/vnd.openxmlformats-officedocument.presentationml.slideLayout+xml"/>
  <Override PartName="/ppt/slideLayouts/slideLayout161.xml" ContentType="application/vnd.openxmlformats-officedocument.presentationml.slideLayout+xml"/>
  <Override PartName="/ppt/slideLayouts/slideLayout162.xml" ContentType="application/vnd.openxmlformats-officedocument.presentationml.slideLayout+xml"/>
  <Override PartName="/ppt/slideLayouts/slideLayout163.xml" ContentType="application/vnd.openxmlformats-officedocument.presentationml.slideLayout+xml"/>
  <Override PartName="/ppt/slideLayouts/slideLayout164.xml" ContentType="application/vnd.openxmlformats-officedocument.presentationml.slideLayout+xml"/>
  <Override PartName="/ppt/slideLayouts/slideLayout165.xml" ContentType="application/vnd.openxmlformats-officedocument.presentationml.slideLayout+xml"/>
  <Override PartName="/ppt/theme/theme15.xml" ContentType="application/vnd.openxmlformats-officedocument.theme+xml"/>
  <Override PartName="/ppt/slideLayouts/slideLayout166.xml" ContentType="application/vnd.openxmlformats-officedocument.presentationml.slideLayout+xml"/>
  <Override PartName="/ppt/slideLayouts/slideLayout167.xml" ContentType="application/vnd.openxmlformats-officedocument.presentationml.slideLayout+xml"/>
  <Override PartName="/ppt/slideLayouts/slideLayout168.xml" ContentType="application/vnd.openxmlformats-officedocument.presentationml.slideLayout+xml"/>
  <Override PartName="/ppt/slideLayouts/slideLayout169.xml" ContentType="application/vnd.openxmlformats-officedocument.presentationml.slideLayout+xml"/>
  <Override PartName="/ppt/slideLayouts/slideLayout170.xml" ContentType="application/vnd.openxmlformats-officedocument.presentationml.slideLayout+xml"/>
  <Override PartName="/ppt/slideLayouts/slideLayout171.xml" ContentType="application/vnd.openxmlformats-officedocument.presentationml.slideLayout+xml"/>
  <Override PartName="/ppt/slideLayouts/slideLayout172.xml" ContentType="application/vnd.openxmlformats-officedocument.presentationml.slideLayout+xml"/>
  <Override PartName="/ppt/slideLayouts/slideLayout173.xml" ContentType="application/vnd.openxmlformats-officedocument.presentationml.slideLayout+xml"/>
  <Override PartName="/ppt/slideLayouts/slideLayout174.xml" ContentType="application/vnd.openxmlformats-officedocument.presentationml.slideLayout+xml"/>
  <Override PartName="/ppt/slideLayouts/slideLayout175.xml" ContentType="application/vnd.openxmlformats-officedocument.presentationml.slideLayout+xml"/>
  <Override PartName="/ppt/slideLayouts/slideLayout176.xml" ContentType="application/vnd.openxmlformats-officedocument.presentationml.slideLayout+xml"/>
  <Override PartName="/ppt/theme/theme16.xml" ContentType="application/vnd.openxmlformats-officedocument.theme+xml"/>
  <Override PartName="/ppt/slideLayouts/slideLayout177.xml" ContentType="application/vnd.openxmlformats-officedocument.presentationml.slideLayout+xml"/>
  <Override PartName="/ppt/slideLayouts/slideLayout178.xml" ContentType="application/vnd.openxmlformats-officedocument.presentationml.slideLayout+xml"/>
  <Override PartName="/ppt/slideLayouts/slideLayout179.xml" ContentType="application/vnd.openxmlformats-officedocument.presentationml.slideLayout+xml"/>
  <Override PartName="/ppt/slideLayouts/slideLayout180.xml" ContentType="application/vnd.openxmlformats-officedocument.presentationml.slideLayout+xml"/>
  <Override PartName="/ppt/slideLayouts/slideLayout181.xml" ContentType="application/vnd.openxmlformats-officedocument.presentationml.slideLayout+xml"/>
  <Override PartName="/ppt/slideLayouts/slideLayout182.xml" ContentType="application/vnd.openxmlformats-officedocument.presentationml.slideLayout+xml"/>
  <Override PartName="/ppt/slideLayouts/slideLayout183.xml" ContentType="application/vnd.openxmlformats-officedocument.presentationml.slideLayout+xml"/>
  <Override PartName="/ppt/slideLayouts/slideLayout184.xml" ContentType="application/vnd.openxmlformats-officedocument.presentationml.slideLayout+xml"/>
  <Override PartName="/ppt/slideLayouts/slideLayout185.xml" ContentType="application/vnd.openxmlformats-officedocument.presentationml.slideLayout+xml"/>
  <Override PartName="/ppt/slideLayouts/slideLayout186.xml" ContentType="application/vnd.openxmlformats-officedocument.presentationml.slideLayout+xml"/>
  <Override PartName="/ppt/slideLayouts/slideLayout187.xml" ContentType="application/vnd.openxmlformats-officedocument.presentationml.slideLayout+xml"/>
  <Override PartName="/ppt/theme/theme17.xml" ContentType="application/vnd.openxmlformats-officedocument.theme+xml"/>
  <Override PartName="/ppt/theme/theme1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  <p:sldMasterId id="2147483708" r:id="rId6"/>
    <p:sldMasterId id="2147483720" r:id="rId7"/>
    <p:sldMasterId id="2147483732" r:id="rId8"/>
    <p:sldMasterId id="2147483744" r:id="rId9"/>
    <p:sldMasterId id="2147483756" r:id="rId10"/>
    <p:sldMasterId id="2147483768" r:id="rId11"/>
    <p:sldMasterId id="2147483780" r:id="rId12"/>
    <p:sldMasterId id="2147483792" r:id="rId13"/>
    <p:sldMasterId id="2147483804" r:id="rId14"/>
    <p:sldMasterId id="2147483816" r:id="rId15"/>
    <p:sldMasterId id="2147483828" r:id="rId16"/>
    <p:sldMasterId id="2147483840" r:id="rId17"/>
  </p:sldMasterIdLst>
  <p:notesMasterIdLst>
    <p:notesMasterId r:id="rId39"/>
  </p:notesMasterIdLst>
  <p:sldIdLst>
    <p:sldId id="259" r:id="rId18"/>
    <p:sldId id="260" r:id="rId19"/>
    <p:sldId id="261" r:id="rId20"/>
    <p:sldId id="262" r:id="rId21"/>
    <p:sldId id="263" r:id="rId22"/>
    <p:sldId id="264" r:id="rId23"/>
    <p:sldId id="265" r:id="rId24"/>
    <p:sldId id="266" r:id="rId25"/>
    <p:sldId id="267" r:id="rId26"/>
    <p:sldId id="268" r:id="rId27"/>
    <p:sldId id="269" r:id="rId28"/>
    <p:sldId id="270" r:id="rId29"/>
    <p:sldId id="271" r:id="rId30"/>
    <p:sldId id="272" r:id="rId31"/>
    <p:sldId id="273" r:id="rId32"/>
    <p:sldId id="274" r:id="rId33"/>
    <p:sldId id="275" r:id="rId34"/>
    <p:sldId id="276" r:id="rId35"/>
    <p:sldId id="256" r:id="rId36"/>
    <p:sldId id="257" r:id="rId37"/>
    <p:sldId id="258" r:id="rId38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Master" Target="slideMasters/slideMaster13.xml"/><Relationship Id="rId18" Type="http://schemas.openxmlformats.org/officeDocument/2006/relationships/slide" Target="slides/slide1.xml"/><Relationship Id="rId26" Type="http://schemas.openxmlformats.org/officeDocument/2006/relationships/slide" Target="slides/slide9.xml"/><Relationship Id="rId39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4.xml"/><Relationship Id="rId34" Type="http://schemas.openxmlformats.org/officeDocument/2006/relationships/slide" Target="slides/slide17.xml"/><Relationship Id="rId42" Type="http://schemas.openxmlformats.org/officeDocument/2006/relationships/theme" Target="theme/theme1.xml"/><Relationship Id="rId7" Type="http://schemas.openxmlformats.org/officeDocument/2006/relationships/slideMaster" Target="slideMasters/slideMaster7.xml"/><Relationship Id="rId12" Type="http://schemas.openxmlformats.org/officeDocument/2006/relationships/slideMaster" Target="slideMasters/slideMaster12.xml"/><Relationship Id="rId17" Type="http://schemas.openxmlformats.org/officeDocument/2006/relationships/slideMaster" Target="slideMasters/slideMaster17.xml"/><Relationship Id="rId25" Type="http://schemas.openxmlformats.org/officeDocument/2006/relationships/slide" Target="slides/slide8.xml"/><Relationship Id="rId33" Type="http://schemas.openxmlformats.org/officeDocument/2006/relationships/slide" Target="slides/slide16.xml"/><Relationship Id="rId38" Type="http://schemas.openxmlformats.org/officeDocument/2006/relationships/slide" Target="slides/slide21.xml"/><Relationship Id="rId2" Type="http://schemas.openxmlformats.org/officeDocument/2006/relationships/slideMaster" Target="slideMasters/slideMaster2.xml"/><Relationship Id="rId16" Type="http://schemas.openxmlformats.org/officeDocument/2006/relationships/slideMaster" Target="slideMasters/slideMaster16.xml"/><Relationship Id="rId20" Type="http://schemas.openxmlformats.org/officeDocument/2006/relationships/slide" Target="slides/slide3.xml"/><Relationship Id="rId29" Type="http://schemas.openxmlformats.org/officeDocument/2006/relationships/slide" Target="slides/slide12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7.xml"/><Relationship Id="rId32" Type="http://schemas.openxmlformats.org/officeDocument/2006/relationships/slide" Target="slides/slide15.xml"/><Relationship Id="rId37" Type="http://schemas.openxmlformats.org/officeDocument/2006/relationships/slide" Target="slides/slide20.xml"/><Relationship Id="rId40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15" Type="http://schemas.openxmlformats.org/officeDocument/2006/relationships/slideMaster" Target="slideMasters/slideMaster15.xml"/><Relationship Id="rId23" Type="http://schemas.openxmlformats.org/officeDocument/2006/relationships/slide" Target="slides/slide6.xml"/><Relationship Id="rId28" Type="http://schemas.openxmlformats.org/officeDocument/2006/relationships/slide" Target="slides/slide11.xml"/><Relationship Id="rId36" Type="http://schemas.openxmlformats.org/officeDocument/2006/relationships/slide" Target="slides/slide19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2.xml"/><Relationship Id="rId31" Type="http://schemas.openxmlformats.org/officeDocument/2006/relationships/slide" Target="slides/slide14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Master" Target="slideMasters/slideMaster14.xml"/><Relationship Id="rId22" Type="http://schemas.openxmlformats.org/officeDocument/2006/relationships/slide" Target="slides/slide5.xml"/><Relationship Id="rId27" Type="http://schemas.openxmlformats.org/officeDocument/2006/relationships/slide" Target="slides/slide10.xml"/><Relationship Id="rId30" Type="http://schemas.openxmlformats.org/officeDocument/2006/relationships/slide" Target="slides/slide13.xml"/><Relationship Id="rId35" Type="http://schemas.openxmlformats.org/officeDocument/2006/relationships/slide" Target="slides/slide18.xml"/><Relationship Id="rId43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18D552-4E75-40E6-B8E0-38FA9A1EB3D1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257AEA-E871-47AF-93E7-BE2763ACA9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79913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215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4A687464-21D6-4675-A038-9535BB6745BD}" type="slidenum">
              <a:rPr lang="cs-CZ"/>
              <a:pPr eaLnBrk="1" hangingPunct="1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93848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225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159D32F4-19B7-47B1-8AE0-C910F0A1A09E}" type="slidenum">
              <a:rPr lang="en-US">
                <a:solidFill>
                  <a:prstClr val="black"/>
                </a:solidFill>
              </a:rPr>
              <a:pPr eaLnBrk="1" hangingPunct="1"/>
              <a:t>11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31299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5ECAD-5329-4C64-9F97-CA36369F5842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F42D5-49E6-4E9D-8508-D6A3A3D5A1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16177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5ECAD-5329-4C64-9F97-CA36369F5842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F42D5-49E6-4E9D-8508-D6A3A3D5A1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44486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5ECAD-5329-4C64-9F97-CA36369F5842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F42D5-49E6-4E9D-8508-D6A3A3D5A1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43739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5ECAD-5329-4C64-9F97-CA36369F5842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F42D5-49E6-4E9D-8508-D6A3A3D5A1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62872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5ECAD-5329-4C64-9F97-CA36369F5842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F42D5-49E6-4E9D-8508-D6A3A3D5A1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38925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5ECAD-5329-4C64-9F97-CA36369F5842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F42D5-49E6-4E9D-8508-D6A3A3D5A1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91428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5ECAD-5329-4C64-9F97-CA36369F5842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F42D5-49E6-4E9D-8508-D6A3A3D5A1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03941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5ECAD-5329-4C64-9F97-CA36369F5842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F42D5-49E6-4E9D-8508-D6A3A3D5A1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11290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5ECAD-5329-4C64-9F97-CA36369F5842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F42D5-49E6-4E9D-8508-D6A3A3D5A1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9770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5ECAD-5329-4C64-9F97-CA36369F5842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F42D5-49E6-4E9D-8508-D6A3A3D5A1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771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5ECAD-5329-4C64-9F97-CA36369F5842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F42D5-49E6-4E9D-8508-D6A3A3D5A1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2362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2DBD8-6681-4F9A-95DF-E75074375FA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67D3CD-BFB6-4178-83F3-D3130D0FC96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6728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A8BFAE-832F-4553-9FA9-EF15A919002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2B0619-8C8F-4CDF-9F77-5972359C4BB0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47669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8965D0-2922-4F1B-BEAD-2FFF94C6D84A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2721D1-0414-47C9-B0BF-C2342BB1EBF1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08857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8480AF-5C2D-4737-8398-6FC770F92C84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B7DB2D-CA87-4012-AFA7-B165F8F0398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77741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51B3DC-D922-4F6A-B8B8-90A8E81BF892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037E42-AD4C-4633-A36B-4DF09B4B233E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40842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4B9C36-10C0-4DDF-A0E9-656AD60A4A37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102789-B564-470F-AD1C-44E010E010A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220487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FAD5FE-BE2E-4146-BB74-E5E6581BC1B3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1A6957-2285-47F6-A00F-33A75367FA99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891535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E2E0AC-4CCF-4648-A592-56D5CE73DC45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48F8DA-EB81-4624-A1D0-0F007CD407E4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430329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5658F6-0999-4AF7-BD3B-B3A1A0BFE06B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77E562-C7B7-491F-8EB7-D00EED54AEE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379047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39D258-5493-4691-AB39-E00DD9FB94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4C5352-D6C3-4109-B8FD-D42325E07DF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5870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40947B-ACFE-4E4E-9711-37AF5E3234E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9FDDED-957A-4949-B989-93F0C85E2D86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255045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2DBD8-6681-4F9A-95DF-E75074375FA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67D3CD-BFB6-4178-83F3-D3130D0FC96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553686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A8BFAE-832F-4553-9FA9-EF15A919002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2B0619-8C8F-4CDF-9F77-5972359C4BB0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59889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8965D0-2922-4F1B-BEAD-2FFF94C6D84A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2721D1-0414-47C9-B0BF-C2342BB1EBF1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465981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8480AF-5C2D-4737-8398-6FC770F92C84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B7DB2D-CA87-4012-AFA7-B165F8F0398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37937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51B3DC-D922-4F6A-B8B8-90A8E81BF892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037E42-AD4C-4633-A36B-4DF09B4B233E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27497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4B9C36-10C0-4DDF-A0E9-656AD60A4A37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102789-B564-470F-AD1C-44E010E010A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376691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FAD5FE-BE2E-4146-BB74-E5E6581BC1B3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1A6957-2285-47F6-A00F-33A75367FA99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136094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E2E0AC-4CCF-4648-A592-56D5CE73DC45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48F8DA-EB81-4624-A1D0-0F007CD407E4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411665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5658F6-0999-4AF7-BD3B-B3A1A0BFE06B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77E562-C7B7-491F-8EB7-D00EED54AEE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370494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39D258-5493-4691-AB39-E00DD9FB94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4C5352-D6C3-4109-B8FD-D42325E07DF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067245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40947B-ACFE-4E4E-9711-37AF5E3234E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9FDDED-957A-4949-B989-93F0C85E2D86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947718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2DBD8-6681-4F9A-95DF-E75074375FA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67D3CD-BFB6-4178-83F3-D3130D0FC96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137135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A8BFAE-832F-4553-9FA9-EF15A919002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2B0619-8C8F-4CDF-9F77-5972359C4BB0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800361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8965D0-2922-4F1B-BEAD-2FFF94C6D84A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2721D1-0414-47C9-B0BF-C2342BB1EBF1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80471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8480AF-5C2D-4737-8398-6FC770F92C84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B7DB2D-CA87-4012-AFA7-B165F8F0398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6908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51B3DC-D922-4F6A-B8B8-90A8E81BF892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037E42-AD4C-4633-A36B-4DF09B4B233E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331866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4B9C36-10C0-4DDF-A0E9-656AD60A4A37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102789-B564-470F-AD1C-44E010E010A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875800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FAD5FE-BE2E-4146-BB74-E5E6581BC1B3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1A6957-2285-47F6-A00F-33A75367FA99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786713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E2E0AC-4CCF-4648-A592-56D5CE73DC45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48F8DA-EB81-4624-A1D0-0F007CD407E4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35111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5658F6-0999-4AF7-BD3B-B3A1A0BFE06B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77E562-C7B7-491F-8EB7-D00EED54AEE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966099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39D258-5493-4691-AB39-E00DD9FB94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4C5352-D6C3-4109-B8FD-D42325E07DF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717209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40947B-ACFE-4E4E-9711-37AF5E3234E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9FDDED-957A-4949-B989-93F0C85E2D86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204068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2DBD8-6681-4F9A-95DF-E75074375FA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67D3CD-BFB6-4178-83F3-D3130D0FC96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9012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A8BFAE-832F-4553-9FA9-EF15A919002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2B0619-8C8F-4CDF-9F77-5972359C4BB0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559215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8965D0-2922-4F1B-BEAD-2FFF94C6D84A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2721D1-0414-47C9-B0BF-C2342BB1EBF1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632488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8480AF-5C2D-4737-8398-6FC770F92C84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B7DB2D-CA87-4012-AFA7-B165F8F0398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532117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51B3DC-D922-4F6A-B8B8-90A8E81BF892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037E42-AD4C-4633-A36B-4DF09B4B233E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000452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4B9C36-10C0-4DDF-A0E9-656AD60A4A37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102789-B564-470F-AD1C-44E010E010A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467150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FAD5FE-BE2E-4146-BB74-E5E6581BC1B3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1A6957-2285-47F6-A00F-33A75367FA99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629956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E2E0AC-4CCF-4648-A592-56D5CE73DC45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48F8DA-EB81-4624-A1D0-0F007CD407E4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3596794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5658F6-0999-4AF7-BD3B-B3A1A0BFE06B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77E562-C7B7-491F-8EB7-D00EED54AEE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99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39D258-5493-4691-AB39-E00DD9FB94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4C5352-D6C3-4109-B8FD-D42325E07DF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463640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40947B-ACFE-4E4E-9711-37AF5E3234E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9FDDED-957A-4949-B989-93F0C85E2D86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95076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2DBD8-6681-4F9A-95DF-E75074375FA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67D3CD-BFB6-4178-83F3-D3130D0FC96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97039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A8BFAE-832F-4553-9FA9-EF15A919002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2B0619-8C8F-4CDF-9F77-5972359C4BB0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8031401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8965D0-2922-4F1B-BEAD-2FFF94C6D84A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2721D1-0414-47C9-B0BF-C2342BB1EBF1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7865826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8480AF-5C2D-4737-8398-6FC770F92C84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B7DB2D-CA87-4012-AFA7-B165F8F0398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352329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51B3DC-D922-4F6A-B8B8-90A8E81BF892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037E42-AD4C-4633-A36B-4DF09B4B233E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96257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4B9C36-10C0-4DDF-A0E9-656AD60A4A37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102789-B564-470F-AD1C-44E010E010A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9976041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FAD5FE-BE2E-4146-BB74-E5E6581BC1B3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1A6957-2285-47F6-A00F-33A75367FA99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927977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E2E0AC-4CCF-4648-A592-56D5CE73DC45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48F8DA-EB81-4624-A1D0-0F007CD407E4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6789120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5658F6-0999-4AF7-BD3B-B3A1A0BFE06B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77E562-C7B7-491F-8EB7-D00EED54AEE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6613531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39D258-5493-4691-AB39-E00DD9FB94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4C5352-D6C3-4109-B8FD-D42325E07DF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8364173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40947B-ACFE-4E4E-9711-37AF5E3234E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9FDDED-957A-4949-B989-93F0C85E2D86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0343402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2DBD8-6681-4F9A-95DF-E75074375FA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67D3CD-BFB6-4178-83F3-D3130D0FC96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6370201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A8BFAE-832F-4553-9FA9-EF15A919002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2B0619-8C8F-4CDF-9F77-5972359C4BB0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3776194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8965D0-2922-4F1B-BEAD-2FFF94C6D84A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2721D1-0414-47C9-B0BF-C2342BB1EBF1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5433384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8480AF-5C2D-4737-8398-6FC770F92C84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B7DB2D-CA87-4012-AFA7-B165F8F0398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5684591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51B3DC-D922-4F6A-B8B8-90A8E81BF892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037E42-AD4C-4633-A36B-4DF09B4B233E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7853876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4B9C36-10C0-4DDF-A0E9-656AD60A4A37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102789-B564-470F-AD1C-44E010E010A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6046175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FAD5FE-BE2E-4146-BB74-E5E6581BC1B3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1A6957-2285-47F6-A00F-33A75367FA99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7486729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E2E0AC-4CCF-4648-A592-56D5CE73DC45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48F8DA-EB81-4624-A1D0-0F007CD407E4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3742429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5658F6-0999-4AF7-BD3B-B3A1A0BFE06B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77E562-C7B7-491F-8EB7-D00EED54AEE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865367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39D258-5493-4691-AB39-E00DD9FB94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4C5352-D6C3-4109-B8FD-D42325E07DF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3445465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40947B-ACFE-4E4E-9711-37AF5E3234E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9FDDED-957A-4949-B989-93F0C85E2D86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442658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2DBD8-6681-4F9A-95DF-E75074375FA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67D3CD-BFB6-4178-83F3-D3130D0FC96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0850520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A8BFAE-832F-4553-9FA9-EF15A919002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2B0619-8C8F-4CDF-9F77-5972359C4BB0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9415488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8965D0-2922-4F1B-BEAD-2FFF94C6D84A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2721D1-0414-47C9-B0BF-C2342BB1EBF1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1079188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8480AF-5C2D-4737-8398-6FC770F92C84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B7DB2D-CA87-4012-AFA7-B165F8F0398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0469391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51B3DC-D922-4F6A-B8B8-90A8E81BF892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037E42-AD4C-4633-A36B-4DF09B4B233E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974203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4B9C36-10C0-4DDF-A0E9-656AD60A4A37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102789-B564-470F-AD1C-44E010E010A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7174560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FAD5FE-BE2E-4146-BB74-E5E6581BC1B3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1A6957-2285-47F6-A00F-33A75367FA99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3590448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E2E0AC-4CCF-4648-A592-56D5CE73DC45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48F8DA-EB81-4624-A1D0-0F007CD407E4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6026985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5658F6-0999-4AF7-BD3B-B3A1A0BFE06B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77E562-C7B7-491F-8EB7-D00EED54AEE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6373600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39D258-5493-4691-AB39-E00DD9FB94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4C5352-D6C3-4109-B8FD-D42325E07DF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206973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40947B-ACFE-4E4E-9711-37AF5E3234E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9FDDED-957A-4949-B989-93F0C85E2D86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3802385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2DBD8-6681-4F9A-95DF-E75074375FA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67D3CD-BFB6-4178-83F3-D3130D0FC96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029886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A8BFAE-832F-4553-9FA9-EF15A919002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2B0619-8C8F-4CDF-9F77-5972359C4BB0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3366149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8965D0-2922-4F1B-BEAD-2FFF94C6D84A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2721D1-0414-47C9-B0BF-C2342BB1EBF1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2886977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8480AF-5C2D-4737-8398-6FC770F92C84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B7DB2D-CA87-4012-AFA7-B165F8F0398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7835042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51B3DC-D922-4F6A-B8B8-90A8E81BF892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037E42-AD4C-4633-A36B-4DF09B4B233E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012827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4B9C36-10C0-4DDF-A0E9-656AD60A4A37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102789-B564-470F-AD1C-44E010E010A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8895391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FAD5FE-BE2E-4146-BB74-E5E6581BC1B3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1A6957-2285-47F6-A00F-33A75367FA99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2421977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E2E0AC-4CCF-4648-A592-56D5CE73DC45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48F8DA-EB81-4624-A1D0-0F007CD407E4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9171550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5658F6-0999-4AF7-BD3B-B3A1A0BFE06B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77E562-C7B7-491F-8EB7-D00EED54AEE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4952014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39D258-5493-4691-AB39-E00DD9FB94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4C5352-D6C3-4109-B8FD-D42325E07DF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4979143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40947B-ACFE-4E4E-9711-37AF5E3234E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9FDDED-957A-4949-B989-93F0C85E2D86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7595329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2DBD8-6681-4F9A-95DF-E75074375FA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67D3CD-BFB6-4178-83F3-D3130D0FC96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7088160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A8BFAE-832F-4553-9FA9-EF15A919002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2B0619-8C8F-4CDF-9F77-5972359C4BB0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55333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8965D0-2922-4F1B-BEAD-2FFF94C6D84A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2721D1-0414-47C9-B0BF-C2342BB1EBF1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82372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8480AF-5C2D-4737-8398-6FC770F92C84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B7DB2D-CA87-4012-AFA7-B165F8F0398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662808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51B3DC-D922-4F6A-B8B8-90A8E81BF892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037E42-AD4C-4633-A36B-4DF09B4B233E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8121885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4B9C36-10C0-4DDF-A0E9-656AD60A4A37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102789-B564-470F-AD1C-44E010E010A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6470787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FAD5FE-BE2E-4146-BB74-E5E6581BC1B3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1A6957-2285-47F6-A00F-33A75367FA99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4894409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E2E0AC-4CCF-4648-A592-56D5CE73DC45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48F8DA-EB81-4624-A1D0-0F007CD407E4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4898927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5658F6-0999-4AF7-BD3B-B3A1A0BFE06B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77E562-C7B7-491F-8EB7-D00EED54AEE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3520224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39D258-5493-4691-AB39-E00DD9FB94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4C5352-D6C3-4109-B8FD-D42325E07DF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1543087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40947B-ACFE-4E4E-9711-37AF5E3234E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9FDDED-957A-4949-B989-93F0C85E2D86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4240851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2DBD8-6681-4F9A-95DF-E75074375FA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67D3CD-BFB6-4178-83F3-D3130D0FC96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792148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A8BFAE-832F-4553-9FA9-EF15A919002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2B0619-8C8F-4CDF-9F77-5972359C4BB0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6994877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8965D0-2922-4F1B-BEAD-2FFF94C6D84A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2721D1-0414-47C9-B0BF-C2342BB1EBF1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1406241"/>
      </p:ext>
    </p:extLst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8480AF-5C2D-4737-8398-6FC770F92C84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B7DB2D-CA87-4012-AFA7-B165F8F0398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7011226"/>
      </p:ext>
    </p:extLst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51B3DC-D922-4F6A-B8B8-90A8E81BF892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037E42-AD4C-4633-A36B-4DF09B4B233E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9423205"/>
      </p:ext>
    </p:extLst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4B9C36-10C0-4DDF-A0E9-656AD60A4A37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102789-B564-470F-AD1C-44E010E010A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2314514"/>
      </p:ext>
    </p:extLst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FAD5FE-BE2E-4146-BB74-E5E6581BC1B3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1A6957-2285-47F6-A00F-33A75367FA99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6160489"/>
      </p:ext>
    </p:extLst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E2E0AC-4CCF-4648-A592-56D5CE73DC45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48F8DA-EB81-4624-A1D0-0F007CD407E4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3404620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5658F6-0999-4AF7-BD3B-B3A1A0BFE06B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77E562-C7B7-491F-8EB7-D00EED54AEE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5456958"/>
      </p:ext>
    </p:extLst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39D258-5493-4691-AB39-E00DD9FB94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4C5352-D6C3-4109-B8FD-D42325E07DF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8826905"/>
      </p:ext>
    </p:extLst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40947B-ACFE-4E4E-9711-37AF5E3234E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9FDDED-957A-4949-B989-93F0C85E2D86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4670539"/>
      </p:ext>
    </p:extLst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2DBD8-6681-4F9A-95DF-E75074375FA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67D3CD-BFB6-4178-83F3-D3130D0FC96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1697457"/>
      </p:ext>
    </p:extLst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A8BFAE-832F-4553-9FA9-EF15A919002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2B0619-8C8F-4CDF-9F77-5972359C4BB0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4553342"/>
      </p:ext>
    </p:extLst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8965D0-2922-4F1B-BEAD-2FFF94C6D84A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2721D1-0414-47C9-B0BF-C2342BB1EBF1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97144"/>
      </p:ext>
    </p:extLst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8480AF-5C2D-4737-8398-6FC770F92C84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B7DB2D-CA87-4012-AFA7-B165F8F0398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4620200"/>
      </p:ext>
    </p:extLst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51B3DC-D922-4F6A-B8B8-90A8E81BF892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037E42-AD4C-4633-A36B-4DF09B4B233E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252934"/>
      </p:ext>
    </p:extLst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4B9C36-10C0-4DDF-A0E9-656AD60A4A37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102789-B564-470F-AD1C-44E010E010A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7664246"/>
      </p:ext>
    </p:extLst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FAD5FE-BE2E-4146-BB74-E5E6581BC1B3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1A6957-2285-47F6-A00F-33A75367FA99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2584680"/>
      </p:ext>
    </p:extLst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E2E0AC-4CCF-4648-A592-56D5CE73DC45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48F8DA-EB81-4624-A1D0-0F007CD407E4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5082906"/>
      </p:ext>
    </p:extLst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5658F6-0999-4AF7-BD3B-B3A1A0BFE06B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77E562-C7B7-491F-8EB7-D00EED54AEE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9650958"/>
      </p:ext>
    </p:extLst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39D258-5493-4691-AB39-E00DD9FB94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4C5352-D6C3-4109-B8FD-D42325E07DF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5285182"/>
      </p:ext>
    </p:extLst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40947B-ACFE-4E4E-9711-37AF5E3234E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9FDDED-957A-4949-B989-93F0C85E2D86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6125644"/>
      </p:ext>
    </p:extLst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2DBD8-6681-4F9A-95DF-E75074375FA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67D3CD-BFB6-4178-83F3-D3130D0FC96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6914054"/>
      </p:ext>
    </p:extLst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A8BFAE-832F-4553-9FA9-EF15A919002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2B0619-8C8F-4CDF-9F77-5972359C4BB0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7665630"/>
      </p:ext>
    </p:extLst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8965D0-2922-4F1B-BEAD-2FFF94C6D84A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2721D1-0414-47C9-B0BF-C2342BB1EBF1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5072836"/>
      </p:ext>
    </p:extLst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8480AF-5C2D-4737-8398-6FC770F92C84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B7DB2D-CA87-4012-AFA7-B165F8F0398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2422993"/>
      </p:ext>
    </p:extLst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51B3DC-D922-4F6A-B8B8-90A8E81BF892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037E42-AD4C-4633-A36B-4DF09B4B233E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6433333"/>
      </p:ext>
    </p:extLst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4B9C36-10C0-4DDF-A0E9-656AD60A4A37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102789-B564-470F-AD1C-44E010E010A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0521881"/>
      </p:ext>
    </p:extLst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FAD5FE-BE2E-4146-BB74-E5E6581BC1B3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1A6957-2285-47F6-A00F-33A75367FA99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5308494"/>
      </p:ext>
    </p:extLst>
  </p:cSld>
  <p:clrMapOvr>
    <a:masterClrMapping/>
  </p:clrMapOvr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E2E0AC-4CCF-4648-A592-56D5CE73DC45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48F8DA-EB81-4624-A1D0-0F007CD407E4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208632"/>
      </p:ext>
    </p:extLst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5658F6-0999-4AF7-BD3B-B3A1A0BFE06B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77E562-C7B7-491F-8EB7-D00EED54AEE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4081862"/>
      </p:ext>
    </p:extLst>
  </p:cSld>
  <p:clrMapOvr>
    <a:masterClrMapping/>
  </p:clrMapOvr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39D258-5493-4691-AB39-E00DD9FB94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4C5352-D6C3-4109-B8FD-D42325E07DF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5965688"/>
      </p:ext>
    </p:extLst>
  </p:cSld>
  <p:clrMapOvr>
    <a:masterClrMapping/>
  </p:clrMapOvr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40947B-ACFE-4E4E-9711-37AF5E3234E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9FDDED-957A-4949-B989-93F0C85E2D86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445838"/>
      </p:ext>
    </p:extLst>
  </p:cSld>
  <p:clrMapOvr>
    <a:masterClrMapping/>
  </p:clrMapOvr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2DBD8-6681-4F9A-95DF-E75074375FA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67D3CD-BFB6-4178-83F3-D3130D0FC96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8470805"/>
      </p:ext>
    </p:extLst>
  </p:cSld>
  <p:clrMapOvr>
    <a:masterClrMapping/>
  </p:clrMapOvr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A8BFAE-832F-4553-9FA9-EF15A919002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2B0619-8C8F-4CDF-9F77-5972359C4BB0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7738629"/>
      </p:ext>
    </p:extLst>
  </p:cSld>
  <p:clrMapOvr>
    <a:masterClrMapping/>
  </p:clrMapOvr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8965D0-2922-4F1B-BEAD-2FFF94C6D84A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2721D1-0414-47C9-B0BF-C2342BB1EBF1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6008478"/>
      </p:ext>
    </p:extLst>
  </p:cSld>
  <p:clrMapOvr>
    <a:masterClrMapping/>
  </p:clrMapOvr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8480AF-5C2D-4737-8398-6FC770F92C84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B7DB2D-CA87-4012-AFA7-B165F8F0398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3246552"/>
      </p:ext>
    </p:extLst>
  </p:cSld>
  <p:clrMapOvr>
    <a:masterClrMapping/>
  </p:clrMapOvr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51B3DC-D922-4F6A-B8B8-90A8E81BF892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037E42-AD4C-4633-A36B-4DF09B4B233E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3699219"/>
      </p:ext>
    </p:extLst>
  </p:cSld>
  <p:clrMapOvr>
    <a:masterClrMapping/>
  </p:clrMapOvr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4B9C36-10C0-4DDF-A0E9-656AD60A4A37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102789-B564-470F-AD1C-44E010E010A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1315432"/>
      </p:ext>
    </p:extLst>
  </p:cSld>
  <p:clrMapOvr>
    <a:masterClrMapping/>
  </p:clrMapOvr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FAD5FE-BE2E-4146-BB74-E5E6581BC1B3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1A6957-2285-47F6-A00F-33A75367FA99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2247248"/>
      </p:ext>
    </p:extLst>
  </p:cSld>
  <p:clrMapOvr>
    <a:masterClrMapping/>
  </p:clrMapOvr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E2E0AC-4CCF-4648-A592-56D5CE73DC45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48F8DA-EB81-4624-A1D0-0F007CD407E4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3280599"/>
      </p:ext>
    </p:extLst>
  </p:cSld>
  <p:clrMapOvr>
    <a:masterClrMapping/>
  </p:clrMapOvr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5658F6-0999-4AF7-BD3B-B3A1A0BFE06B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77E562-C7B7-491F-8EB7-D00EED54AEE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4465221"/>
      </p:ext>
    </p:extLst>
  </p:cSld>
  <p:clrMapOvr>
    <a:masterClrMapping/>
  </p:clrMapOvr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39D258-5493-4691-AB39-E00DD9FB94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4C5352-D6C3-4109-B8FD-D42325E07DF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5120347"/>
      </p:ext>
    </p:extLst>
  </p:cSld>
  <p:clrMapOvr>
    <a:masterClrMapping/>
  </p:clrMapOvr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40947B-ACFE-4E4E-9711-37AF5E3234E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9FDDED-957A-4949-B989-93F0C85E2D86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0941973"/>
      </p:ext>
    </p:extLst>
  </p:cSld>
  <p:clrMapOvr>
    <a:masterClrMapping/>
  </p:clrMapOvr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2DBD8-6681-4F9A-95DF-E75074375FA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67D3CD-BFB6-4178-83F3-D3130D0FC96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0742434"/>
      </p:ext>
    </p:extLst>
  </p:cSld>
  <p:clrMapOvr>
    <a:masterClrMapping/>
  </p:clrMapOvr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A8BFAE-832F-4553-9FA9-EF15A919002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2B0619-8C8F-4CDF-9F77-5972359C4BB0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960384"/>
      </p:ext>
    </p:extLst>
  </p:cSld>
  <p:clrMapOvr>
    <a:masterClrMapping/>
  </p:clrMapOvr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8965D0-2922-4F1B-BEAD-2FFF94C6D84A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2721D1-0414-47C9-B0BF-C2342BB1EBF1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7149767"/>
      </p:ext>
    </p:extLst>
  </p:cSld>
  <p:clrMapOvr>
    <a:masterClrMapping/>
  </p:clrMapOvr>
</p:sldLayout>
</file>

<file path=ppt/slideLayouts/slideLayout15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8480AF-5C2D-4737-8398-6FC770F92C84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B7DB2D-CA87-4012-AFA7-B165F8F0398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62186"/>
      </p:ext>
    </p:extLst>
  </p:cSld>
  <p:clrMapOvr>
    <a:masterClrMapping/>
  </p:clrMapOvr>
</p:sldLayout>
</file>

<file path=ppt/slideLayouts/slideLayout15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51B3DC-D922-4F6A-B8B8-90A8E81BF892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037E42-AD4C-4633-A36B-4DF09B4B233E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2978376"/>
      </p:ext>
    </p:extLst>
  </p:cSld>
  <p:clrMapOvr>
    <a:masterClrMapping/>
  </p:clrMapOvr>
</p:sldLayout>
</file>

<file path=ppt/slideLayouts/slideLayout16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4B9C36-10C0-4DDF-A0E9-656AD60A4A37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102789-B564-470F-AD1C-44E010E010A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9660831"/>
      </p:ext>
    </p:extLst>
  </p:cSld>
  <p:clrMapOvr>
    <a:masterClrMapping/>
  </p:clrMapOvr>
</p:sldLayout>
</file>

<file path=ppt/slideLayouts/slideLayout16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FAD5FE-BE2E-4146-BB74-E5E6581BC1B3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1A6957-2285-47F6-A00F-33A75367FA99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249234"/>
      </p:ext>
    </p:extLst>
  </p:cSld>
  <p:clrMapOvr>
    <a:masterClrMapping/>
  </p:clrMapOvr>
</p:sldLayout>
</file>

<file path=ppt/slideLayouts/slideLayout16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E2E0AC-4CCF-4648-A592-56D5CE73DC45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48F8DA-EB81-4624-A1D0-0F007CD407E4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6047267"/>
      </p:ext>
    </p:extLst>
  </p:cSld>
  <p:clrMapOvr>
    <a:masterClrMapping/>
  </p:clrMapOvr>
</p:sldLayout>
</file>

<file path=ppt/slideLayouts/slideLayout16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5658F6-0999-4AF7-BD3B-B3A1A0BFE06B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77E562-C7B7-491F-8EB7-D00EED54AEE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666079"/>
      </p:ext>
    </p:extLst>
  </p:cSld>
  <p:clrMapOvr>
    <a:masterClrMapping/>
  </p:clrMapOvr>
</p:sldLayout>
</file>

<file path=ppt/slideLayouts/slideLayout16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39D258-5493-4691-AB39-E00DD9FB94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4C5352-D6C3-4109-B8FD-D42325E07DF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4486411"/>
      </p:ext>
    </p:extLst>
  </p:cSld>
  <p:clrMapOvr>
    <a:masterClrMapping/>
  </p:clrMapOvr>
</p:sldLayout>
</file>

<file path=ppt/slideLayouts/slideLayout1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40947B-ACFE-4E4E-9711-37AF5E3234E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9FDDED-957A-4949-B989-93F0C85E2D86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2607176"/>
      </p:ext>
    </p:extLst>
  </p:cSld>
  <p:clrMapOvr>
    <a:masterClrMapping/>
  </p:clrMapOvr>
</p:sldLayout>
</file>

<file path=ppt/slideLayouts/slideLayout1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2DBD8-6681-4F9A-95DF-E75074375FA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67D3CD-BFB6-4178-83F3-D3130D0FC96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9819132"/>
      </p:ext>
    </p:extLst>
  </p:cSld>
  <p:clrMapOvr>
    <a:masterClrMapping/>
  </p:clrMapOvr>
</p:sldLayout>
</file>

<file path=ppt/slideLayouts/slideLayout16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A8BFAE-832F-4553-9FA9-EF15A919002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2B0619-8C8F-4CDF-9F77-5972359C4BB0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2714822"/>
      </p:ext>
    </p:extLst>
  </p:cSld>
  <p:clrMapOvr>
    <a:masterClrMapping/>
  </p:clrMapOvr>
</p:sldLayout>
</file>

<file path=ppt/slideLayouts/slideLayout16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8965D0-2922-4F1B-BEAD-2FFF94C6D84A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2721D1-0414-47C9-B0BF-C2342BB1EBF1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9980736"/>
      </p:ext>
    </p:extLst>
  </p:cSld>
  <p:clrMapOvr>
    <a:masterClrMapping/>
  </p:clrMapOvr>
</p:sldLayout>
</file>

<file path=ppt/slideLayouts/slideLayout16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8480AF-5C2D-4737-8398-6FC770F92C84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B7DB2D-CA87-4012-AFA7-B165F8F0398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0880546"/>
      </p:ext>
    </p:extLst>
  </p:cSld>
  <p:clrMapOvr>
    <a:masterClrMapping/>
  </p:clrMapOvr>
</p:sldLayout>
</file>

<file path=ppt/slideLayouts/slideLayout17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51B3DC-D922-4F6A-B8B8-90A8E81BF892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037E42-AD4C-4633-A36B-4DF09B4B233E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4938606"/>
      </p:ext>
    </p:extLst>
  </p:cSld>
  <p:clrMapOvr>
    <a:masterClrMapping/>
  </p:clrMapOvr>
</p:sldLayout>
</file>

<file path=ppt/slideLayouts/slideLayout1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4B9C36-10C0-4DDF-A0E9-656AD60A4A37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102789-B564-470F-AD1C-44E010E010A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8792828"/>
      </p:ext>
    </p:extLst>
  </p:cSld>
  <p:clrMapOvr>
    <a:masterClrMapping/>
  </p:clrMapOvr>
</p:sldLayout>
</file>

<file path=ppt/slideLayouts/slideLayout17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FAD5FE-BE2E-4146-BB74-E5E6581BC1B3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1A6957-2285-47F6-A00F-33A75367FA99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4009451"/>
      </p:ext>
    </p:extLst>
  </p:cSld>
  <p:clrMapOvr>
    <a:masterClrMapping/>
  </p:clrMapOvr>
</p:sldLayout>
</file>

<file path=ppt/slideLayouts/slideLayout17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E2E0AC-4CCF-4648-A592-56D5CE73DC45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48F8DA-EB81-4624-A1D0-0F007CD407E4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2406408"/>
      </p:ext>
    </p:extLst>
  </p:cSld>
  <p:clrMapOvr>
    <a:masterClrMapping/>
  </p:clrMapOvr>
</p:sldLayout>
</file>

<file path=ppt/slideLayouts/slideLayout17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5658F6-0999-4AF7-BD3B-B3A1A0BFE06B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77E562-C7B7-491F-8EB7-D00EED54AEE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4271922"/>
      </p:ext>
    </p:extLst>
  </p:cSld>
  <p:clrMapOvr>
    <a:masterClrMapping/>
  </p:clrMapOvr>
</p:sldLayout>
</file>

<file path=ppt/slideLayouts/slideLayout17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39D258-5493-4691-AB39-E00DD9FB94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4C5352-D6C3-4109-B8FD-D42325E07DF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3380182"/>
      </p:ext>
    </p:extLst>
  </p:cSld>
  <p:clrMapOvr>
    <a:masterClrMapping/>
  </p:clrMapOvr>
</p:sldLayout>
</file>

<file path=ppt/slideLayouts/slideLayout1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40947B-ACFE-4E4E-9711-37AF5E3234E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9FDDED-957A-4949-B989-93F0C85E2D86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6970990"/>
      </p:ext>
    </p:extLst>
  </p:cSld>
  <p:clrMapOvr>
    <a:masterClrMapping/>
  </p:clrMapOvr>
</p:sldLayout>
</file>

<file path=ppt/slideLayouts/slideLayout1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2DBD8-6681-4F9A-95DF-E75074375FA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67D3CD-BFB6-4178-83F3-D3130D0FC96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3261628"/>
      </p:ext>
    </p:extLst>
  </p:cSld>
  <p:clrMapOvr>
    <a:masterClrMapping/>
  </p:clrMapOvr>
</p:sldLayout>
</file>

<file path=ppt/slideLayouts/slideLayout17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A8BFAE-832F-4553-9FA9-EF15A919002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2B0619-8C8F-4CDF-9F77-5972359C4BB0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5091642"/>
      </p:ext>
    </p:extLst>
  </p:cSld>
  <p:clrMapOvr>
    <a:masterClrMapping/>
  </p:clrMapOvr>
</p:sldLayout>
</file>

<file path=ppt/slideLayouts/slideLayout17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8965D0-2922-4F1B-BEAD-2FFF94C6D84A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2721D1-0414-47C9-B0BF-C2342BB1EBF1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5963260"/>
      </p:ext>
    </p:extLst>
  </p:cSld>
  <p:clrMapOvr>
    <a:masterClrMapping/>
  </p:clrMapOvr>
</p:sldLayout>
</file>

<file path=ppt/slideLayouts/slideLayout18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8480AF-5C2D-4737-8398-6FC770F92C84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B7DB2D-CA87-4012-AFA7-B165F8F0398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3847694"/>
      </p:ext>
    </p:extLst>
  </p:cSld>
  <p:clrMapOvr>
    <a:masterClrMapping/>
  </p:clrMapOvr>
</p:sldLayout>
</file>

<file path=ppt/slideLayouts/slideLayout18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51B3DC-D922-4F6A-B8B8-90A8E81BF892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037E42-AD4C-4633-A36B-4DF09B4B233E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8669259"/>
      </p:ext>
    </p:extLst>
  </p:cSld>
  <p:clrMapOvr>
    <a:masterClrMapping/>
  </p:clrMapOvr>
</p:sldLayout>
</file>

<file path=ppt/slideLayouts/slideLayout18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4B9C36-10C0-4DDF-A0E9-656AD60A4A37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102789-B564-470F-AD1C-44E010E010A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0900337"/>
      </p:ext>
    </p:extLst>
  </p:cSld>
  <p:clrMapOvr>
    <a:masterClrMapping/>
  </p:clrMapOvr>
</p:sldLayout>
</file>

<file path=ppt/slideLayouts/slideLayout18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FAD5FE-BE2E-4146-BB74-E5E6581BC1B3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1A6957-2285-47F6-A00F-33A75367FA99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4772844"/>
      </p:ext>
    </p:extLst>
  </p:cSld>
  <p:clrMapOvr>
    <a:masterClrMapping/>
  </p:clrMapOvr>
</p:sldLayout>
</file>

<file path=ppt/slideLayouts/slideLayout18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E2E0AC-4CCF-4648-A592-56D5CE73DC45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48F8DA-EB81-4624-A1D0-0F007CD407E4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5850785"/>
      </p:ext>
    </p:extLst>
  </p:cSld>
  <p:clrMapOvr>
    <a:masterClrMapping/>
  </p:clrMapOvr>
</p:sldLayout>
</file>

<file path=ppt/slideLayouts/slideLayout18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5658F6-0999-4AF7-BD3B-B3A1A0BFE06B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77E562-C7B7-491F-8EB7-D00EED54AEE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5408443"/>
      </p:ext>
    </p:extLst>
  </p:cSld>
  <p:clrMapOvr>
    <a:masterClrMapping/>
  </p:clrMapOvr>
</p:sldLayout>
</file>

<file path=ppt/slideLayouts/slideLayout18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39D258-5493-4691-AB39-E00DD9FB94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4C5352-D6C3-4109-B8FD-D42325E07DF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5622446"/>
      </p:ext>
    </p:extLst>
  </p:cSld>
  <p:clrMapOvr>
    <a:masterClrMapping/>
  </p:clrMapOvr>
</p:sldLayout>
</file>

<file path=ppt/slideLayouts/slideLayout1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40947B-ACFE-4E4E-9711-37AF5E3234E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9FDDED-957A-4949-B989-93F0C85E2D86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49292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7.xml"/><Relationship Id="rId3" Type="http://schemas.openxmlformats.org/officeDocument/2006/relationships/slideLayout" Target="../slideLayouts/slideLayout102.xml"/><Relationship Id="rId7" Type="http://schemas.openxmlformats.org/officeDocument/2006/relationships/slideLayout" Target="../slideLayouts/slideLayout106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01.xml"/><Relationship Id="rId1" Type="http://schemas.openxmlformats.org/officeDocument/2006/relationships/slideLayout" Target="../slideLayouts/slideLayout100.xml"/><Relationship Id="rId6" Type="http://schemas.openxmlformats.org/officeDocument/2006/relationships/slideLayout" Target="../slideLayouts/slideLayout105.xml"/><Relationship Id="rId11" Type="http://schemas.openxmlformats.org/officeDocument/2006/relationships/slideLayout" Target="../slideLayouts/slideLayout110.xml"/><Relationship Id="rId5" Type="http://schemas.openxmlformats.org/officeDocument/2006/relationships/slideLayout" Target="../slideLayouts/slideLayout104.xml"/><Relationship Id="rId10" Type="http://schemas.openxmlformats.org/officeDocument/2006/relationships/slideLayout" Target="../slideLayouts/slideLayout109.xml"/><Relationship Id="rId4" Type="http://schemas.openxmlformats.org/officeDocument/2006/relationships/slideLayout" Target="../slideLayouts/slideLayout103.xml"/><Relationship Id="rId9" Type="http://schemas.openxmlformats.org/officeDocument/2006/relationships/slideLayout" Target="../slideLayouts/slideLayout108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8.xml"/><Relationship Id="rId3" Type="http://schemas.openxmlformats.org/officeDocument/2006/relationships/slideLayout" Target="../slideLayouts/slideLayout113.xml"/><Relationship Id="rId7" Type="http://schemas.openxmlformats.org/officeDocument/2006/relationships/slideLayout" Target="../slideLayouts/slideLayout117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112.xml"/><Relationship Id="rId1" Type="http://schemas.openxmlformats.org/officeDocument/2006/relationships/slideLayout" Target="../slideLayouts/slideLayout111.xml"/><Relationship Id="rId6" Type="http://schemas.openxmlformats.org/officeDocument/2006/relationships/slideLayout" Target="../slideLayouts/slideLayout116.xml"/><Relationship Id="rId11" Type="http://schemas.openxmlformats.org/officeDocument/2006/relationships/slideLayout" Target="../slideLayouts/slideLayout121.xml"/><Relationship Id="rId5" Type="http://schemas.openxmlformats.org/officeDocument/2006/relationships/slideLayout" Target="../slideLayouts/slideLayout115.xml"/><Relationship Id="rId10" Type="http://schemas.openxmlformats.org/officeDocument/2006/relationships/slideLayout" Target="../slideLayouts/slideLayout120.xml"/><Relationship Id="rId4" Type="http://schemas.openxmlformats.org/officeDocument/2006/relationships/slideLayout" Target="../slideLayouts/slideLayout114.xml"/><Relationship Id="rId9" Type="http://schemas.openxmlformats.org/officeDocument/2006/relationships/slideLayout" Target="../slideLayouts/slideLayout119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9.xml"/><Relationship Id="rId3" Type="http://schemas.openxmlformats.org/officeDocument/2006/relationships/slideLayout" Target="../slideLayouts/slideLayout124.xml"/><Relationship Id="rId7" Type="http://schemas.openxmlformats.org/officeDocument/2006/relationships/slideLayout" Target="../slideLayouts/slideLayout128.xml"/><Relationship Id="rId12" Type="http://schemas.openxmlformats.org/officeDocument/2006/relationships/theme" Target="../theme/theme12.xml"/><Relationship Id="rId2" Type="http://schemas.openxmlformats.org/officeDocument/2006/relationships/slideLayout" Target="../slideLayouts/slideLayout123.xml"/><Relationship Id="rId1" Type="http://schemas.openxmlformats.org/officeDocument/2006/relationships/slideLayout" Target="../slideLayouts/slideLayout122.xml"/><Relationship Id="rId6" Type="http://schemas.openxmlformats.org/officeDocument/2006/relationships/slideLayout" Target="../slideLayouts/slideLayout127.xml"/><Relationship Id="rId11" Type="http://schemas.openxmlformats.org/officeDocument/2006/relationships/slideLayout" Target="../slideLayouts/slideLayout132.xml"/><Relationship Id="rId5" Type="http://schemas.openxmlformats.org/officeDocument/2006/relationships/slideLayout" Target="../slideLayouts/slideLayout126.xml"/><Relationship Id="rId10" Type="http://schemas.openxmlformats.org/officeDocument/2006/relationships/slideLayout" Target="../slideLayouts/slideLayout131.xml"/><Relationship Id="rId4" Type="http://schemas.openxmlformats.org/officeDocument/2006/relationships/slideLayout" Target="../slideLayouts/slideLayout125.xml"/><Relationship Id="rId9" Type="http://schemas.openxmlformats.org/officeDocument/2006/relationships/slideLayout" Target="../slideLayouts/slideLayout130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0.xml"/><Relationship Id="rId3" Type="http://schemas.openxmlformats.org/officeDocument/2006/relationships/slideLayout" Target="../slideLayouts/slideLayout135.xml"/><Relationship Id="rId7" Type="http://schemas.openxmlformats.org/officeDocument/2006/relationships/slideLayout" Target="../slideLayouts/slideLayout139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134.xml"/><Relationship Id="rId1" Type="http://schemas.openxmlformats.org/officeDocument/2006/relationships/slideLayout" Target="../slideLayouts/slideLayout133.xml"/><Relationship Id="rId6" Type="http://schemas.openxmlformats.org/officeDocument/2006/relationships/slideLayout" Target="../slideLayouts/slideLayout138.xml"/><Relationship Id="rId11" Type="http://schemas.openxmlformats.org/officeDocument/2006/relationships/slideLayout" Target="../slideLayouts/slideLayout143.xml"/><Relationship Id="rId5" Type="http://schemas.openxmlformats.org/officeDocument/2006/relationships/slideLayout" Target="../slideLayouts/slideLayout137.xml"/><Relationship Id="rId10" Type="http://schemas.openxmlformats.org/officeDocument/2006/relationships/slideLayout" Target="../slideLayouts/slideLayout142.xml"/><Relationship Id="rId4" Type="http://schemas.openxmlformats.org/officeDocument/2006/relationships/slideLayout" Target="../slideLayouts/slideLayout136.xml"/><Relationship Id="rId9" Type="http://schemas.openxmlformats.org/officeDocument/2006/relationships/slideLayout" Target="../slideLayouts/slideLayout141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1.xml"/><Relationship Id="rId3" Type="http://schemas.openxmlformats.org/officeDocument/2006/relationships/slideLayout" Target="../slideLayouts/slideLayout146.xml"/><Relationship Id="rId7" Type="http://schemas.openxmlformats.org/officeDocument/2006/relationships/slideLayout" Target="../slideLayouts/slideLayout150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145.xml"/><Relationship Id="rId1" Type="http://schemas.openxmlformats.org/officeDocument/2006/relationships/slideLayout" Target="../slideLayouts/slideLayout144.xml"/><Relationship Id="rId6" Type="http://schemas.openxmlformats.org/officeDocument/2006/relationships/slideLayout" Target="../slideLayouts/slideLayout149.xml"/><Relationship Id="rId11" Type="http://schemas.openxmlformats.org/officeDocument/2006/relationships/slideLayout" Target="../slideLayouts/slideLayout154.xml"/><Relationship Id="rId5" Type="http://schemas.openxmlformats.org/officeDocument/2006/relationships/slideLayout" Target="../slideLayouts/slideLayout148.xml"/><Relationship Id="rId10" Type="http://schemas.openxmlformats.org/officeDocument/2006/relationships/slideLayout" Target="../slideLayouts/slideLayout153.xml"/><Relationship Id="rId4" Type="http://schemas.openxmlformats.org/officeDocument/2006/relationships/slideLayout" Target="../slideLayouts/slideLayout147.xml"/><Relationship Id="rId9" Type="http://schemas.openxmlformats.org/officeDocument/2006/relationships/slideLayout" Target="../slideLayouts/slideLayout152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2.xml"/><Relationship Id="rId3" Type="http://schemas.openxmlformats.org/officeDocument/2006/relationships/slideLayout" Target="../slideLayouts/slideLayout157.xml"/><Relationship Id="rId7" Type="http://schemas.openxmlformats.org/officeDocument/2006/relationships/slideLayout" Target="../slideLayouts/slideLayout161.xml"/><Relationship Id="rId12" Type="http://schemas.openxmlformats.org/officeDocument/2006/relationships/theme" Target="../theme/theme15.xml"/><Relationship Id="rId2" Type="http://schemas.openxmlformats.org/officeDocument/2006/relationships/slideLayout" Target="../slideLayouts/slideLayout156.xml"/><Relationship Id="rId1" Type="http://schemas.openxmlformats.org/officeDocument/2006/relationships/slideLayout" Target="../slideLayouts/slideLayout155.xml"/><Relationship Id="rId6" Type="http://schemas.openxmlformats.org/officeDocument/2006/relationships/slideLayout" Target="../slideLayouts/slideLayout160.xml"/><Relationship Id="rId11" Type="http://schemas.openxmlformats.org/officeDocument/2006/relationships/slideLayout" Target="../slideLayouts/slideLayout165.xml"/><Relationship Id="rId5" Type="http://schemas.openxmlformats.org/officeDocument/2006/relationships/slideLayout" Target="../slideLayouts/slideLayout159.xml"/><Relationship Id="rId10" Type="http://schemas.openxmlformats.org/officeDocument/2006/relationships/slideLayout" Target="../slideLayouts/slideLayout164.xml"/><Relationship Id="rId4" Type="http://schemas.openxmlformats.org/officeDocument/2006/relationships/slideLayout" Target="../slideLayouts/slideLayout158.xml"/><Relationship Id="rId9" Type="http://schemas.openxmlformats.org/officeDocument/2006/relationships/slideLayout" Target="../slideLayouts/slideLayout163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3.xml"/><Relationship Id="rId3" Type="http://schemas.openxmlformats.org/officeDocument/2006/relationships/slideLayout" Target="../slideLayouts/slideLayout168.xml"/><Relationship Id="rId7" Type="http://schemas.openxmlformats.org/officeDocument/2006/relationships/slideLayout" Target="../slideLayouts/slideLayout172.xml"/><Relationship Id="rId12" Type="http://schemas.openxmlformats.org/officeDocument/2006/relationships/theme" Target="../theme/theme16.xml"/><Relationship Id="rId2" Type="http://schemas.openxmlformats.org/officeDocument/2006/relationships/slideLayout" Target="../slideLayouts/slideLayout167.xml"/><Relationship Id="rId1" Type="http://schemas.openxmlformats.org/officeDocument/2006/relationships/slideLayout" Target="../slideLayouts/slideLayout166.xml"/><Relationship Id="rId6" Type="http://schemas.openxmlformats.org/officeDocument/2006/relationships/slideLayout" Target="../slideLayouts/slideLayout171.xml"/><Relationship Id="rId11" Type="http://schemas.openxmlformats.org/officeDocument/2006/relationships/slideLayout" Target="../slideLayouts/slideLayout176.xml"/><Relationship Id="rId5" Type="http://schemas.openxmlformats.org/officeDocument/2006/relationships/slideLayout" Target="../slideLayouts/slideLayout170.xml"/><Relationship Id="rId10" Type="http://schemas.openxmlformats.org/officeDocument/2006/relationships/slideLayout" Target="../slideLayouts/slideLayout175.xml"/><Relationship Id="rId4" Type="http://schemas.openxmlformats.org/officeDocument/2006/relationships/slideLayout" Target="../slideLayouts/slideLayout169.xml"/><Relationship Id="rId9" Type="http://schemas.openxmlformats.org/officeDocument/2006/relationships/slideLayout" Target="../slideLayouts/slideLayout174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4.xml"/><Relationship Id="rId3" Type="http://schemas.openxmlformats.org/officeDocument/2006/relationships/slideLayout" Target="../slideLayouts/slideLayout179.xml"/><Relationship Id="rId7" Type="http://schemas.openxmlformats.org/officeDocument/2006/relationships/slideLayout" Target="../slideLayouts/slideLayout183.xml"/><Relationship Id="rId12" Type="http://schemas.openxmlformats.org/officeDocument/2006/relationships/theme" Target="../theme/theme17.xml"/><Relationship Id="rId2" Type="http://schemas.openxmlformats.org/officeDocument/2006/relationships/slideLayout" Target="../slideLayouts/slideLayout178.xml"/><Relationship Id="rId1" Type="http://schemas.openxmlformats.org/officeDocument/2006/relationships/slideLayout" Target="../slideLayouts/slideLayout177.xml"/><Relationship Id="rId6" Type="http://schemas.openxmlformats.org/officeDocument/2006/relationships/slideLayout" Target="../slideLayouts/slideLayout182.xml"/><Relationship Id="rId11" Type="http://schemas.openxmlformats.org/officeDocument/2006/relationships/slideLayout" Target="../slideLayouts/slideLayout187.xml"/><Relationship Id="rId5" Type="http://schemas.openxmlformats.org/officeDocument/2006/relationships/slideLayout" Target="../slideLayouts/slideLayout181.xml"/><Relationship Id="rId10" Type="http://schemas.openxmlformats.org/officeDocument/2006/relationships/slideLayout" Target="../slideLayouts/slideLayout186.xml"/><Relationship Id="rId4" Type="http://schemas.openxmlformats.org/officeDocument/2006/relationships/slideLayout" Target="../slideLayouts/slideLayout180.xml"/><Relationship Id="rId9" Type="http://schemas.openxmlformats.org/officeDocument/2006/relationships/slideLayout" Target="../slideLayouts/slideLayout18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15ECAD-5329-4C64-9F97-CA36369F5842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BF42D5-49E6-4E9D-8508-D6A3A3D5A1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37944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0FC5B76-7B37-4444-A9DC-9943B630DB1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panose="020F050202020403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CC04D2D-8DCC-4DF0-89AD-2EA7DA8C0365}" type="slidenum">
              <a:rPr lang="en-US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85726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0FC5B76-7B37-4444-A9DC-9943B630DB1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panose="020F050202020403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CC04D2D-8DCC-4DF0-89AD-2EA7DA8C0365}" type="slidenum">
              <a:rPr lang="en-US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26837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0FC5B76-7B37-4444-A9DC-9943B630DB1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panose="020F050202020403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CC04D2D-8DCC-4DF0-89AD-2EA7DA8C0365}" type="slidenum">
              <a:rPr lang="en-US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08908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0FC5B76-7B37-4444-A9DC-9943B630DB1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panose="020F050202020403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CC04D2D-8DCC-4DF0-89AD-2EA7DA8C0365}" type="slidenum">
              <a:rPr lang="en-US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36792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0FC5B76-7B37-4444-A9DC-9943B630DB1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panose="020F050202020403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CC04D2D-8DCC-4DF0-89AD-2EA7DA8C0365}" type="slidenum">
              <a:rPr lang="en-US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74956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0FC5B76-7B37-4444-A9DC-9943B630DB1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panose="020F050202020403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CC04D2D-8DCC-4DF0-89AD-2EA7DA8C0365}" type="slidenum">
              <a:rPr lang="en-US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49065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0FC5B76-7B37-4444-A9DC-9943B630DB1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panose="020F050202020403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CC04D2D-8DCC-4DF0-89AD-2EA7DA8C0365}" type="slidenum">
              <a:rPr lang="en-US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6513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0FC5B76-7B37-4444-A9DC-9943B630DB1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panose="020F050202020403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CC04D2D-8DCC-4DF0-89AD-2EA7DA8C0365}" type="slidenum">
              <a:rPr lang="en-US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42917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0FC5B76-7B37-4444-A9DC-9943B630DB1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panose="020F050202020403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CC04D2D-8DCC-4DF0-89AD-2EA7DA8C0365}" type="slidenum">
              <a:rPr lang="en-US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79321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0FC5B76-7B37-4444-A9DC-9943B630DB1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panose="020F050202020403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CC04D2D-8DCC-4DF0-89AD-2EA7DA8C0365}" type="slidenum">
              <a:rPr lang="en-US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8336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0FC5B76-7B37-4444-A9DC-9943B630DB1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panose="020F050202020403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CC04D2D-8DCC-4DF0-89AD-2EA7DA8C0365}" type="slidenum">
              <a:rPr lang="en-US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43709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0FC5B76-7B37-4444-A9DC-9943B630DB1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panose="020F050202020403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CC04D2D-8DCC-4DF0-89AD-2EA7DA8C0365}" type="slidenum">
              <a:rPr lang="en-US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97563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0FC5B76-7B37-4444-A9DC-9943B630DB1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panose="020F050202020403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CC04D2D-8DCC-4DF0-89AD-2EA7DA8C0365}" type="slidenum">
              <a:rPr lang="en-US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1663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0FC5B76-7B37-4444-A9DC-9943B630DB1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panose="020F050202020403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CC04D2D-8DCC-4DF0-89AD-2EA7DA8C0365}" type="slidenum">
              <a:rPr lang="en-US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04567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0FC5B76-7B37-4444-A9DC-9943B630DB1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panose="020F050202020403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CC04D2D-8DCC-4DF0-89AD-2EA7DA8C0365}" type="slidenum">
              <a:rPr lang="en-US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644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0FC5B76-7B37-4444-A9DC-9943B630DB1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4/15/2014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panose="020F050202020403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CC04D2D-8DCC-4DF0-89AD-2EA7DA8C0365}" type="slidenum">
              <a:rPr lang="en-US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2397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3.xm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8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1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23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3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4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56.xml"/><Relationship Id="rId4" Type="http://schemas.openxmlformats.org/officeDocument/2006/relationships/image" Target="../media/image28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7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fineartamerica.com/art/all/arlington+cemetery/a" TargetMode="External"/><Relationship Id="rId3" Type="http://schemas.openxmlformats.org/officeDocument/2006/relationships/hyperlink" Target="http://en.wikipedia.org/wiki/United_States_Capitol" TargetMode="External"/><Relationship Id="rId7" Type="http://schemas.openxmlformats.org/officeDocument/2006/relationships/hyperlink" Target="http://abcnews.go.com/blogs/politics/2013/03/sequester-at-home-welcome-to-washington/" TargetMode="External"/><Relationship Id="rId2" Type="http://schemas.openxmlformats.org/officeDocument/2006/relationships/hyperlink" Target="http://www.foley.com/washington-dc/" TargetMode="External"/><Relationship Id="rId1" Type="http://schemas.openxmlformats.org/officeDocument/2006/relationships/slideLayout" Target="../slideLayouts/slideLayout178.xml"/><Relationship Id="rId6" Type="http://schemas.openxmlformats.org/officeDocument/2006/relationships/hyperlink" Target="http://abovethelaw.com/2011/07/supreme-court-clerk-hiring-watch-the-changing-of-the-guard/" TargetMode="External"/><Relationship Id="rId5" Type="http://schemas.openxmlformats.org/officeDocument/2006/relationships/hyperlink" Target="http://centrictel.com/washington-metro.html" TargetMode="External"/><Relationship Id="rId4" Type="http://schemas.openxmlformats.org/officeDocument/2006/relationships/hyperlink" Target="http://www.businessinsider.com/worst-us-drivers-are-in-washington-dc-2013-8" TargetMode="External"/><Relationship Id="rId9" Type="http://schemas.openxmlformats.org/officeDocument/2006/relationships/hyperlink" Target="http://www.promptnewsonline.com/world-bank-approves-140m-to-assist-vulnerable-nigerians/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36526"/>
            <a:ext cx="9144000" cy="1966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351088" y="6356351"/>
            <a:ext cx="7632700" cy="365125"/>
          </a:xfrm>
        </p:spPr>
        <p:txBody>
          <a:bodyPr/>
          <a:lstStyle/>
          <a:p>
            <a:pPr>
              <a:defRPr/>
            </a:pPr>
            <a:r>
              <a:rPr lang="cs-CZ" sz="1400" dirty="0"/>
              <a:t>Střední škola  a Vyšší odborná škola cestovního ruchu, Senovážné náměstí 12, České Budějovice 370  01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8521019"/>
              </p:ext>
            </p:extLst>
          </p:nvPr>
        </p:nvGraphicFramePr>
        <p:xfrm>
          <a:off x="2532064" y="2924176"/>
          <a:ext cx="7248525" cy="33832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259"/>
                <a:gridCol w="5220266"/>
              </a:tblGrid>
              <a:tr h="6400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CZ.1.07/1.5.00/34.0423</a:t>
                      </a:r>
                    </a:p>
                    <a:p>
                      <a:endParaRPr lang="cs-CZ" sz="1800" dirty="0"/>
                    </a:p>
                  </a:txBody>
                  <a:tcPr marL="91435" marR="91435" marT="45712" marB="45712" anchor="ctr"/>
                </a:tc>
              </a:tr>
              <a:tr h="42058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13</a:t>
                      </a:r>
                      <a:r>
                        <a:rPr lang="cs-CZ" sz="1800" dirty="0"/>
                        <a:t>.</a:t>
                      </a:r>
                      <a:endParaRPr lang="cs-CZ" sz="1800" dirty="0" smtClean="0"/>
                    </a:p>
                  </a:txBody>
                  <a:tcPr marL="91435" marR="91435" marT="45712" marB="45712" anchor="ctr"/>
                </a:tc>
              </a:tr>
              <a:tr h="6400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sz="1800" dirty="0"/>
                    </a:p>
                  </a:txBody>
                  <a:tcPr marL="91435" marR="91435" marT="45712" marB="45712" anchor="ctr"/>
                </a:tc>
              </a:tr>
              <a:tr h="42058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Mgr.Alena</a:t>
                      </a:r>
                      <a:r>
                        <a:rPr lang="cs-CZ" sz="1800" dirty="0" smtClean="0"/>
                        <a:t> Zelenková</a:t>
                      </a:r>
                      <a:endParaRPr lang="cs-CZ" sz="1800" dirty="0"/>
                    </a:p>
                  </a:txBody>
                  <a:tcPr marL="91435" marR="91435" marT="45712" marB="45712" anchor="ctr"/>
                </a:tc>
              </a:tr>
              <a:tr h="42058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Washington,</a:t>
                      </a:r>
                      <a:r>
                        <a:rPr lang="cs-CZ" sz="1800" baseline="0" dirty="0" smtClean="0"/>
                        <a:t> D.C</a:t>
                      </a:r>
                      <a:endParaRPr lang="cs-CZ" sz="1800" dirty="0"/>
                    </a:p>
                  </a:txBody>
                  <a:tcPr marL="91435" marR="91435" marT="45712" marB="45712" anchor="ctr"/>
                </a:tc>
              </a:tr>
              <a:tr h="42058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</a:t>
                      </a:r>
                      <a:r>
                        <a:rPr lang="cs-CZ" sz="1800" smtClean="0"/>
                        <a:t>.-</a:t>
                      </a:r>
                      <a:r>
                        <a:rPr lang="cs-CZ" sz="1800" dirty="0" smtClean="0"/>
                        <a:t>4.</a:t>
                      </a:r>
                      <a:endParaRPr lang="cs-CZ" sz="1800" dirty="0"/>
                    </a:p>
                  </a:txBody>
                  <a:tcPr marL="91435" marR="91435" marT="45712" marB="45712" anchor="ctr"/>
                </a:tc>
              </a:tr>
              <a:tr h="42058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smtClean="0"/>
                        <a:t>Srpen </a:t>
                      </a:r>
                      <a:r>
                        <a:rPr lang="cs-CZ" sz="1800" dirty="0" smtClean="0"/>
                        <a:t>2013</a:t>
                      </a:r>
                      <a:endParaRPr lang="cs-CZ" sz="1800" dirty="0"/>
                    </a:p>
                  </a:txBody>
                  <a:tcPr marL="91435" marR="91435" marT="45712" marB="45712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624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19288" y="404814"/>
            <a:ext cx="8229600" cy="6192837"/>
          </a:xfrm>
        </p:spPr>
        <p:txBody>
          <a:bodyPr>
            <a:normAutofit/>
          </a:bodyPr>
          <a:lstStyle/>
          <a:p>
            <a:pPr>
              <a:buFont typeface="Arial" charset="0"/>
              <a:buChar char="•"/>
              <a:defRPr/>
            </a:pPr>
            <a:r>
              <a:rPr lang="cs-CZ" dirty="0" smtClean="0"/>
              <a:t>Anotace: Prezentaci je možné využít při výuce maturitních témat z anglického jazyka, konkrétně tématu Washington, D.C. V prezentaci jsou zajímavé informace o hlavním městě USA, které je sídlem mnoha vládních institucí a také mezinárodních. Je zde mnoho významných muzeí a památníků . Slouží k procvičení a  rozšíření slovní zásoby. Možné spojit s </a:t>
            </a:r>
            <a:r>
              <a:rPr lang="cs-CZ" dirty="0" err="1" smtClean="0"/>
              <a:t>DUMem</a:t>
            </a:r>
            <a:r>
              <a:rPr lang="cs-CZ" dirty="0" smtClean="0"/>
              <a:t> č.14-New York and </a:t>
            </a:r>
            <a:r>
              <a:rPr lang="cs-CZ" dirty="0" err="1" smtClean="0"/>
              <a:t>Washington,D.C</a:t>
            </a:r>
            <a:r>
              <a:rPr lang="cs-CZ" dirty="0" smtClean="0"/>
              <a:t>- </a:t>
            </a:r>
            <a:r>
              <a:rPr lang="cs-CZ" dirty="0" err="1" smtClean="0"/>
              <a:t>crossword</a:t>
            </a:r>
            <a:r>
              <a:rPr lang="cs-CZ" smtClean="0"/>
              <a:t>. Lze </a:t>
            </a:r>
            <a:r>
              <a:rPr lang="cs-CZ" dirty="0" smtClean="0"/>
              <a:t>využít pro studenty 1.-4. ročníku.</a:t>
            </a:r>
          </a:p>
          <a:p>
            <a:pPr>
              <a:buFont typeface="Arial" charset="0"/>
              <a:buChar char="•"/>
              <a:defRPr/>
            </a:pPr>
            <a:endParaRPr lang="cs-CZ" dirty="0" smtClean="0"/>
          </a:p>
          <a:p>
            <a:pPr>
              <a:buFont typeface="Arial" charset="0"/>
              <a:buChar char="•"/>
              <a:defRPr/>
            </a:pPr>
            <a:r>
              <a:rPr lang="cs-CZ" dirty="0" smtClean="0"/>
              <a:t>Metodické pokyny: Při prezentaci jednotlivých snímků se studenti seznamují se slovní zásobou, popisují obrázky, hovoří o tomto zajímavém městě. Prezentaci je možné využít při výkladu i při opakování tématu.</a:t>
            </a:r>
          </a:p>
          <a:p>
            <a:pPr eaLnBrk="1">
              <a:buFont typeface="Arial" charset="0"/>
              <a:buChar char="•"/>
              <a:defRPr/>
            </a:pPr>
            <a:endParaRPr lang="cs-CZ" dirty="0" smtClean="0"/>
          </a:p>
          <a:p>
            <a:pPr marL="0" indent="0">
              <a:buFont typeface="Arial" charset="0"/>
              <a:buChar char="•"/>
              <a:defRPr/>
            </a:pPr>
            <a:endParaRPr lang="cs-CZ" dirty="0"/>
          </a:p>
          <a:p>
            <a:pPr marL="0" indent="0">
              <a:buFont typeface="Arial" charset="0"/>
              <a:buChar char="•"/>
              <a:defRPr/>
            </a:pPr>
            <a:endParaRPr lang="cs-CZ" dirty="0" smtClean="0"/>
          </a:p>
          <a:p>
            <a:pPr marL="0" indent="0">
              <a:buFont typeface="Arial" charset="0"/>
              <a:buChar char="•"/>
              <a:defRPr/>
            </a:pPr>
            <a:endParaRPr lang="cs-CZ" dirty="0"/>
          </a:p>
          <a:p>
            <a:pPr marL="0" indent="0">
              <a:buFont typeface="Arial" charset="0"/>
              <a:buChar char="•"/>
              <a:defRPr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81088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>
                <a:solidFill>
                  <a:srgbClr val="FF0000"/>
                </a:solidFill>
              </a:rPr>
              <a:t>Washington, D. C</a:t>
            </a:r>
            <a:endParaRPr lang="en-US" sz="6000" b="1">
              <a:solidFill>
                <a:srgbClr val="FF0000"/>
              </a:solidFill>
            </a:endParaRPr>
          </a:p>
        </p:txBody>
      </p:sp>
      <p:pic>
        <p:nvPicPr>
          <p:cNvPr id="4099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401889" y="1628776"/>
            <a:ext cx="7388225" cy="4957763"/>
          </a:xfrm>
          <a:noFill/>
        </p:spPr>
      </p:pic>
    </p:spTree>
    <p:extLst>
      <p:ext uri="{BB962C8B-B14F-4D97-AF65-F5344CB8AC3E}">
        <p14:creationId xmlns:p14="http://schemas.microsoft.com/office/powerpoint/2010/main" val="1861080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49000"/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FF0000"/>
                </a:solidFill>
              </a:rPr>
              <a:t>Washington, D. C.</a:t>
            </a:r>
            <a:endParaRPr lang="en-US" b="1" smtClean="0">
              <a:solidFill>
                <a:srgbClr val="FF0000"/>
              </a:solidFill>
            </a:endParaRP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1981200" y="1125539"/>
            <a:ext cx="8229600" cy="5000625"/>
          </a:xfrm>
        </p:spPr>
        <p:txBody>
          <a:bodyPr/>
          <a:lstStyle/>
          <a:p>
            <a:pPr>
              <a:buFont typeface="Arial" charset="0"/>
              <a:buChar char="•"/>
              <a:defRPr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/>
              <a:t>c</a:t>
            </a:r>
            <a:r>
              <a:rPr lang="en-US" dirty="0" err="1" smtClean="0"/>
              <a:t>apital</a:t>
            </a:r>
            <a:r>
              <a:rPr lang="en-US" dirty="0" smtClean="0"/>
              <a:t> city of  the USA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Potomac</a:t>
            </a:r>
            <a:r>
              <a:rPr lang="cs-CZ" dirty="0" smtClean="0"/>
              <a:t> </a:t>
            </a:r>
            <a:r>
              <a:rPr lang="cs-CZ" dirty="0" err="1" smtClean="0"/>
              <a:t>river</a:t>
            </a:r>
            <a:endParaRPr lang="en-US" dirty="0" smtClean="0"/>
          </a:p>
          <a:p>
            <a:pPr>
              <a:buFont typeface="Arial" charset="0"/>
              <a:buChar char="•"/>
              <a:defRPr/>
            </a:pPr>
            <a:r>
              <a:rPr lang="cs-CZ" dirty="0" smtClean="0"/>
              <a:t>T</a:t>
            </a:r>
            <a:r>
              <a:rPr lang="en-US" dirty="0" smtClean="0"/>
              <a:t>his </a:t>
            </a:r>
            <a:r>
              <a:rPr lang="en-US" dirty="0"/>
              <a:t>city is home to all three branches of the United States’ federal government – the Congress, the Supreme Court and, of course, the President</a:t>
            </a:r>
            <a:endParaRPr lang="en-US" dirty="0" smtClean="0"/>
          </a:p>
          <a:p>
            <a:pPr>
              <a:buFont typeface="Arial" charset="0"/>
              <a:buChar char="•"/>
              <a:defRPr/>
            </a:pPr>
            <a:r>
              <a:rPr lang="en-US" dirty="0" smtClean="0"/>
              <a:t>6</a:t>
            </a:r>
            <a:r>
              <a:rPr lang="cs-CZ" dirty="0"/>
              <a:t>6</a:t>
            </a:r>
            <a:r>
              <a:rPr lang="en-US" dirty="0" smtClean="0"/>
              <a:t>0</a:t>
            </a:r>
            <a:r>
              <a:rPr lang="cs-CZ" dirty="0" smtClean="0"/>
              <a:t>,</a:t>
            </a:r>
            <a:r>
              <a:rPr lang="en-US" dirty="0" smtClean="0"/>
              <a:t>000 inhabitants</a:t>
            </a:r>
            <a:endParaRPr lang="cs-CZ" dirty="0" smtClean="0"/>
          </a:p>
          <a:p>
            <a:pPr>
              <a:buFont typeface="Arial" charset="0"/>
              <a:buChar char="•"/>
              <a:defRPr/>
            </a:pPr>
            <a:r>
              <a:rPr lang="cs-CZ" dirty="0" err="1" smtClean="0"/>
              <a:t>District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Columbia</a:t>
            </a:r>
          </a:p>
          <a:p>
            <a:pPr marL="0" indent="0">
              <a:buNone/>
              <a:defRPr/>
            </a:pPr>
            <a:r>
              <a:rPr lang="cs-CZ" dirty="0" smtClean="0"/>
              <a:t>(</a:t>
            </a:r>
            <a:r>
              <a:rPr lang="cs-CZ" dirty="0" err="1" smtClean="0"/>
              <a:t>given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Virginia</a:t>
            </a:r>
          </a:p>
          <a:p>
            <a:pPr marL="0" indent="0">
              <a:buNone/>
              <a:defRPr/>
            </a:pPr>
            <a:r>
              <a:rPr lang="cs-CZ" dirty="0"/>
              <a:t>a</a:t>
            </a:r>
            <a:r>
              <a:rPr lang="cs-CZ" dirty="0" smtClean="0"/>
              <a:t>nd Maryland)</a:t>
            </a:r>
            <a:endParaRPr lang="en-US" dirty="0" smtClean="0"/>
          </a:p>
        </p:txBody>
      </p:sp>
      <p:pic>
        <p:nvPicPr>
          <p:cNvPr id="5124" name="Obrázek 3" descr="was.jpe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3576" y="3860800"/>
            <a:ext cx="4862513" cy="3270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26101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49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FF0000"/>
                </a:solidFill>
              </a:rPr>
              <a:t>White House</a:t>
            </a:r>
            <a:endParaRPr lang="en-US" b="1" smtClean="0">
              <a:solidFill>
                <a:srgbClr val="FF0000"/>
              </a:solidFill>
            </a:endParaRP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Char char="•"/>
              <a:defRPr/>
            </a:pPr>
            <a:r>
              <a:rPr lang="en-US" dirty="0" smtClean="0"/>
              <a:t>Seat of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/>
              <a:t>P</a:t>
            </a:r>
            <a:r>
              <a:rPr lang="en-US" dirty="0" smtClean="0"/>
              <a:t>resident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USA</a:t>
            </a:r>
            <a:endParaRPr lang="en-US" dirty="0" smtClean="0"/>
          </a:p>
          <a:p>
            <a:pPr>
              <a:buFont typeface="Arial" charset="0"/>
              <a:buChar char="•"/>
              <a:defRPr/>
            </a:pPr>
            <a:r>
              <a:rPr lang="en-US" dirty="0" smtClean="0"/>
              <a:t>About 130 rooms, 35 bathrooms</a:t>
            </a:r>
            <a:r>
              <a:rPr lang="cs-CZ" dirty="0" smtClean="0"/>
              <a:t>, </a:t>
            </a:r>
            <a:r>
              <a:rPr lang="cs-CZ" dirty="0" err="1" smtClean="0"/>
              <a:t>surrounded</a:t>
            </a:r>
            <a:r>
              <a:rPr lang="cs-CZ" dirty="0" smtClean="0"/>
              <a:t> by </a:t>
            </a:r>
            <a:r>
              <a:rPr lang="cs-CZ" dirty="0" err="1" smtClean="0"/>
              <a:t>gardens</a:t>
            </a:r>
            <a:endParaRPr lang="en-US" dirty="0" smtClean="0"/>
          </a:p>
          <a:p>
            <a:pPr marL="0" indent="0">
              <a:buNone/>
              <a:defRPr/>
            </a:pPr>
            <a:endParaRPr lang="en-US" dirty="0" smtClean="0"/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buFont typeface="Arial" charset="0"/>
              <a:buNone/>
              <a:defRPr/>
            </a:pPr>
            <a:endParaRPr lang="en-US" dirty="0" smtClean="0"/>
          </a:p>
        </p:txBody>
      </p:sp>
      <p:pic>
        <p:nvPicPr>
          <p:cNvPr id="6148" name="Obrázek 4" descr="bd3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4038" y="3503614"/>
            <a:ext cx="5033962" cy="3354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63519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>
                <a:solidFill>
                  <a:srgbClr val="FF0000"/>
                </a:solidFill>
              </a:rPr>
              <a:t>Capitol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-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seat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American</a:t>
            </a:r>
            <a:r>
              <a:rPr lang="cs-CZ" dirty="0" smtClean="0"/>
              <a:t> </a:t>
            </a:r>
            <a:r>
              <a:rPr lang="cs-CZ" dirty="0" err="1" smtClean="0"/>
              <a:t>Congress</a:t>
            </a:r>
            <a:r>
              <a:rPr lang="cs-CZ" dirty="0" smtClean="0"/>
              <a:t> –</a:t>
            </a:r>
            <a:r>
              <a:rPr lang="cs-CZ" dirty="0" err="1" smtClean="0"/>
              <a:t>Senate</a:t>
            </a:r>
            <a:r>
              <a:rPr lang="cs-CZ" dirty="0" smtClean="0"/>
              <a:t> and </a:t>
            </a:r>
            <a:r>
              <a:rPr lang="cs-CZ" dirty="0" err="1" smtClean="0"/>
              <a:t>the</a:t>
            </a:r>
            <a:r>
              <a:rPr lang="cs-CZ" dirty="0" smtClean="0"/>
              <a:t> House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Representatives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top-</a:t>
            </a:r>
            <a:r>
              <a:rPr lang="cs-CZ" dirty="0" err="1" smtClean="0"/>
              <a:t>Statue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Freedom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Library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Congress-the</a:t>
            </a:r>
            <a:r>
              <a:rPr lang="cs-CZ" dirty="0" smtClean="0"/>
              <a:t> </a:t>
            </a:r>
            <a:r>
              <a:rPr lang="cs-CZ" dirty="0" err="1" smtClean="0"/>
              <a:t>oldest</a:t>
            </a:r>
            <a:r>
              <a:rPr lang="cs-CZ" dirty="0" smtClean="0"/>
              <a:t> </a:t>
            </a:r>
            <a:r>
              <a:rPr lang="cs-CZ" dirty="0" err="1" smtClean="0"/>
              <a:t>federal</a:t>
            </a:r>
            <a:r>
              <a:rPr lang="cs-CZ" dirty="0" smtClean="0"/>
              <a:t> </a:t>
            </a:r>
            <a:r>
              <a:rPr lang="cs-CZ" dirty="0" err="1" smtClean="0"/>
              <a:t>cultural</a:t>
            </a:r>
            <a:r>
              <a:rPr lang="cs-CZ" dirty="0" smtClean="0"/>
              <a:t> </a:t>
            </a:r>
            <a:r>
              <a:rPr lang="cs-CZ" dirty="0" err="1" smtClean="0"/>
              <a:t>institution</a:t>
            </a:r>
            <a:r>
              <a:rPr lang="cs-CZ" dirty="0" smtClean="0"/>
              <a:t> </a:t>
            </a:r>
          </a:p>
        </p:txBody>
      </p:sp>
      <p:pic>
        <p:nvPicPr>
          <p:cNvPr id="7172" name="Obrázek 3" descr="kapitol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3976" y="4005264"/>
            <a:ext cx="4264025" cy="2852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80258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"/>
            <a:ext cx="9144000" cy="6729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5" name="TextovéPole 2"/>
          <p:cNvSpPr txBox="1">
            <a:spLocks noChangeArrowheads="1"/>
          </p:cNvSpPr>
          <p:nvPr/>
        </p:nvSpPr>
        <p:spPr bwMode="auto">
          <a:xfrm>
            <a:off x="3935414" y="260350"/>
            <a:ext cx="5400675" cy="769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4400">
                <a:solidFill>
                  <a:srgbClr val="FF0000"/>
                </a:solidFill>
              </a:rPr>
              <a:t>Supreme Court</a:t>
            </a:r>
          </a:p>
        </p:txBody>
      </p:sp>
      <p:sp>
        <p:nvSpPr>
          <p:cNvPr id="8196" name="TextovéPole 4"/>
          <p:cNvSpPr txBox="1">
            <a:spLocks noChangeArrowheads="1"/>
          </p:cNvSpPr>
          <p:nvPr/>
        </p:nvSpPr>
        <p:spPr bwMode="auto">
          <a:xfrm>
            <a:off x="2155825" y="1484313"/>
            <a:ext cx="20193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prstClr val="black"/>
                </a:solidFill>
              </a:rPr>
              <a:t>Neoclassical style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prstClr val="black"/>
                </a:solidFill>
              </a:rPr>
              <a:t>marble</a:t>
            </a:r>
          </a:p>
        </p:txBody>
      </p:sp>
    </p:spTree>
    <p:extLst>
      <p:ext uri="{BB962C8B-B14F-4D97-AF65-F5344CB8AC3E}">
        <p14:creationId xmlns:p14="http://schemas.microsoft.com/office/powerpoint/2010/main" val="203270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Alena\Pictures\welcom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51" y="404814"/>
            <a:ext cx="2562225" cy="204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9" name="Picture 3" descr="C:\Users\Alena\Pictures\Washington-pre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50" y="3105150"/>
            <a:ext cx="4248150" cy="3182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0" name="TextovéPole 2"/>
          <p:cNvSpPr txBox="1">
            <a:spLocks noChangeArrowheads="1"/>
          </p:cNvSpPr>
          <p:nvPr/>
        </p:nvSpPr>
        <p:spPr bwMode="auto">
          <a:xfrm>
            <a:off x="5951539" y="620713"/>
            <a:ext cx="4138697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dirty="0" err="1">
                <a:solidFill>
                  <a:prstClr val="black"/>
                </a:solidFill>
              </a:rPr>
              <a:t>How</a:t>
            </a:r>
            <a:r>
              <a:rPr lang="cs-CZ" dirty="0">
                <a:solidFill>
                  <a:prstClr val="black"/>
                </a:solidFill>
              </a:rPr>
              <a:t> to </a:t>
            </a:r>
            <a:r>
              <a:rPr lang="cs-CZ" dirty="0" err="1">
                <a:solidFill>
                  <a:prstClr val="black"/>
                </a:solidFill>
              </a:rPr>
              <a:t>get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there</a:t>
            </a:r>
            <a:r>
              <a:rPr lang="cs-CZ" dirty="0">
                <a:solidFill>
                  <a:prstClr val="black"/>
                </a:solidFill>
              </a:rPr>
              <a:t>?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prstClr val="black"/>
                </a:solidFill>
              </a:rPr>
              <a:t>Direct </a:t>
            </a:r>
            <a:r>
              <a:rPr lang="cs-CZ" dirty="0" err="1">
                <a:solidFill>
                  <a:prstClr val="black"/>
                </a:solidFill>
              </a:rPr>
              <a:t>flights</a:t>
            </a:r>
            <a:r>
              <a:rPr lang="cs-CZ" dirty="0">
                <a:solidFill>
                  <a:prstClr val="black"/>
                </a:solidFill>
              </a:rPr>
              <a:t> to Washington </a:t>
            </a:r>
            <a:r>
              <a:rPr lang="cs-CZ" dirty="0" err="1" smtClean="0">
                <a:solidFill>
                  <a:prstClr val="black"/>
                </a:solidFill>
              </a:rPr>
              <a:t>Dulles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smtClean="0">
                <a:solidFill>
                  <a:prstClr val="black"/>
                </a:solidFill>
              </a:rPr>
              <a:t>and</a:t>
            </a:r>
            <a:endParaRPr lang="cs-CZ" dirty="0">
              <a:solidFill>
                <a:prstClr val="black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prstClr val="black"/>
                </a:solidFill>
              </a:rPr>
              <a:t>Ronald Reagan </a:t>
            </a:r>
            <a:r>
              <a:rPr lang="cs-CZ" dirty="0" err="1">
                <a:solidFill>
                  <a:prstClr val="black"/>
                </a:solidFill>
              </a:rPr>
              <a:t>Airport</a:t>
            </a:r>
            <a:endParaRPr lang="cs-CZ" dirty="0">
              <a:solidFill>
                <a:prstClr val="black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prstClr val="black"/>
                </a:solidFill>
              </a:rPr>
              <a:t>2nd </a:t>
            </a:r>
            <a:r>
              <a:rPr lang="cs-CZ" dirty="0" err="1">
                <a:solidFill>
                  <a:prstClr val="black"/>
                </a:solidFill>
              </a:rPr>
              <a:t>busiest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subway</a:t>
            </a:r>
            <a:r>
              <a:rPr lang="cs-CZ" dirty="0">
                <a:solidFill>
                  <a:prstClr val="black"/>
                </a:solidFill>
              </a:rPr>
              <a:t> in </a:t>
            </a:r>
            <a:r>
              <a:rPr lang="cs-CZ" dirty="0" err="1">
                <a:solidFill>
                  <a:prstClr val="black"/>
                </a:solidFill>
              </a:rPr>
              <a:t>the</a:t>
            </a:r>
            <a:r>
              <a:rPr lang="cs-CZ" dirty="0">
                <a:solidFill>
                  <a:prstClr val="black"/>
                </a:solidFill>
              </a:rPr>
              <a:t> USA</a:t>
            </a:r>
          </a:p>
        </p:txBody>
      </p:sp>
      <p:pic>
        <p:nvPicPr>
          <p:cNvPr id="9221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9001" y="1989138"/>
            <a:ext cx="3673475" cy="2063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2" name="TextovéPole 4"/>
          <p:cNvSpPr txBox="1">
            <a:spLocks noChangeArrowheads="1"/>
          </p:cNvSpPr>
          <p:nvPr/>
        </p:nvSpPr>
        <p:spPr bwMode="auto">
          <a:xfrm>
            <a:off x="6096000" y="4868863"/>
            <a:ext cx="4510088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prstClr val="black"/>
                </a:solidFill>
              </a:rPr>
              <a:t>-traffic jams-people from Maryland,Virginia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prstClr val="black"/>
                </a:solidFill>
              </a:rPr>
              <a:t>commute every day to work</a:t>
            </a:r>
          </a:p>
        </p:txBody>
      </p:sp>
    </p:spTree>
    <p:extLst>
      <p:ext uri="{BB962C8B-B14F-4D97-AF65-F5344CB8AC3E}">
        <p14:creationId xmlns:p14="http://schemas.microsoft.com/office/powerpoint/2010/main" val="2975258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A fotky\P103044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1463" y="69215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3" name="TextovéPole 2"/>
          <p:cNvSpPr txBox="1">
            <a:spLocks noChangeArrowheads="1"/>
          </p:cNvSpPr>
          <p:nvPr/>
        </p:nvSpPr>
        <p:spPr bwMode="auto">
          <a:xfrm>
            <a:off x="1774825" y="260350"/>
            <a:ext cx="40576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prstClr val="black"/>
                </a:solidFill>
              </a:rPr>
              <a:t>Do you know this means of transport?</a:t>
            </a:r>
          </a:p>
        </p:txBody>
      </p:sp>
    </p:spTree>
    <p:extLst>
      <p:ext uri="{BB962C8B-B14F-4D97-AF65-F5344CB8AC3E}">
        <p14:creationId xmlns:p14="http://schemas.microsoft.com/office/powerpoint/2010/main" val="1003295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64000"/>
            <a:lum/>
          </a:blip>
          <a:srcRect/>
          <a:stretch>
            <a:fillRect l="-12000" r="-1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FF0000"/>
                </a:solidFill>
              </a:rPr>
              <a:t>Washington monument</a:t>
            </a:r>
            <a:endParaRPr lang="en-US" b="1" smtClean="0">
              <a:solidFill>
                <a:srgbClr val="FF0000"/>
              </a:solidFill>
            </a:endParaRPr>
          </a:p>
        </p:txBody>
      </p:sp>
      <p:sp>
        <p:nvSpPr>
          <p:cNvPr id="11267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was built in 1885</a:t>
            </a:r>
          </a:p>
          <a:p>
            <a:r>
              <a:rPr lang="en-US" smtClean="0"/>
              <a:t>1</a:t>
            </a:r>
            <a:r>
              <a:rPr lang="cs-CZ" smtClean="0"/>
              <a:t>70</a:t>
            </a:r>
            <a:r>
              <a:rPr lang="en-US" smtClean="0"/>
              <a:t>m high</a:t>
            </a:r>
          </a:p>
          <a:p>
            <a:pPr>
              <a:buFont typeface="Arial" panose="020B0604020202020204" pitchFamily="34" charset="0"/>
              <a:buNone/>
            </a:pPr>
            <a:endParaRPr lang="en-US" smtClean="0"/>
          </a:p>
        </p:txBody>
      </p:sp>
      <p:pic>
        <p:nvPicPr>
          <p:cNvPr id="11268" name="Obrázek 6" descr="mon2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2526" y="2636838"/>
            <a:ext cx="3165475" cy="4221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95670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alphaModFix amt="49000"/>
            <a:lum/>
          </a:blip>
          <a:srcRect/>
          <a:stretch>
            <a:fillRect l="-12000" r="-1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1981200" y="-242888"/>
            <a:ext cx="8229600" cy="1660526"/>
          </a:xfrm>
        </p:spPr>
        <p:txBody>
          <a:bodyPr/>
          <a:lstStyle/>
          <a:p>
            <a:r>
              <a:rPr lang="cs-CZ" b="1" smtClean="0">
                <a:solidFill>
                  <a:srgbClr val="FF0000"/>
                </a:solidFill>
              </a:rPr>
              <a:t>Lincoln Memorial</a:t>
            </a:r>
            <a:endParaRPr lang="en-US" b="1" smtClean="0">
              <a:solidFill>
                <a:srgbClr val="FF0000"/>
              </a:solidFill>
            </a:endParaRP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2016126" y="1052513"/>
            <a:ext cx="8194675" cy="5073650"/>
          </a:xfrm>
        </p:spPr>
        <p:txBody>
          <a:bodyPr/>
          <a:lstStyle/>
          <a:p>
            <a:r>
              <a:rPr lang="en-US" smtClean="0"/>
              <a:t>Is similar to the Greek Pantheon</a:t>
            </a:r>
          </a:p>
          <a:p>
            <a:r>
              <a:rPr lang="en-US" smtClean="0"/>
              <a:t>Statue of Lincoln is situated in the building</a:t>
            </a:r>
            <a:endParaRPr lang="cs-CZ" smtClean="0"/>
          </a:p>
          <a:p>
            <a:r>
              <a:rPr lang="cs-CZ" smtClean="0"/>
              <a:t>(assassinated in 1865)</a:t>
            </a:r>
            <a:endParaRPr lang="en-US" smtClean="0"/>
          </a:p>
          <a:p>
            <a:pPr>
              <a:buFont typeface="Arial" panose="020B0604020202020204" pitchFamily="34" charset="0"/>
              <a:buNone/>
            </a:pPr>
            <a:endParaRPr lang="en-US" smtClean="0"/>
          </a:p>
        </p:txBody>
      </p:sp>
      <p:pic>
        <p:nvPicPr>
          <p:cNvPr id="12292" name="Obrázek 3" descr="lin2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0550" y="3171826"/>
            <a:ext cx="2457450" cy="3686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3" name="Picture 5" descr="C:\USA fotky\DSCN187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9288" y="5014913"/>
            <a:ext cx="2736850" cy="1674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74648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1847850" y="-242888"/>
            <a:ext cx="8229600" cy="1143001"/>
          </a:xfrm>
        </p:spPr>
        <p:txBody>
          <a:bodyPr/>
          <a:lstStyle/>
          <a:p>
            <a:r>
              <a:rPr lang="cs-CZ" b="1" smtClean="0">
                <a:solidFill>
                  <a:srgbClr val="FF0000"/>
                </a:solidFill>
              </a:rPr>
              <a:t>Pentagon</a:t>
            </a:r>
            <a:endParaRPr lang="en-US" b="1" smtClean="0">
              <a:solidFill>
                <a:srgbClr val="FF0000"/>
              </a:solidFill>
            </a:endParaRP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1981200" y="836613"/>
            <a:ext cx="8229600" cy="5289550"/>
          </a:xfrm>
        </p:spPr>
        <p:txBody>
          <a:bodyPr/>
          <a:lstStyle/>
          <a:p>
            <a:r>
              <a:rPr lang="en-US" dirty="0" smtClean="0"/>
              <a:t>seat of </a:t>
            </a:r>
            <a:r>
              <a:rPr lang="cs-CZ" dirty="0" smtClean="0"/>
              <a:t>D</a:t>
            </a:r>
            <a:r>
              <a:rPr lang="en-US" dirty="0" err="1" smtClean="0"/>
              <a:t>epartment</a:t>
            </a:r>
            <a:r>
              <a:rPr lang="en-US" dirty="0" smtClean="0"/>
              <a:t> of </a:t>
            </a:r>
            <a:r>
              <a:rPr lang="cs-CZ" dirty="0"/>
              <a:t>D</a:t>
            </a:r>
            <a:r>
              <a:rPr lang="en-US" dirty="0" err="1" smtClean="0"/>
              <a:t>efen</a:t>
            </a:r>
            <a:r>
              <a:rPr lang="cs-CZ" dirty="0" smtClean="0"/>
              <a:t>c</a:t>
            </a:r>
            <a:r>
              <a:rPr lang="en-US" dirty="0" smtClean="0"/>
              <a:t>e</a:t>
            </a:r>
            <a:endParaRPr lang="cs-CZ" dirty="0" smtClean="0"/>
          </a:p>
          <a:p>
            <a:r>
              <a:rPr lang="cs-CZ" dirty="0" smtClean="0"/>
              <a:t>2001-was </a:t>
            </a:r>
            <a:r>
              <a:rPr lang="cs-CZ" dirty="0" err="1" smtClean="0"/>
              <a:t>attacked</a:t>
            </a:r>
            <a:r>
              <a:rPr lang="cs-CZ" dirty="0" smtClean="0"/>
              <a:t> by </a:t>
            </a:r>
            <a:r>
              <a:rPr lang="cs-CZ" dirty="0" err="1" smtClean="0"/>
              <a:t>terrorist</a:t>
            </a:r>
            <a:endParaRPr lang="en-US" dirty="0" smtClean="0"/>
          </a:p>
        </p:txBody>
      </p:sp>
      <p:pic>
        <p:nvPicPr>
          <p:cNvPr id="13316" name="Obrázek 4" descr="pentagon 2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7714" y="2352675"/>
            <a:ext cx="5616575" cy="4440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7243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>
          <a:xfrm>
            <a:off x="1847850" y="-603250"/>
            <a:ext cx="8229600" cy="1862138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Other places worth visiting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1524000" y="836614"/>
            <a:ext cx="8229600" cy="5672137"/>
          </a:xfrm>
        </p:spPr>
        <p:txBody>
          <a:bodyPr/>
          <a:lstStyle/>
          <a:p>
            <a:r>
              <a:rPr lang="cs-CZ" sz="2800"/>
              <a:t>Arlington National Cemetery-very vast and really emotional area </a:t>
            </a:r>
          </a:p>
        </p:txBody>
      </p:sp>
      <p:pic>
        <p:nvPicPr>
          <p:cNvPr id="14340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8663" y="1939926"/>
            <a:ext cx="3492500" cy="174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1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50" y="1792288"/>
            <a:ext cx="3614738" cy="207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2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51" y="4043363"/>
            <a:ext cx="2879725" cy="2157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3" name="TextovéPole 6"/>
          <p:cNvSpPr txBox="1">
            <a:spLocks noChangeArrowheads="1"/>
          </p:cNvSpPr>
          <p:nvPr/>
        </p:nvSpPr>
        <p:spPr bwMode="auto">
          <a:xfrm>
            <a:off x="4703764" y="4286250"/>
            <a:ext cx="23764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prstClr val="black"/>
                </a:solidFill>
              </a:rPr>
              <a:t>Korean war memorial</a:t>
            </a:r>
          </a:p>
        </p:txBody>
      </p:sp>
      <p:pic>
        <p:nvPicPr>
          <p:cNvPr id="14344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7939" y="4733925"/>
            <a:ext cx="3024187" cy="184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5" name="TextovéPole 8"/>
          <p:cNvSpPr txBox="1">
            <a:spLocks noChangeArrowheads="1"/>
          </p:cNvSpPr>
          <p:nvPr/>
        </p:nvSpPr>
        <p:spPr bwMode="auto">
          <a:xfrm>
            <a:off x="7896225" y="4941888"/>
            <a:ext cx="197485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prstClr val="black"/>
                </a:solidFill>
              </a:rPr>
              <a:t>Vietnamese war memorial</a:t>
            </a:r>
          </a:p>
        </p:txBody>
      </p:sp>
    </p:spTree>
    <p:extLst>
      <p:ext uri="{BB962C8B-B14F-4D97-AF65-F5344CB8AC3E}">
        <p14:creationId xmlns:p14="http://schemas.microsoft.com/office/powerpoint/2010/main" val="1557484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A fotky\DSCN180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88640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1703388" y="-1539875"/>
            <a:ext cx="8229600" cy="3403600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Other impressive places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1442434" y="692151"/>
            <a:ext cx="4481849" cy="1896503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>Theodore Roosevelt </a:t>
            </a:r>
            <a:r>
              <a:rPr lang="cs-CZ" sz="1800" dirty="0" err="1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cs-CZ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emorial</a:t>
            </a:r>
            <a: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s-CZ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>(26th </a:t>
            </a:r>
            <a:r>
              <a:rPr lang="cs-CZ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American</a:t>
            </a:r>
            <a: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president, </a:t>
            </a:r>
            <a:r>
              <a:rPr lang="cs-CZ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physically</a:t>
            </a:r>
            <a: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weak</a:t>
            </a:r>
            <a: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, but </a:t>
            </a:r>
            <a:r>
              <a:rPr lang="cs-CZ" sz="1800" dirty="0" err="1">
                <a:latin typeface="Arial" panose="020B0604020202020204" pitchFamily="34" charset="0"/>
                <a:cs typeface="Arial" panose="020B0604020202020204" pitchFamily="34" charset="0"/>
              </a:rPr>
              <a:t>psychically</a:t>
            </a:r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800" dirty="0" err="1">
                <a:latin typeface="Arial" panose="020B0604020202020204" pitchFamily="34" charset="0"/>
                <a:cs typeface="Arial" panose="020B0604020202020204" pitchFamily="34" charset="0"/>
              </a:rPr>
              <a:t>strong</a:t>
            </a:r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pic>
        <p:nvPicPr>
          <p:cNvPr id="16388" name="Picture 2" descr="C:\USA fotky\P103047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0464" y="692151"/>
            <a:ext cx="3811587" cy="357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9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751" y="3284538"/>
            <a:ext cx="3527425" cy="2455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90" name="TextovéPole 4"/>
          <p:cNvSpPr txBox="1">
            <a:spLocks noChangeArrowheads="1"/>
          </p:cNvSpPr>
          <p:nvPr/>
        </p:nvSpPr>
        <p:spPr bwMode="auto">
          <a:xfrm>
            <a:off x="5735639" y="4816476"/>
            <a:ext cx="4605337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prstClr val="black"/>
                </a:solidFill>
              </a:rPr>
              <a:t>Thomas </a:t>
            </a:r>
            <a:r>
              <a:rPr lang="cs-CZ" dirty="0" err="1">
                <a:solidFill>
                  <a:prstClr val="black"/>
                </a:solidFill>
              </a:rPr>
              <a:t>Jefferson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memorial</a:t>
            </a:r>
            <a:r>
              <a:rPr lang="cs-CZ" dirty="0">
                <a:solidFill>
                  <a:prstClr val="black"/>
                </a:solidFill>
              </a:rPr>
              <a:t> (3rd </a:t>
            </a:r>
            <a:r>
              <a:rPr lang="cs-CZ" dirty="0" err="1">
                <a:solidFill>
                  <a:prstClr val="black"/>
                </a:solidFill>
              </a:rPr>
              <a:t>American</a:t>
            </a:r>
            <a:r>
              <a:rPr lang="cs-CZ" dirty="0">
                <a:solidFill>
                  <a:prstClr val="black"/>
                </a:solidFill>
              </a:rPr>
              <a:t> 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prstClr val="black"/>
                </a:solidFill>
              </a:rPr>
              <a:t>President- </a:t>
            </a:r>
            <a:r>
              <a:rPr lang="cs-CZ" dirty="0" err="1">
                <a:solidFill>
                  <a:prstClr val="black"/>
                </a:solidFill>
              </a:rPr>
              <a:t>Founding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Father</a:t>
            </a:r>
            <a:r>
              <a:rPr lang="cs-CZ" dirty="0">
                <a:solidFill>
                  <a:prstClr val="black"/>
                </a:solidFill>
              </a:rPr>
              <a:t>, </a:t>
            </a:r>
            <a:r>
              <a:rPr lang="cs-CZ" dirty="0" err="1">
                <a:solidFill>
                  <a:prstClr val="black"/>
                </a:solidFill>
              </a:rPr>
              <a:t>author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of</a:t>
            </a:r>
            <a:endParaRPr lang="cs-CZ" dirty="0">
              <a:solidFill>
                <a:prstClr val="black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dirty="0" err="1">
                <a:solidFill>
                  <a:prstClr val="black"/>
                </a:solidFill>
              </a:rPr>
              <a:t>the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Declaration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of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Independence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2958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92076" y="0"/>
            <a:ext cx="10163175" cy="1143000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Other federal places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81200" y="981075"/>
            <a:ext cx="8229600" cy="5761038"/>
          </a:xfrm>
        </p:spPr>
        <p:txBody>
          <a:bodyPr/>
          <a:lstStyle/>
          <a:p>
            <a:pPr>
              <a:buFont typeface="Arial" charset="0"/>
              <a:buChar char="•"/>
              <a:defRPr/>
            </a:pPr>
            <a:r>
              <a:rPr lang="cs-CZ" sz="2400" dirty="0"/>
              <a:t>FBI-</a:t>
            </a:r>
            <a:r>
              <a:rPr lang="cs-CZ" sz="2400" dirty="0" err="1"/>
              <a:t>stands</a:t>
            </a:r>
            <a:r>
              <a:rPr lang="cs-CZ" sz="2400" dirty="0"/>
              <a:t> </a:t>
            </a:r>
            <a:r>
              <a:rPr lang="cs-CZ" sz="2400" dirty="0" err="1"/>
              <a:t>for</a:t>
            </a:r>
            <a:r>
              <a:rPr lang="cs-CZ" sz="2400" dirty="0"/>
              <a:t> </a:t>
            </a:r>
            <a:r>
              <a:rPr lang="cs-CZ" sz="2400" dirty="0" err="1"/>
              <a:t>Federal</a:t>
            </a:r>
            <a:r>
              <a:rPr lang="cs-CZ" sz="2400" dirty="0"/>
              <a:t> </a:t>
            </a:r>
            <a:r>
              <a:rPr lang="cs-CZ" sz="2400" dirty="0" err="1"/>
              <a:t>Bureau</a:t>
            </a:r>
            <a:r>
              <a:rPr lang="cs-CZ" sz="2400" dirty="0"/>
              <a:t> </a:t>
            </a:r>
            <a:r>
              <a:rPr lang="cs-CZ" sz="2400" dirty="0" err="1"/>
              <a:t>of</a:t>
            </a:r>
            <a:r>
              <a:rPr lang="cs-CZ" sz="2400" dirty="0"/>
              <a:t> </a:t>
            </a:r>
            <a:r>
              <a:rPr lang="cs-CZ" sz="2400" dirty="0" err="1"/>
              <a:t>Investigation</a:t>
            </a:r>
            <a:endParaRPr lang="cs-CZ" sz="2400" dirty="0"/>
          </a:p>
          <a:p>
            <a:pPr marL="0" indent="0">
              <a:buNone/>
              <a:defRPr/>
            </a:pPr>
            <a:r>
              <a:rPr lang="cs-CZ" sz="2400" dirty="0"/>
              <a:t>                                   (Department </a:t>
            </a:r>
            <a:r>
              <a:rPr lang="cs-CZ" sz="2400" dirty="0" err="1"/>
              <a:t>of</a:t>
            </a:r>
            <a:r>
              <a:rPr lang="cs-CZ" sz="2400" dirty="0"/>
              <a:t> Justice)</a:t>
            </a:r>
          </a:p>
          <a:p>
            <a:pPr marL="0" indent="0">
              <a:buNone/>
              <a:defRPr/>
            </a:pPr>
            <a:endParaRPr lang="cs-CZ" sz="2400" dirty="0"/>
          </a:p>
          <a:p>
            <a:pPr marL="0" indent="0">
              <a:buNone/>
              <a:defRPr/>
            </a:pPr>
            <a:endParaRPr lang="cs-CZ" sz="2400" dirty="0"/>
          </a:p>
          <a:p>
            <a:pPr marL="0" indent="0">
              <a:buNone/>
              <a:defRPr/>
            </a:pPr>
            <a:endParaRPr lang="cs-CZ" sz="2400" dirty="0"/>
          </a:p>
          <a:p>
            <a:pPr marL="0" indent="0">
              <a:buNone/>
              <a:defRPr/>
            </a:pPr>
            <a:endParaRPr lang="cs-CZ" sz="2400" dirty="0"/>
          </a:p>
          <a:p>
            <a:pPr marL="0" indent="0">
              <a:buNone/>
              <a:defRPr/>
            </a:pPr>
            <a:endParaRPr lang="cs-CZ" sz="2400" dirty="0"/>
          </a:p>
          <a:p>
            <a:pPr marL="0" indent="0">
              <a:buNone/>
              <a:defRPr/>
            </a:pPr>
            <a:endParaRPr lang="cs-CZ" sz="2400" dirty="0"/>
          </a:p>
          <a:p>
            <a:pPr>
              <a:buFont typeface="Arial" charset="0"/>
              <a:buChar char="•"/>
              <a:defRPr/>
            </a:pPr>
            <a:r>
              <a:rPr lang="cs-CZ" sz="2400" dirty="0" err="1"/>
              <a:t>The</a:t>
            </a:r>
            <a:r>
              <a:rPr lang="cs-CZ" sz="2400" dirty="0"/>
              <a:t> </a:t>
            </a:r>
            <a:r>
              <a:rPr lang="cs-CZ" sz="2400" dirty="0" err="1"/>
              <a:t>World</a:t>
            </a:r>
            <a:r>
              <a:rPr lang="cs-CZ" sz="2400" dirty="0"/>
              <a:t> Bank </a:t>
            </a:r>
            <a:r>
              <a:rPr lang="cs-CZ" sz="2400" dirty="0" smtClean="0"/>
              <a:t>- </a:t>
            </a:r>
            <a:r>
              <a:rPr lang="cs-CZ" sz="2400" dirty="0" err="1" smtClean="0"/>
              <a:t>provides</a:t>
            </a:r>
            <a:r>
              <a:rPr lang="cs-CZ" sz="2400" dirty="0" smtClean="0"/>
              <a:t> </a:t>
            </a:r>
            <a:r>
              <a:rPr lang="cs-CZ" sz="2400" dirty="0" err="1"/>
              <a:t>loans</a:t>
            </a:r>
            <a:r>
              <a:rPr lang="cs-CZ" sz="2400" dirty="0"/>
              <a:t> to </a:t>
            </a:r>
          </a:p>
          <a:p>
            <a:pPr marL="0" indent="0">
              <a:buNone/>
              <a:defRPr/>
            </a:pPr>
            <a:r>
              <a:rPr lang="cs-CZ" sz="2400" dirty="0"/>
              <a:t>     </a:t>
            </a:r>
            <a:r>
              <a:rPr lang="cs-CZ" sz="2400" dirty="0" err="1"/>
              <a:t>developing</a:t>
            </a:r>
            <a:r>
              <a:rPr lang="cs-CZ" sz="2400" dirty="0"/>
              <a:t> </a:t>
            </a:r>
            <a:r>
              <a:rPr lang="cs-CZ" sz="2400" dirty="0" err="1"/>
              <a:t>countries</a:t>
            </a:r>
            <a:endParaRPr lang="cs-CZ" sz="2400" dirty="0"/>
          </a:p>
          <a:p>
            <a:pPr>
              <a:buFont typeface="Arial" charset="0"/>
              <a:buChar char="•"/>
              <a:defRPr/>
            </a:pPr>
            <a:r>
              <a:rPr lang="cs-CZ" sz="2400" dirty="0"/>
              <a:t>International </a:t>
            </a:r>
            <a:r>
              <a:rPr lang="cs-CZ" sz="2400" dirty="0" err="1"/>
              <a:t>Monetary</a:t>
            </a:r>
            <a:r>
              <a:rPr lang="cs-CZ" sz="2400" dirty="0"/>
              <a:t> </a:t>
            </a:r>
            <a:r>
              <a:rPr lang="cs-CZ" sz="2400" dirty="0" err="1"/>
              <a:t>Fund</a:t>
            </a:r>
            <a:endParaRPr lang="cs-CZ" sz="2400" dirty="0"/>
          </a:p>
        </p:txBody>
      </p:sp>
      <p:pic>
        <p:nvPicPr>
          <p:cNvPr id="17412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8926" y="1897063"/>
            <a:ext cx="3241675" cy="232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3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7938" y="1897064"/>
            <a:ext cx="3733800" cy="1963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4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0413" y="4076700"/>
            <a:ext cx="2946400" cy="2592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27481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9262" y="-1529806"/>
            <a:ext cx="6929295" cy="92380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23599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>
          <a:xfrm>
            <a:off x="1981200" y="-171450"/>
            <a:ext cx="8229600" cy="1589088"/>
          </a:xfrm>
        </p:spPr>
        <p:txBody>
          <a:bodyPr/>
          <a:lstStyle/>
          <a:p>
            <a:r>
              <a:rPr lang="cs-CZ" b="1" smtClean="0">
                <a:solidFill>
                  <a:srgbClr val="FF0000"/>
                </a:solidFill>
              </a:rPr>
              <a:t>Sources:</a:t>
            </a:r>
            <a:endParaRPr lang="en-US" b="1" smtClean="0">
              <a:solidFill>
                <a:srgbClr val="FF0000"/>
              </a:solidFill>
            </a:endParaRPr>
          </a:p>
        </p:txBody>
      </p:sp>
      <p:sp>
        <p:nvSpPr>
          <p:cNvPr id="19459" name="Zástupný symbol pro obsah 2"/>
          <p:cNvSpPr>
            <a:spLocks noGrp="1"/>
          </p:cNvSpPr>
          <p:nvPr>
            <p:ph idx="1"/>
          </p:nvPr>
        </p:nvSpPr>
        <p:spPr>
          <a:xfrm>
            <a:off x="1981200" y="1125539"/>
            <a:ext cx="8229600" cy="5000625"/>
          </a:xfrm>
        </p:spPr>
        <p:txBody>
          <a:bodyPr/>
          <a:lstStyle/>
          <a:p>
            <a:pPr marL="955675" lvl="4" indent="0">
              <a:buNone/>
            </a:pPr>
            <a:r>
              <a:rPr lang="cs-CZ" smtClean="0">
                <a:hlinkClick r:id="rId2"/>
              </a:rPr>
              <a:t>http://www.foley.com/washington-dc/</a:t>
            </a:r>
            <a:endParaRPr lang="cs-CZ" smtClean="0"/>
          </a:p>
          <a:p>
            <a:pPr marL="955675" lvl="4" indent="0">
              <a:buNone/>
            </a:pPr>
            <a:r>
              <a:rPr lang="cs-CZ" smtClean="0">
                <a:hlinkClick r:id="rId3"/>
              </a:rPr>
              <a:t>http://en.wikipedia.org/wiki/United_States_Capitol</a:t>
            </a:r>
            <a:endParaRPr lang="cs-CZ" smtClean="0"/>
          </a:p>
          <a:p>
            <a:pPr marL="955675" lvl="4" indent="0">
              <a:buNone/>
            </a:pPr>
            <a:r>
              <a:rPr lang="cs-CZ" smtClean="0">
                <a:hlinkClick r:id="rId4"/>
              </a:rPr>
              <a:t>http://www.businessinsider.com/worst-us-drivers-are-in-washington-dc-2013-8</a:t>
            </a:r>
            <a:endParaRPr lang="cs-CZ" smtClean="0"/>
          </a:p>
          <a:p>
            <a:pPr marL="955675" lvl="4" indent="0">
              <a:buNone/>
            </a:pPr>
            <a:r>
              <a:rPr lang="cs-CZ" smtClean="0">
                <a:hlinkClick r:id="rId5"/>
              </a:rPr>
              <a:t>http://centrictel.com/washington-metro.html</a:t>
            </a:r>
            <a:endParaRPr lang="cs-CZ" smtClean="0"/>
          </a:p>
          <a:p>
            <a:pPr marL="955675" lvl="4" indent="0">
              <a:buNone/>
            </a:pPr>
            <a:r>
              <a:rPr lang="cs-CZ" smtClean="0">
                <a:hlinkClick r:id="rId6"/>
              </a:rPr>
              <a:t>http://abovethelaw.com/2011/07/supreme-court-clerk-hiring-watch-the-changing-of-the-guard/</a:t>
            </a:r>
            <a:endParaRPr lang="cs-CZ" smtClean="0"/>
          </a:p>
          <a:p>
            <a:pPr marL="955675" lvl="4" indent="0">
              <a:buNone/>
            </a:pPr>
            <a:r>
              <a:rPr lang="cs-CZ" smtClean="0">
                <a:hlinkClick r:id="rId7"/>
              </a:rPr>
              <a:t>http://abcnews.go.com/blogs/politics/2013/03/sequester-at-home-welcome-to-washington/</a:t>
            </a:r>
            <a:endParaRPr lang="cs-CZ" smtClean="0"/>
          </a:p>
          <a:p>
            <a:pPr marL="955675" lvl="4" indent="0">
              <a:buNone/>
            </a:pPr>
            <a:r>
              <a:rPr lang="cs-CZ" smtClean="0">
                <a:hlinkClick r:id="rId8"/>
              </a:rPr>
              <a:t>http://fineartamerica.com/art/all/arlington+cemetery/a</a:t>
            </a:r>
            <a:endParaRPr lang="cs-CZ" smtClean="0"/>
          </a:p>
          <a:p>
            <a:pPr marL="955675" lvl="4" indent="0">
              <a:buNone/>
            </a:pPr>
            <a:r>
              <a:rPr lang="cs-CZ" smtClean="0">
                <a:hlinkClick r:id="rId9"/>
              </a:rPr>
              <a:t>http://www.promptnewsonline.com/world-bank-approves-140m-to-assist-vulnerable-nigerians/</a:t>
            </a:r>
            <a:endParaRPr lang="cs-CZ" smtClean="0"/>
          </a:p>
          <a:p>
            <a:pPr marL="955675" lvl="4" indent="0">
              <a:buNone/>
            </a:pPr>
            <a:endParaRPr lang="cs-CZ" smtClean="0"/>
          </a:p>
          <a:p>
            <a:pPr marL="955675" lvl="4" indent="0">
              <a:buNone/>
            </a:pPr>
            <a:r>
              <a:rPr lang="cs-CZ" smtClean="0"/>
              <a:t>Vlastní archiv autorky</a:t>
            </a: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128413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2344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9130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69588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4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5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6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7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8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9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2.xml><?xml version="1.0" encoding="utf-8"?>
<a:theme xmlns:a="http://schemas.openxmlformats.org/drawingml/2006/main" name="10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3.xml><?xml version="1.0" encoding="utf-8"?>
<a:theme xmlns:a="http://schemas.openxmlformats.org/drawingml/2006/main" name="1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4.xml><?xml version="1.0" encoding="utf-8"?>
<a:theme xmlns:a="http://schemas.openxmlformats.org/drawingml/2006/main" name="1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5.xml><?xml version="1.0" encoding="utf-8"?>
<a:theme xmlns:a="http://schemas.openxmlformats.org/drawingml/2006/main" name="13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6.xml><?xml version="1.0" encoding="utf-8"?>
<a:theme xmlns:a="http://schemas.openxmlformats.org/drawingml/2006/main" name="14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7.xml><?xml version="1.0" encoding="utf-8"?>
<a:theme xmlns:a="http://schemas.openxmlformats.org/drawingml/2006/main" name="15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8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490</Words>
  <Application>Microsoft Office PowerPoint</Application>
  <PresentationFormat>Širokoúhlá obrazovka</PresentationFormat>
  <Paragraphs>92</Paragraphs>
  <Slides>21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17</vt:i4>
      </vt:variant>
      <vt:variant>
        <vt:lpstr>Nadpisy snímků</vt:lpstr>
      </vt:variant>
      <vt:variant>
        <vt:i4>21</vt:i4>
      </vt:variant>
    </vt:vector>
  </HeadingPairs>
  <TitlesOfParts>
    <vt:vector size="42" baseType="lpstr">
      <vt:lpstr>Arial</vt:lpstr>
      <vt:lpstr>Calibri</vt:lpstr>
      <vt:lpstr>Calibri Light</vt:lpstr>
      <vt:lpstr>Times New Roman</vt:lpstr>
      <vt:lpstr>Motiv Office</vt:lpstr>
      <vt:lpstr>Motiv sady Office</vt:lpstr>
      <vt:lpstr>1_Motiv sady Office</vt:lpstr>
      <vt:lpstr>2_Motiv sady Office</vt:lpstr>
      <vt:lpstr>3_Motiv sady Office</vt:lpstr>
      <vt:lpstr>4_Motiv sady Office</vt:lpstr>
      <vt:lpstr>5_Motiv sady Office</vt:lpstr>
      <vt:lpstr>6_Motiv sady Office</vt:lpstr>
      <vt:lpstr>7_Motiv sady Office</vt:lpstr>
      <vt:lpstr>8_Motiv sady Office</vt:lpstr>
      <vt:lpstr>9_Motiv sady Office</vt:lpstr>
      <vt:lpstr>10_Motiv sady Office</vt:lpstr>
      <vt:lpstr>11_Motiv sady Office</vt:lpstr>
      <vt:lpstr>12_Motiv sady Office</vt:lpstr>
      <vt:lpstr>13_Motiv sady Office</vt:lpstr>
      <vt:lpstr>14_Motiv sady Office</vt:lpstr>
      <vt:lpstr>15_Motiv sady Office</vt:lpstr>
      <vt:lpstr>Prezentace aplikace PowerPoint</vt:lpstr>
      <vt:lpstr>Prezentace aplikace PowerPoint</vt:lpstr>
      <vt:lpstr>Washington, D. C</vt:lpstr>
      <vt:lpstr>Washington, D. C.</vt:lpstr>
      <vt:lpstr>White House</vt:lpstr>
      <vt:lpstr>Capitol</vt:lpstr>
      <vt:lpstr>Prezentace aplikace PowerPoint</vt:lpstr>
      <vt:lpstr>Prezentace aplikace PowerPoint</vt:lpstr>
      <vt:lpstr>Prezentace aplikace PowerPoint</vt:lpstr>
      <vt:lpstr>Washington monument</vt:lpstr>
      <vt:lpstr>Lincoln Memorial</vt:lpstr>
      <vt:lpstr>Pentagon</vt:lpstr>
      <vt:lpstr>Other places worth visiting</vt:lpstr>
      <vt:lpstr>Prezentace aplikace PowerPoint</vt:lpstr>
      <vt:lpstr>Other impressive places</vt:lpstr>
      <vt:lpstr>Other federal places</vt:lpstr>
      <vt:lpstr>Prezentace aplikace PowerPoint</vt:lpstr>
      <vt:lpstr>Sources: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Zelenková Alena</dc:creator>
  <cp:lastModifiedBy>Zelenková Alena</cp:lastModifiedBy>
  <cp:revision>5</cp:revision>
  <dcterms:created xsi:type="dcterms:W3CDTF">2014-04-09T07:25:04Z</dcterms:created>
  <dcterms:modified xsi:type="dcterms:W3CDTF">2014-04-15T06:16:07Z</dcterms:modified>
</cp:coreProperties>
</file>