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slideLayouts/slideLayout100.xml" ContentType="application/vnd.openxmlformats-officedocument.presentationml.slideLayout+xml"/>
  <Override PartName="/ppt/slideLayouts/slideLayout101.xml" ContentType="application/vnd.openxmlformats-officedocument.presentationml.slideLayout+xml"/>
  <Override PartName="/ppt/slideLayouts/slideLayout102.xml" ContentType="application/vnd.openxmlformats-officedocument.presentationml.slideLayout+xml"/>
  <Override PartName="/ppt/slideLayouts/slideLayout103.xml" ContentType="application/vnd.openxmlformats-officedocument.presentationml.slideLayout+xml"/>
  <Override PartName="/ppt/slideLayouts/slideLayout104.xml" ContentType="application/vnd.openxmlformats-officedocument.presentationml.slideLayout+xml"/>
  <Override PartName="/ppt/slideLayouts/slideLayout105.xml" ContentType="application/vnd.openxmlformats-officedocument.presentationml.slideLayout+xml"/>
  <Override PartName="/ppt/slideLayouts/slideLayout106.xml" ContentType="application/vnd.openxmlformats-officedocument.presentationml.slideLayout+xml"/>
  <Override PartName="/ppt/slideLayouts/slideLayout107.xml" ContentType="application/vnd.openxmlformats-officedocument.presentationml.slideLayout+xml"/>
  <Override PartName="/ppt/slideLayouts/slideLayout108.xml" ContentType="application/vnd.openxmlformats-officedocument.presentationml.slideLayout+xml"/>
  <Override PartName="/ppt/slideLayouts/slideLayout109.xml" ContentType="application/vnd.openxmlformats-officedocument.presentationml.slideLayout+xml"/>
  <Override PartName="/ppt/slideLayouts/slideLayout110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  <p:sldMasterId id="2147483720" r:id="rId7"/>
    <p:sldMasterId id="2147483732" r:id="rId8"/>
    <p:sldMasterId id="2147483744" r:id="rId9"/>
    <p:sldMasterId id="2147483756" r:id="rId10"/>
  </p:sldMasterIdLst>
  <p:notesMasterIdLst>
    <p:notesMasterId r:id="rId28"/>
  </p:notesMasterIdLst>
  <p:sldIdLst>
    <p:sldId id="275" r:id="rId11"/>
    <p:sldId id="276" r:id="rId12"/>
    <p:sldId id="258" r:id="rId13"/>
    <p:sldId id="263" r:id="rId14"/>
    <p:sldId id="266" r:id="rId15"/>
    <p:sldId id="267" r:id="rId16"/>
    <p:sldId id="268" r:id="rId17"/>
    <p:sldId id="269" r:id="rId18"/>
    <p:sldId id="270" r:id="rId19"/>
    <p:sldId id="260" r:id="rId20"/>
    <p:sldId id="272" r:id="rId21"/>
    <p:sldId id="273" r:id="rId22"/>
    <p:sldId id="274" r:id="rId23"/>
    <p:sldId id="278" r:id="rId24"/>
    <p:sldId id="280" r:id="rId25"/>
    <p:sldId id="264" r:id="rId26"/>
    <p:sldId id="265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1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notesMaster" Target="notesMasters/notesMaster1.xml"/><Relationship Id="rId10" Type="http://schemas.openxmlformats.org/officeDocument/2006/relationships/slideMaster" Target="slideMasters/slideMaster10.xml"/><Relationship Id="rId19" Type="http://schemas.openxmlformats.org/officeDocument/2006/relationships/slide" Target="slides/slide9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B45C4B-899C-4A97-A693-61D1598AF81D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811725-6A13-4B94-9E28-F624201EE1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962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1732-A06E-44C7-B3E7-1D66272A09F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2D8A5-7DCE-41D6-9445-58C342E1E6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8354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1732-A06E-44C7-B3E7-1D66272A09F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2D8A5-7DCE-41D6-9445-58C342E1E6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7479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1732-A06E-44C7-B3E7-1D66272A09F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2D8A5-7DCE-41D6-9445-58C342E1E6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0516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1732-A06E-44C7-B3E7-1D66272A09F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2D8A5-7DCE-41D6-9445-58C342E1E6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2518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1732-A06E-44C7-B3E7-1D66272A09F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2D8A5-7DCE-41D6-9445-58C342E1E6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103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1732-A06E-44C7-B3E7-1D66272A09F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2D8A5-7DCE-41D6-9445-58C342E1E6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24921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1732-A06E-44C7-B3E7-1D66272A09F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2D8A5-7DCE-41D6-9445-58C342E1E6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153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1732-A06E-44C7-B3E7-1D66272A09F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2D8A5-7DCE-41D6-9445-58C342E1E6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22578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1732-A06E-44C7-B3E7-1D66272A09F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2D8A5-7DCE-41D6-9445-58C342E1E6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6119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1732-A06E-44C7-B3E7-1D66272A09F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2D8A5-7DCE-41D6-9445-58C342E1E6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72025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6F1732-A06E-44C7-B3E7-1D66272A09F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2D8A5-7DCE-41D6-9445-58C342E1E6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825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689 h 2182"/>
                <a:gd name="T4" fmla="*/ 5590 w 4897"/>
                <a:gd name="T5" fmla="*/ 1689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307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3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46A8D8F-2DB1-4AE7-8B24-1EA6639EEE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7622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A61BEC-6EB9-41CF-BC75-EBFED571A6A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40157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47DB1D-44BB-47AC-9EF0-671F44554FF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201626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E61C0-147A-4C2D-8745-85F7C286F22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9922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38E792-DD48-47A9-8B13-EF7F6B6224A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2594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066F6D-9896-4319-B81C-90BD3BA7199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9425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65014B-B256-495E-BD59-0597C91946D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97831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A480F2-675D-46B0-9EA7-B5667803941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63816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7EC439-B1A0-4F9E-B303-7CEAC52E32D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846021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CB6BFC-C660-4CF4-AFF9-041072888C5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621986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CA7C8E-E9C5-41B7-A6B1-1CAEF1FB3B9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30221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689 h 2182"/>
                <a:gd name="T4" fmla="*/ 5590 w 4897"/>
                <a:gd name="T5" fmla="*/ 1689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307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3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46A8D8F-2DB1-4AE7-8B24-1EA6639EEE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020751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A61BEC-6EB9-41CF-BC75-EBFED571A6A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81580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47DB1D-44BB-47AC-9EF0-671F44554FF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714634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E61C0-147A-4C2D-8745-85F7C286F22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80548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38E792-DD48-47A9-8B13-EF7F6B6224A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617362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066F6D-9896-4319-B81C-90BD3BA7199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4176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65014B-B256-495E-BD59-0597C91946D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824183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A480F2-675D-46B0-9EA7-B5667803941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34990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7EC439-B1A0-4F9E-B303-7CEAC52E32D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68674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CB6BFC-C660-4CF4-AFF9-041072888C5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12145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CA7C8E-E9C5-41B7-A6B1-1CAEF1FB3B9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67770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689 h 2182"/>
                <a:gd name="T4" fmla="*/ 5590 w 4897"/>
                <a:gd name="T5" fmla="*/ 1689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307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3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46A8D8F-2DB1-4AE7-8B24-1EA6639EEE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238818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A61BEC-6EB9-41CF-BC75-EBFED571A6A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60644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47DB1D-44BB-47AC-9EF0-671F44554FF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761343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E61C0-147A-4C2D-8745-85F7C286F22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168333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38E792-DD48-47A9-8B13-EF7F6B6224A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9361256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066F6D-9896-4319-B81C-90BD3BA7199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7993917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65014B-B256-495E-BD59-0597C91946D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304016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A480F2-675D-46B0-9EA7-B5667803941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107474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7EC439-B1A0-4F9E-B303-7CEAC52E32D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654294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CB6BFC-C660-4CF4-AFF9-041072888C5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966082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CA7C8E-E9C5-41B7-A6B1-1CAEF1FB3B9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3102420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689 h 2182"/>
                <a:gd name="T4" fmla="*/ 5590 w 4897"/>
                <a:gd name="T5" fmla="*/ 1689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307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3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46A8D8F-2DB1-4AE7-8B24-1EA6639EEE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638178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A61BEC-6EB9-41CF-BC75-EBFED571A6A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258910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47DB1D-44BB-47AC-9EF0-671F44554FF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5165660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E61C0-147A-4C2D-8745-85F7C286F22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3335688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38E792-DD48-47A9-8B13-EF7F6B6224A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1384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066F6D-9896-4319-B81C-90BD3BA7199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35740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65014B-B256-495E-BD59-0597C91946D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442471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A480F2-675D-46B0-9EA7-B5667803941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958915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7EC439-B1A0-4F9E-B303-7CEAC52E32D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718877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CB6BFC-C660-4CF4-AFF9-041072888C5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270672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CA7C8E-E9C5-41B7-A6B1-1CAEF1FB3B9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917039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689 h 2182"/>
                <a:gd name="T4" fmla="*/ 5590 w 4897"/>
                <a:gd name="T5" fmla="*/ 1689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307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3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46A8D8F-2DB1-4AE7-8B24-1EA6639EEE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480193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A61BEC-6EB9-41CF-BC75-EBFED571A6A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2731815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47DB1D-44BB-47AC-9EF0-671F44554FF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40961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E61C0-147A-4C2D-8745-85F7C286F22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7262651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38E792-DD48-47A9-8B13-EF7F6B6224A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139759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066F6D-9896-4319-B81C-90BD3BA7199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3845561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65014B-B256-495E-BD59-0597C91946D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04337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A480F2-675D-46B0-9EA7-B5667803941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25681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7EC439-B1A0-4F9E-B303-7CEAC52E32D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0919752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CB6BFC-C660-4CF4-AFF9-041072888C5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5168500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CA7C8E-E9C5-41B7-A6B1-1CAEF1FB3B9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4052050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689 h 2182"/>
                <a:gd name="T4" fmla="*/ 5590 w 4897"/>
                <a:gd name="T5" fmla="*/ 1689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307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3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46A8D8F-2DB1-4AE7-8B24-1EA6639EEE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160249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A61BEC-6EB9-41CF-BC75-EBFED571A6A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38482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47DB1D-44BB-47AC-9EF0-671F44554FF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8439930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E61C0-147A-4C2D-8745-85F7C286F22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103928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38E792-DD48-47A9-8B13-EF7F6B6224A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732789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066F6D-9896-4319-B81C-90BD3BA7199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169897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65014B-B256-495E-BD59-0597C91946D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6312513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A480F2-675D-46B0-9EA7-B5667803941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224698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7EC439-B1A0-4F9E-B303-7CEAC52E32D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3589940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CB6BFC-C660-4CF4-AFF9-041072888C5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435178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CA7C8E-E9C5-41B7-A6B1-1CAEF1FB3B9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8934310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689 h 2182"/>
                <a:gd name="T4" fmla="*/ 5590 w 4897"/>
                <a:gd name="T5" fmla="*/ 1689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307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3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46A8D8F-2DB1-4AE7-8B24-1EA6639EEE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5440475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A61BEC-6EB9-41CF-BC75-EBFED571A6A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8336937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47DB1D-44BB-47AC-9EF0-671F44554FF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5836660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E61C0-147A-4C2D-8745-85F7C286F22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6645647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38E792-DD48-47A9-8B13-EF7F6B6224A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7513595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066F6D-9896-4319-B81C-90BD3BA7199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2755520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65014B-B256-495E-BD59-0597C91946D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1512079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A480F2-675D-46B0-9EA7-B5667803941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9658056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7EC439-B1A0-4F9E-B303-7CEAC52E32D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7016556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CB6BFC-C660-4CF4-AFF9-041072888C5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6519417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CA7C8E-E9C5-41B7-A6B1-1CAEF1FB3B9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9915895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689 h 2182"/>
                <a:gd name="T4" fmla="*/ 5590 w 4897"/>
                <a:gd name="T5" fmla="*/ 1689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307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3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46A8D8F-2DB1-4AE7-8B24-1EA6639EEE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0062439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A61BEC-6EB9-41CF-BC75-EBFED571A6A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3399105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47DB1D-44BB-47AC-9EF0-671F44554FF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2230058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E61C0-147A-4C2D-8745-85F7C286F22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5684697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38E792-DD48-47A9-8B13-EF7F6B6224A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0725935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066F6D-9896-4319-B81C-90BD3BA7199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3873862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65014B-B256-495E-BD59-0597C91946D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72623196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A480F2-675D-46B0-9EA7-B5667803941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2032872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7EC439-B1A0-4F9E-B303-7CEAC52E32D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052642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CB6BFC-C660-4CF4-AFF9-041072888C5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9951400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CA7C8E-E9C5-41B7-A6B1-1CAEF1FB3B9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1536526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1689 h 2182"/>
                <a:gd name="T4" fmla="*/ 5590 w 4897"/>
                <a:gd name="T5" fmla="*/ 1689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307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073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246A8D8F-2DB1-4AE7-8B24-1EA6639EEE0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8164449"/>
      </p:ext>
    </p:extLst>
  </p:cSld>
  <p:clrMapOvr>
    <a:masterClrMapping/>
  </p:clrMapOvr>
</p:sldLayout>
</file>

<file path=ppt/slideLayouts/slideLayout10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2A61BEC-6EB9-41CF-BC75-EBFED571A6A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9186739"/>
      </p:ext>
    </p:extLst>
  </p:cSld>
  <p:clrMapOvr>
    <a:masterClrMapping/>
  </p:clrMapOvr>
</p:sldLayout>
</file>

<file path=ppt/slideLayouts/slideLayout10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47DB1D-44BB-47AC-9EF0-671F44554FF5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757368"/>
      </p:ext>
    </p:extLst>
  </p:cSld>
  <p:clrMapOvr>
    <a:masterClrMapping/>
  </p:clrMapOvr>
</p:sldLayout>
</file>

<file path=ppt/slideLayouts/slideLayout10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BE61C0-147A-4C2D-8745-85F7C286F22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5013974"/>
      </p:ext>
    </p:extLst>
  </p:cSld>
  <p:clrMapOvr>
    <a:masterClrMapping/>
  </p:clrMapOvr>
</p:sldLayout>
</file>

<file path=ppt/slideLayouts/slideLayout10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38E792-DD48-47A9-8B13-EF7F6B6224A9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859607"/>
      </p:ext>
    </p:extLst>
  </p:cSld>
  <p:clrMapOvr>
    <a:masterClrMapping/>
  </p:clrMapOvr>
</p:sldLayout>
</file>

<file path=ppt/slideLayouts/slideLayout10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9066F6D-9896-4319-B81C-90BD3BA7199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7119006"/>
      </p:ext>
    </p:extLst>
  </p:cSld>
  <p:clrMapOvr>
    <a:masterClrMapping/>
  </p:clrMapOvr>
</p:sldLayout>
</file>

<file path=ppt/slideLayouts/slideLayout10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65014B-B256-495E-BD59-0597C91946DA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5371132"/>
      </p:ext>
    </p:extLst>
  </p:cSld>
  <p:clrMapOvr>
    <a:masterClrMapping/>
  </p:clrMapOvr>
</p:sldLayout>
</file>

<file path=ppt/slideLayouts/slideLayout10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4A480F2-675D-46B0-9EA7-B5667803941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378939"/>
      </p:ext>
    </p:extLst>
  </p:cSld>
  <p:clrMapOvr>
    <a:masterClrMapping/>
  </p:clrMapOvr>
</p:sldLayout>
</file>

<file path=ppt/slideLayouts/slideLayout10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17EC439-B1A0-4F9E-B303-7CEAC52E32D2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4813686"/>
      </p:ext>
    </p:extLst>
  </p:cSld>
  <p:clrMapOvr>
    <a:masterClrMapping/>
  </p:clrMapOvr>
</p:sldLayout>
</file>

<file path=ppt/slideLayouts/slideLayout10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CB6BFC-C660-4CF4-AFF9-041072888C51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007569"/>
      </p:ext>
    </p:extLst>
  </p:cSld>
  <p:clrMapOvr>
    <a:masterClrMapping/>
  </p:clrMapOvr>
</p:sldLayout>
</file>

<file path=ppt/slideLayouts/slideLayout1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CA7C8E-E9C5-41B7-A6B1-1CAEF1FB3B90}" type="slidenum">
              <a:rPr lang="cs-CZ">
                <a:solidFill>
                  <a:srgbClr val="FFFFFF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2318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_rels/slideMaster10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7.xml"/><Relationship Id="rId3" Type="http://schemas.openxmlformats.org/officeDocument/2006/relationships/slideLayout" Target="../slideLayouts/slideLayout102.xml"/><Relationship Id="rId7" Type="http://schemas.openxmlformats.org/officeDocument/2006/relationships/slideLayout" Target="../slideLayouts/slideLayout106.xml"/><Relationship Id="rId12" Type="http://schemas.openxmlformats.org/officeDocument/2006/relationships/theme" Target="../theme/theme10.xml"/><Relationship Id="rId2" Type="http://schemas.openxmlformats.org/officeDocument/2006/relationships/slideLayout" Target="../slideLayouts/slideLayout101.xml"/><Relationship Id="rId1" Type="http://schemas.openxmlformats.org/officeDocument/2006/relationships/slideLayout" Target="../slideLayouts/slideLayout100.xml"/><Relationship Id="rId6" Type="http://schemas.openxmlformats.org/officeDocument/2006/relationships/slideLayout" Target="../slideLayouts/slideLayout105.xml"/><Relationship Id="rId11" Type="http://schemas.openxmlformats.org/officeDocument/2006/relationships/slideLayout" Target="../slideLayouts/slideLayout110.xml"/><Relationship Id="rId5" Type="http://schemas.openxmlformats.org/officeDocument/2006/relationships/slideLayout" Target="../slideLayouts/slideLayout104.xml"/><Relationship Id="rId10" Type="http://schemas.openxmlformats.org/officeDocument/2006/relationships/slideLayout" Target="../slideLayouts/slideLayout109.xml"/><Relationship Id="rId4" Type="http://schemas.openxmlformats.org/officeDocument/2006/relationships/slideLayout" Target="../slideLayouts/slideLayout103.xml"/><Relationship Id="rId9" Type="http://schemas.openxmlformats.org/officeDocument/2006/relationships/slideLayout" Target="../slideLayouts/slideLayout10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F1732-A06E-44C7-B3E7-1D66272A09F1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22D8A5-7DCE-41D6-9445-58C342E1E6D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16157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912 h 2182"/>
                <a:gd name="T4" fmla="*/ 5590 w 4897"/>
                <a:gd name="T5" fmla="*/ 912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883 h 2182"/>
                <a:gd name="T4" fmla="*/ 5590 w 4897"/>
                <a:gd name="T5" fmla="*/ 883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297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FC5D17A-F78B-46A7-A637-E4AE4153F084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2971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71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882075023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912 h 2182"/>
                <a:gd name="T4" fmla="*/ 5590 w 4897"/>
                <a:gd name="T5" fmla="*/ 912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883 h 2182"/>
                <a:gd name="T4" fmla="*/ 5590 w 4897"/>
                <a:gd name="T5" fmla="*/ 883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297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FC5D17A-F78B-46A7-A637-E4AE4153F084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2971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71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628318285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912 h 2182"/>
                <a:gd name="T4" fmla="*/ 5590 w 4897"/>
                <a:gd name="T5" fmla="*/ 912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883 h 2182"/>
                <a:gd name="T4" fmla="*/ 5590 w 4897"/>
                <a:gd name="T5" fmla="*/ 883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297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FC5D17A-F78B-46A7-A637-E4AE4153F084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2971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71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2727344131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912 h 2182"/>
                <a:gd name="T4" fmla="*/ 5590 w 4897"/>
                <a:gd name="T5" fmla="*/ 912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883 h 2182"/>
                <a:gd name="T4" fmla="*/ 5590 w 4897"/>
                <a:gd name="T5" fmla="*/ 883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297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FC5D17A-F78B-46A7-A637-E4AE4153F084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2971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71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3095440252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912 h 2182"/>
                <a:gd name="T4" fmla="*/ 5590 w 4897"/>
                <a:gd name="T5" fmla="*/ 912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883 h 2182"/>
                <a:gd name="T4" fmla="*/ 5590 w 4897"/>
                <a:gd name="T5" fmla="*/ 883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297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FC5D17A-F78B-46A7-A637-E4AE4153F084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2971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71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1794114023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912 h 2182"/>
                <a:gd name="T4" fmla="*/ 5590 w 4897"/>
                <a:gd name="T5" fmla="*/ 912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883 h 2182"/>
                <a:gd name="T4" fmla="*/ 5590 w 4897"/>
                <a:gd name="T5" fmla="*/ 883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297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FC5D17A-F78B-46A7-A637-E4AE4153F084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2971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71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4253670609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912 h 2182"/>
                <a:gd name="T4" fmla="*/ 5590 w 4897"/>
                <a:gd name="T5" fmla="*/ 912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883 h 2182"/>
                <a:gd name="T4" fmla="*/ 5590 w 4897"/>
                <a:gd name="T5" fmla="*/ 883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297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FC5D17A-F78B-46A7-A637-E4AE4153F084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2971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71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983386832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912 h 2182"/>
                <a:gd name="T4" fmla="*/ 5590 w 4897"/>
                <a:gd name="T5" fmla="*/ 912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883 h 2182"/>
                <a:gd name="T4" fmla="*/ 5590 w 4897"/>
                <a:gd name="T5" fmla="*/ 883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297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FC5D17A-F78B-46A7-A637-E4AE4153F084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2971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71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3703435929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912 h 2182"/>
                <a:gd name="T4" fmla="*/ 5590 w 4897"/>
                <a:gd name="T5" fmla="*/ 912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883 h 2182"/>
                <a:gd name="T4" fmla="*/ 5590 w 4897"/>
                <a:gd name="T5" fmla="*/ 883 h 2182"/>
                <a:gd name="T6" fmla="*/ 5590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eaLnBrk="0" fontAlgn="base" hangingPunct="0">
                <a:spcBef>
                  <a:spcPct val="0"/>
                </a:spcBef>
                <a:spcAft>
                  <a:spcPct val="0"/>
                </a:spcAft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2161"/>
                </a:cxn>
                <a:cxn ang="0">
                  <a:pos x="29" y="2161"/>
                </a:cxn>
                <a:cxn ang="0">
                  <a:pos x="27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/>
              <a:ahLst/>
              <a:cxnLst>
                <a:cxn ang="0">
                  <a:pos x="0" y="1416"/>
                </a:cxn>
                <a:cxn ang="0">
                  <a:pos x="29" y="1416"/>
                </a:cxn>
                <a:cxn ang="0">
                  <a:pos x="28" y="24"/>
                </a:cxn>
                <a:cxn ang="0">
                  <a:pos x="0" y="0"/>
                </a:cxn>
                <a:cxn ang="0">
                  <a:pos x="0" y="1416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9"/>
                </a:cxn>
                <a:cxn ang="0">
                  <a:pos x="5387" y="149"/>
                </a:cxn>
                <a:cxn ang="0">
                  <a:pos x="5387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  <p:sp>
          <p:nvSpPr>
            <p:cNvPr id="2970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416"/>
                </a:cxn>
                <a:cxn ang="0">
                  <a:pos x="29" y="1416"/>
                </a:cxn>
                <a:cxn ang="0">
                  <a:pos x="30" y="27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 w="9525" cap="flat" cmpd="sng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endParaRPr lang="cs-CZ">
                <a:solidFill>
                  <a:srgbClr val="FFFFFF"/>
                </a:solidFill>
              </a:endParaRPr>
            </a:p>
          </p:txBody>
        </p:sp>
      </p:grpSp>
      <p:sp>
        <p:nvSpPr>
          <p:cNvPr id="297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FFFFFF"/>
              </a:solidFill>
            </a:endParaRPr>
          </a:p>
        </p:txBody>
      </p:sp>
      <p:sp>
        <p:nvSpPr>
          <p:cNvPr id="297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 smtClean="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FC5D17A-F78B-46A7-A637-E4AE4153F084}" type="slidenum">
              <a:rPr lang="cs-CZ">
                <a:solidFill>
                  <a:srgbClr val="FFFFFF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FFFFFF"/>
              </a:solidFill>
            </a:endParaRPr>
          </a:p>
        </p:txBody>
      </p:sp>
      <p:sp>
        <p:nvSpPr>
          <p:cNvPr id="2971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971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  <p:extLst>
      <p:ext uri="{BB962C8B-B14F-4D97-AF65-F5344CB8AC3E}">
        <p14:creationId xmlns:p14="http://schemas.microsoft.com/office/powerpoint/2010/main" val="2758293320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jp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4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8.xml"/><Relationship Id="rId4" Type="http://schemas.openxmlformats.org/officeDocument/2006/relationships/image" Target="../media/image17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0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9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01.xml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0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4.jpg"/><Relationship Id="rId4" Type="http://schemas.openxmlformats.org/officeDocument/2006/relationships/image" Target="../media/image33.jp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isit-bohemia.cz/mista_cervena-lhota.html" TargetMode="External"/><Relationship Id="rId3" Type="http://schemas.openxmlformats.org/officeDocument/2006/relationships/hyperlink" Target="http://zajezdy-za-umenim.salve.cz/rozmbersky-rok-zajezd-ve-stopach-rozmberku-do-jiznich-cech" TargetMode="External"/><Relationship Id="rId7" Type="http://schemas.openxmlformats.org/officeDocument/2006/relationships/hyperlink" Target="http://www.jiznicechy.cz/temata/export.php" TargetMode="External"/><Relationship Id="rId12" Type="http://schemas.openxmlformats.org/officeDocument/2006/relationships/hyperlink" Target="http://www.novinky.cz/vase-zpravy/jihocesky-kraj/cesky-krumlov/1297-12641-lipenska-stezka-korunami-stromu-nabizi-nejen-nadherne-vyhlidky" TargetMode="External"/><Relationship Id="rId2" Type="http://schemas.openxmlformats.org/officeDocument/2006/relationships/hyperlink" Target="http://www.nase-pamatky.cz/zamky/hluboka-nad-vltavou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flyfoto.cz/2012/06/zamek-orlik.html" TargetMode="External"/><Relationship Id="rId11" Type="http://schemas.openxmlformats.org/officeDocument/2006/relationships/hyperlink" Target="http://www.lipensko.org/" TargetMode="External"/><Relationship Id="rId5" Type="http://schemas.openxmlformats.org/officeDocument/2006/relationships/hyperlink" Target="http://www.zamekorlik.cz/cs/" TargetMode="External"/><Relationship Id="rId10" Type="http://schemas.openxmlformats.org/officeDocument/2006/relationships/hyperlink" Target="http://www.zamek-kratochvile.eu/navstevni-doba/" TargetMode="External"/><Relationship Id="rId4" Type="http://schemas.openxmlformats.org/officeDocument/2006/relationships/hyperlink" Target="http://www.slantour.cz/zajezdy/informace/jizni-cechy" TargetMode="External"/><Relationship Id="rId9" Type="http://schemas.openxmlformats.org/officeDocument/2006/relationships/hyperlink" Target="http://cestovani.idnes.cz/klet-z-nejstarsi-kamenne-rozhledny-stredni-evropy-uvidite-i-dachstein-1mm-/tipy-na-vylet.aspx?c=A090907_143752_igcechy_tom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iznicechy.org/cz/index.php?path=mest/jhradec7.htm" TargetMode="External"/><Relationship Id="rId3" Type="http://schemas.openxmlformats.org/officeDocument/2006/relationships/hyperlink" Target="http://www.gubi.cz/news/lazne-aurora-trebon-cz" TargetMode="External"/><Relationship Id="rId7" Type="http://schemas.openxmlformats.org/officeDocument/2006/relationships/hyperlink" Target="http://www.cestykrajem.cz/katalog/dle-lokalit/objekty/zamek-ohrada-hluboka-nad-vltavou/" TargetMode="External"/><Relationship Id="rId2" Type="http://schemas.openxmlformats.org/officeDocument/2006/relationships/hyperlink" Target="http://www.lipnoservis.cz/stezka-korunami-stromu-lipno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ckrumlov.cz/cz1250/aktual/mesto/t_mesovm022004.htm" TargetMode="External"/><Relationship Id="rId11" Type="http://schemas.openxmlformats.org/officeDocument/2006/relationships/hyperlink" Target="http://www.grenzgenial.info/cz/lipensko-cesky-krumlov/lipnostausee-cesky-krumlov-vorteilspartner/pujcovna-lodi-malecek-rafting-canoe-cesky-krumlov.html" TargetMode="External"/><Relationship Id="rId5" Type="http://schemas.openxmlformats.org/officeDocument/2006/relationships/hyperlink" Target="http://www.blanet.cz/img.php?sect=default&amp;id=330&amp;type=jpg&amp;lang=cz&amp;mode=normal&amp;artid=143" TargetMode="External"/><Relationship Id="rId10" Type="http://schemas.openxmlformats.org/officeDocument/2006/relationships/hyperlink" Target="http://www.apartmanyathanor.cz/" TargetMode="External"/><Relationship Id="rId4" Type="http://schemas.openxmlformats.org/officeDocument/2006/relationships/hyperlink" Target="http://vraz-lazne.cz/" TargetMode="External"/><Relationship Id="rId9" Type="http://schemas.openxmlformats.org/officeDocument/2006/relationships/hyperlink" Target="http://www.cestopisy.com/ceska-kanada-jindrichuv-hradec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9664777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 1. 07 / 1. 5. 00 /34. 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Alena  Zelenková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South</a:t>
                      </a:r>
                      <a:r>
                        <a:rPr lang="cs-CZ" baseline="0" dirty="0" smtClean="0"/>
                        <a:t> Bohemia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1.- 4.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baseline="0" smtClean="0"/>
                        <a:t>Září </a:t>
                      </a:r>
                      <a:r>
                        <a:rPr lang="cs-CZ" smtClean="0"/>
                        <a:t>2014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3333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6000" y="404683"/>
            <a:ext cx="8229600" cy="6192650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cs-CZ" dirty="0" smtClean="0"/>
              <a:t>Anotace: Prezentaci je možné využít při výuce maturitních témat z anglického jazyka, konkrétně tématu </a:t>
            </a:r>
            <a:r>
              <a:rPr lang="cs-CZ" dirty="0" err="1" smtClean="0"/>
              <a:t>South</a:t>
            </a:r>
            <a:r>
              <a:rPr lang="cs-CZ" dirty="0" smtClean="0"/>
              <a:t> Bohemia. V prezentaci jsou informace o významných </a:t>
            </a:r>
            <a:r>
              <a:rPr lang="cs-CZ" dirty="0" err="1" smtClean="0"/>
              <a:t>památkách,historických</a:t>
            </a:r>
            <a:r>
              <a:rPr lang="cs-CZ" dirty="0" smtClean="0"/>
              <a:t> a kulturních místech, která stojí za vidění. Slouží k procvičení a  rozšíření slovní zásoby. Lze využít pro studenty 1.-4. ročníku.</a:t>
            </a:r>
          </a:p>
          <a:p>
            <a:pPr>
              <a:defRPr/>
            </a:pPr>
            <a:endParaRPr lang="cs-CZ" dirty="0" smtClean="0"/>
          </a:p>
          <a:p>
            <a:pPr>
              <a:defRPr/>
            </a:pPr>
            <a:r>
              <a:rPr lang="cs-CZ" dirty="0" smtClean="0"/>
              <a:t>Metodické pokyny: Při prezentaci jednotlivých snímků se studenti seznamují se slovní zásobou (opakují si ji) , popisují obrázky, hovoří o faktech, místech, která stojí za zmínku. Prezentaci je možné využít při výkladu i při opakování tématu.</a:t>
            </a:r>
          </a:p>
          <a:p>
            <a:pPr eaLnBrk="1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  <a:p>
            <a:pPr marL="0" indent="0">
              <a:defRPr/>
            </a:pPr>
            <a:endParaRPr lang="cs-CZ" dirty="0"/>
          </a:p>
          <a:p>
            <a:pPr marL="0" indent="0">
              <a:defRPr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98379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South</a:t>
            </a:r>
            <a:r>
              <a:rPr lang="cs-CZ" dirty="0" smtClean="0"/>
              <a:t> Bohemia - region </a:t>
            </a:r>
            <a:r>
              <a:rPr lang="cs-CZ" dirty="0" err="1" smtClean="0"/>
              <a:t>worth</a:t>
            </a:r>
            <a:r>
              <a:rPr lang="cs-CZ" dirty="0" smtClean="0"/>
              <a:t> </a:t>
            </a:r>
            <a:r>
              <a:rPr lang="cs-CZ" dirty="0" err="1" smtClean="0"/>
              <a:t>visiting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1700808"/>
            <a:ext cx="860820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err="1" smtClean="0"/>
              <a:t>The</a:t>
            </a:r>
            <a:r>
              <a:rPr lang="cs-CZ" sz="2400" dirty="0" smtClean="0"/>
              <a:t>  </a:t>
            </a:r>
            <a:r>
              <a:rPr lang="cs-CZ" sz="2400" dirty="0" err="1" smtClean="0"/>
              <a:t>South</a:t>
            </a:r>
            <a:r>
              <a:rPr lang="cs-CZ" sz="2400" dirty="0" smtClean="0"/>
              <a:t> Bohemian region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divided</a:t>
            </a:r>
            <a:r>
              <a:rPr lang="cs-CZ" sz="2400" dirty="0" smtClean="0"/>
              <a:t>  </a:t>
            </a:r>
            <a:r>
              <a:rPr lang="cs-CZ" sz="2400" dirty="0" err="1" smtClean="0"/>
              <a:t>into</a:t>
            </a:r>
            <a:r>
              <a:rPr lang="cs-CZ" sz="2400" dirty="0" smtClean="0"/>
              <a:t> </a:t>
            </a:r>
            <a:r>
              <a:rPr lang="cs-CZ" sz="2400" dirty="0" err="1" smtClean="0"/>
              <a:t>seven</a:t>
            </a:r>
            <a:r>
              <a:rPr lang="cs-CZ" sz="2400" dirty="0" smtClean="0"/>
              <a:t> </a:t>
            </a:r>
            <a:r>
              <a:rPr lang="cs-CZ" sz="2400" dirty="0" err="1" smtClean="0"/>
              <a:t>districts</a:t>
            </a:r>
            <a:r>
              <a:rPr lang="cs-CZ" sz="2400" dirty="0" smtClean="0"/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err="1" smtClean="0"/>
              <a:t>It´s</a:t>
            </a:r>
            <a:r>
              <a:rPr lang="cs-CZ" sz="2400" dirty="0" smtClean="0"/>
              <a:t> very </a:t>
            </a:r>
            <a:r>
              <a:rPr lang="cs-CZ" sz="2400" dirty="0" err="1" smtClean="0"/>
              <a:t>rich</a:t>
            </a:r>
            <a:r>
              <a:rPr lang="cs-CZ" sz="2400" dirty="0" smtClean="0"/>
              <a:t> in </a:t>
            </a:r>
            <a:r>
              <a:rPr lang="cs-CZ" sz="2400" dirty="0" err="1" smtClean="0"/>
              <a:t>ponds</a:t>
            </a:r>
            <a:r>
              <a:rPr lang="cs-CZ" sz="2400" dirty="0" smtClean="0"/>
              <a:t>, </a:t>
            </a:r>
            <a:r>
              <a:rPr lang="cs-CZ" sz="2400" dirty="0" err="1" smtClean="0"/>
              <a:t>lakes</a:t>
            </a:r>
            <a:r>
              <a:rPr lang="cs-CZ" sz="2400" dirty="0" smtClean="0"/>
              <a:t> and </a:t>
            </a:r>
            <a:r>
              <a:rPr lang="cs-CZ" sz="2400" dirty="0" err="1" smtClean="0"/>
              <a:t>rivers</a:t>
            </a:r>
            <a:r>
              <a:rPr lang="cs-CZ" sz="2400" dirty="0" smtClean="0"/>
              <a:t>.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 err="1" smtClean="0">
                <a:solidFill>
                  <a:prstClr val="black"/>
                </a:solidFill>
              </a:rPr>
              <a:t>We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can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be</a:t>
            </a:r>
            <a:r>
              <a:rPr lang="cs-CZ" sz="2400" dirty="0">
                <a:solidFill>
                  <a:prstClr val="black"/>
                </a:solidFill>
              </a:rPr>
              <a:t> proud </a:t>
            </a:r>
            <a:r>
              <a:rPr lang="cs-CZ" sz="2400" dirty="0" err="1">
                <a:solidFill>
                  <a:prstClr val="black"/>
                </a:solidFill>
              </a:rPr>
              <a:t>of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picturesque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nature</a:t>
            </a:r>
            <a:r>
              <a:rPr lang="cs-CZ" sz="2400" dirty="0" smtClean="0">
                <a:solidFill>
                  <a:prstClr val="black"/>
                </a:solidFill>
              </a:rPr>
              <a:t> (</a:t>
            </a:r>
            <a:r>
              <a:rPr lang="cs-CZ" sz="2400" dirty="0" err="1" smtClean="0">
                <a:solidFill>
                  <a:prstClr val="black"/>
                </a:solidFill>
              </a:rPr>
              <a:t>Šumava,Czech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Canada</a:t>
            </a:r>
            <a:r>
              <a:rPr lang="cs-CZ" sz="2400" dirty="0" smtClean="0">
                <a:solidFill>
                  <a:prstClr val="black"/>
                </a:solidFill>
              </a:rPr>
              <a:t>,</a:t>
            </a:r>
          </a:p>
          <a:p>
            <a:pPr lvl="0"/>
            <a:r>
              <a:rPr lang="cs-CZ" sz="2400" dirty="0" smtClean="0">
                <a:solidFill>
                  <a:prstClr val="black"/>
                </a:solidFill>
              </a:rPr>
              <a:t>     Novohradské </a:t>
            </a:r>
            <a:r>
              <a:rPr lang="cs-CZ" sz="2400" dirty="0" err="1" smtClean="0">
                <a:solidFill>
                  <a:prstClr val="black"/>
                </a:solidFill>
              </a:rPr>
              <a:t>Mountains</a:t>
            </a:r>
            <a:r>
              <a:rPr lang="cs-CZ" sz="2400" dirty="0" smtClean="0">
                <a:solidFill>
                  <a:prstClr val="black"/>
                </a:solidFill>
              </a:rPr>
              <a:t> ),a </a:t>
            </a:r>
            <a:r>
              <a:rPr lang="cs-CZ" sz="2400" dirty="0">
                <a:solidFill>
                  <a:prstClr val="black"/>
                </a:solidFill>
              </a:rPr>
              <a:t>lot </a:t>
            </a:r>
            <a:r>
              <a:rPr lang="cs-CZ" sz="2400" dirty="0" err="1">
                <a:solidFill>
                  <a:prstClr val="black"/>
                </a:solidFill>
              </a:rPr>
              <a:t>of</a:t>
            </a:r>
            <a:r>
              <a:rPr lang="cs-CZ" sz="2400" dirty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castles</a:t>
            </a:r>
            <a:r>
              <a:rPr lang="cs-CZ" sz="2400" dirty="0">
                <a:solidFill>
                  <a:prstClr val="black"/>
                </a:solidFill>
              </a:rPr>
              <a:t> ,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>
                <a:solidFill>
                  <a:prstClr val="black"/>
                </a:solidFill>
              </a:rPr>
              <a:t>holiday</a:t>
            </a:r>
            <a:r>
              <a:rPr lang="cs-CZ" sz="2400" dirty="0">
                <a:solidFill>
                  <a:prstClr val="black"/>
                </a:solidFill>
              </a:rPr>
              <a:t> and ski </a:t>
            </a:r>
            <a:r>
              <a:rPr lang="cs-CZ" sz="2400" dirty="0" err="1">
                <a:solidFill>
                  <a:prstClr val="black"/>
                </a:solidFill>
              </a:rPr>
              <a:t>resorts</a:t>
            </a:r>
            <a:r>
              <a:rPr lang="cs-CZ" sz="2400" dirty="0">
                <a:solidFill>
                  <a:prstClr val="black"/>
                </a:solidFill>
              </a:rPr>
              <a:t>,  </a:t>
            </a:r>
            <a:r>
              <a:rPr lang="cs-CZ" sz="2400" dirty="0" smtClean="0">
                <a:solidFill>
                  <a:prstClr val="black"/>
                </a:solidFill>
              </a:rPr>
              <a:t>                                                                  </a:t>
            </a:r>
            <a:r>
              <a:rPr lang="cs-CZ" sz="2400" dirty="0" err="1" smtClean="0">
                <a:solidFill>
                  <a:prstClr val="black"/>
                </a:solidFill>
              </a:rPr>
              <a:t>festivals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err="1" smtClean="0"/>
              <a:t>There</a:t>
            </a:r>
            <a:r>
              <a:rPr lang="cs-CZ" sz="2400" dirty="0" smtClean="0"/>
              <a:t> are a lot </a:t>
            </a:r>
            <a:r>
              <a:rPr lang="cs-CZ" sz="2400" dirty="0" err="1" smtClean="0"/>
              <a:t>of</a:t>
            </a:r>
            <a:r>
              <a:rPr lang="cs-CZ" sz="2400" dirty="0" smtClean="0"/>
              <a:t> bike </a:t>
            </a:r>
            <a:r>
              <a:rPr lang="cs-CZ" sz="2400" dirty="0" err="1" smtClean="0"/>
              <a:t>trails</a:t>
            </a:r>
            <a:r>
              <a:rPr lang="cs-CZ" sz="2400" dirty="0" smtClean="0"/>
              <a:t>.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 err="1" smtClean="0">
                <a:solidFill>
                  <a:prstClr val="black"/>
                </a:solidFill>
              </a:rPr>
              <a:t>It´s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favourite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hiking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destination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 err="1" smtClean="0">
                <a:solidFill>
                  <a:prstClr val="black"/>
                </a:solidFill>
              </a:rPr>
              <a:t>There</a:t>
            </a:r>
            <a:r>
              <a:rPr lang="cs-CZ" sz="2400" dirty="0" smtClean="0">
                <a:solidFill>
                  <a:prstClr val="black"/>
                </a:solidFill>
              </a:rPr>
              <a:t> are </a:t>
            </a:r>
            <a:r>
              <a:rPr lang="cs-CZ" sz="2400" dirty="0" err="1" smtClean="0">
                <a:solidFill>
                  <a:prstClr val="black"/>
                </a:solidFill>
              </a:rPr>
              <a:t>spa</a:t>
            </a:r>
            <a:r>
              <a:rPr lang="cs-CZ" sz="2400" dirty="0" smtClean="0">
                <a:solidFill>
                  <a:prstClr val="black"/>
                </a:solidFill>
              </a:rPr>
              <a:t> </a:t>
            </a:r>
            <a:r>
              <a:rPr lang="cs-CZ" sz="2400" dirty="0" err="1" smtClean="0">
                <a:solidFill>
                  <a:prstClr val="black"/>
                </a:solidFill>
              </a:rPr>
              <a:t>towns</a:t>
            </a:r>
            <a:r>
              <a:rPr lang="cs-CZ" sz="2400" dirty="0" smtClean="0">
                <a:solidFill>
                  <a:prstClr val="black"/>
                </a:solidFill>
              </a:rPr>
              <a:t>.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prstClr val="black"/>
                </a:solidFill>
              </a:rPr>
              <a:t>ZOO</a:t>
            </a:r>
            <a:endParaRPr lang="cs-CZ" sz="2400" dirty="0">
              <a:solidFill>
                <a:prstClr val="black"/>
              </a:solidFill>
            </a:endParaRPr>
          </a:p>
          <a:p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err="1" smtClean="0"/>
              <a:t>What</a:t>
            </a:r>
            <a:r>
              <a:rPr lang="cs-CZ" sz="2400" dirty="0" smtClean="0"/>
              <a:t> </a:t>
            </a:r>
            <a:r>
              <a:rPr lang="cs-CZ" sz="2400" dirty="0" err="1" smtClean="0"/>
              <a:t>would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recommend</a:t>
            </a:r>
            <a:r>
              <a:rPr lang="cs-CZ" sz="2400" dirty="0" smtClean="0"/>
              <a:t> to </a:t>
            </a:r>
            <a:r>
              <a:rPr lang="cs-CZ" sz="2400" dirty="0" err="1" smtClean="0"/>
              <a:t>tourists</a:t>
            </a:r>
            <a:r>
              <a:rPr lang="cs-CZ" sz="2400" dirty="0" smtClean="0"/>
              <a:t>?-</a:t>
            </a:r>
            <a:r>
              <a:rPr lang="cs-CZ" sz="2400" dirty="0" err="1" smtClean="0"/>
              <a:t>sights,activities</a:t>
            </a:r>
            <a:endParaRPr lang="cs-CZ" sz="24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3429000"/>
            <a:ext cx="3625205" cy="1961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919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tx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5" descr="map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1557338"/>
            <a:ext cx="5184775" cy="398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7" descr="6327-jizni-cech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525" y="4365625"/>
            <a:ext cx="3243263" cy="2155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11" descr="98104-top_foto1-anmr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4797425"/>
            <a:ext cx="3038475" cy="189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13" descr="krumlov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711200"/>
            <a:ext cx="2952750" cy="1965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387" y="332656"/>
            <a:ext cx="2884032" cy="2160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12298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0000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260350"/>
            <a:ext cx="8385175" cy="11525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cs-CZ" smtClean="0">
                <a:effectLst/>
              </a:rPr>
              <a:t>Orlík </a:t>
            </a:r>
          </a:p>
        </p:txBody>
      </p:sp>
      <p:sp>
        <p:nvSpPr>
          <p:cNvPr id="20483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827088" y="1412875"/>
            <a:ext cx="8007350" cy="4683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s-CZ" sz="2400" b="1" dirty="0" err="1" smtClean="0">
                <a:effectLst/>
              </a:rPr>
              <a:t>Chateau</a:t>
            </a:r>
            <a:r>
              <a:rPr lang="cs-CZ" sz="2400" b="1" dirty="0" smtClean="0">
                <a:effectLst/>
              </a:rPr>
              <a:t> by Orlík dam on </a:t>
            </a:r>
            <a:r>
              <a:rPr lang="cs-CZ" sz="2400" b="1" dirty="0" err="1" smtClean="0">
                <a:effectLst/>
              </a:rPr>
              <a:t>the</a:t>
            </a:r>
            <a:r>
              <a:rPr lang="cs-CZ" sz="2400" b="1" dirty="0" smtClean="0">
                <a:effectLst/>
              </a:rPr>
              <a:t> Vltava </a:t>
            </a:r>
            <a:r>
              <a:rPr lang="cs-CZ" sz="2400" b="1" dirty="0" err="1" smtClean="0">
                <a:effectLst/>
              </a:rPr>
              <a:t>river</a:t>
            </a:r>
            <a:r>
              <a:rPr lang="cs-CZ" sz="2400" b="1" dirty="0" smtClean="0">
                <a:effectLst/>
              </a:rPr>
              <a:t> </a:t>
            </a:r>
          </a:p>
          <a:p>
            <a:r>
              <a:rPr lang="cs-CZ" sz="2400" b="1" dirty="0" err="1" smtClean="0">
                <a:effectLst/>
              </a:rPr>
              <a:t>Belongs</a:t>
            </a:r>
            <a:r>
              <a:rPr lang="cs-CZ" sz="2400" b="1" dirty="0" smtClean="0">
                <a:effectLst/>
              </a:rPr>
              <a:t> to Schwarzenberg dynasty</a:t>
            </a:r>
            <a:r>
              <a:rPr lang="cs-CZ" sz="2400" dirty="0" smtClean="0">
                <a:effectLst/>
              </a:rPr>
              <a:t> </a:t>
            </a:r>
          </a:p>
          <a:p>
            <a:endParaRPr lang="cs-CZ" sz="2400" dirty="0" smtClean="0">
              <a:effectLst/>
            </a:endParaRPr>
          </a:p>
          <a:p>
            <a:pPr>
              <a:buFont typeface="Wingdings" pitchFamily="2" charset="2"/>
              <a:buNone/>
            </a:pPr>
            <a:endParaRPr lang="cs-CZ" sz="2400" dirty="0" smtClean="0">
              <a:effectLst/>
            </a:endParaRPr>
          </a:p>
        </p:txBody>
      </p:sp>
      <p:pic>
        <p:nvPicPr>
          <p:cNvPr id="20484" name="Picture 5" descr="ORLI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2420938"/>
            <a:ext cx="4362450" cy="326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485" name="Picture 7" descr="Orl%C3%ADk_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00" y="3141663"/>
            <a:ext cx="4619625" cy="3452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9340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0000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44475"/>
            <a:ext cx="8385175" cy="1096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cs-CZ" smtClean="0">
                <a:effectLst/>
              </a:rPr>
              <a:t>Červená Lhota</a:t>
            </a: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838200" y="1484313"/>
            <a:ext cx="8007350" cy="46116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s-CZ" sz="2400" b="1" dirty="0" err="1" smtClean="0">
                <a:effectLst/>
              </a:rPr>
              <a:t>Water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chateau</a:t>
            </a:r>
            <a:r>
              <a:rPr lang="cs-CZ" sz="2400" b="1" dirty="0" smtClean="0">
                <a:effectLst/>
              </a:rPr>
              <a:t> </a:t>
            </a:r>
          </a:p>
          <a:p>
            <a:r>
              <a:rPr lang="cs-CZ" sz="2400" b="1" dirty="0" err="1" smtClean="0">
                <a:effectLst/>
              </a:rPr>
              <a:t>Is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situated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near</a:t>
            </a:r>
            <a:r>
              <a:rPr lang="cs-CZ" sz="2400" b="1" dirty="0" smtClean="0">
                <a:effectLst/>
              </a:rPr>
              <a:t> Jindřichův Hradec</a:t>
            </a:r>
          </a:p>
          <a:p>
            <a:r>
              <a:rPr lang="cs-CZ" sz="2400" b="1" dirty="0" err="1" smtClean="0">
                <a:effectLst/>
              </a:rPr>
              <a:t>Typical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red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colour</a:t>
            </a:r>
            <a:endParaRPr lang="cs-CZ" sz="2400" b="1" dirty="0" smtClean="0">
              <a:effectLst/>
            </a:endParaRPr>
          </a:p>
          <a:p>
            <a:r>
              <a:rPr lang="cs-CZ" sz="2400" b="1" dirty="0" smtClean="0">
                <a:effectLst/>
              </a:rPr>
              <a:t>Do </a:t>
            </a:r>
            <a:r>
              <a:rPr lang="cs-CZ" sz="2400" b="1" dirty="0" err="1" smtClean="0">
                <a:effectLst/>
              </a:rPr>
              <a:t>you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remember</a:t>
            </a: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    </a:t>
            </a:r>
            <a:r>
              <a:rPr lang="cs-CZ" sz="2400" b="1" dirty="0" err="1" smtClean="0">
                <a:effectLst/>
              </a:rPr>
              <a:t>the</a:t>
            </a:r>
            <a:r>
              <a:rPr lang="cs-CZ" sz="2400" b="1" dirty="0" smtClean="0">
                <a:effectLst/>
              </a:rPr>
              <a:t> legend?</a:t>
            </a:r>
            <a:r>
              <a:rPr lang="cs-CZ" dirty="0" smtClean="0">
                <a:effectLst/>
              </a:rPr>
              <a:t> </a:t>
            </a:r>
          </a:p>
        </p:txBody>
      </p:sp>
      <p:pic>
        <p:nvPicPr>
          <p:cNvPr id="21508" name="Picture 5" descr="cervena-lhota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275" y="2565400"/>
            <a:ext cx="4824413" cy="340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7" descr="%C4%8Cerven%C3%A1%20Lhota%2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3789363"/>
            <a:ext cx="3311525" cy="277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5854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0000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cs-CZ" smtClean="0">
                <a:effectLst/>
                <a:latin typeface="Arial" charset="0"/>
              </a:rPr>
              <a:t>Kleť</a:t>
            </a:r>
          </a:p>
        </p:txBody>
      </p:sp>
      <p:sp>
        <p:nvSpPr>
          <p:cNvPr id="19459" name="Rectangle 3"/>
          <p:cNvSpPr>
            <a:spLocks noGrp="1" noRot="1" noChangeArrowheads="1"/>
          </p:cNvSpPr>
          <p:nvPr>
            <p:ph sz="half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s-CZ" sz="2400" b="1" dirty="0" err="1" smtClean="0">
                <a:effectLst/>
              </a:rPr>
              <a:t>the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highest</a:t>
            </a:r>
            <a:r>
              <a:rPr lang="cs-CZ" sz="2400" b="1" dirty="0" smtClean="0">
                <a:effectLst/>
              </a:rPr>
              <a:t> point </a:t>
            </a:r>
            <a:r>
              <a:rPr lang="cs-CZ" sz="2400" b="1" dirty="0" err="1" smtClean="0">
                <a:effectLst/>
              </a:rPr>
              <a:t>of</a:t>
            </a:r>
            <a:r>
              <a:rPr lang="cs-CZ" sz="2400" b="1" dirty="0" smtClean="0">
                <a:effectLst/>
              </a:rPr>
              <a:t>   Blanský </a:t>
            </a:r>
            <a:r>
              <a:rPr lang="cs-CZ" sz="2400" b="1" dirty="0" err="1" smtClean="0">
                <a:effectLst/>
              </a:rPr>
              <a:t>forest</a:t>
            </a:r>
            <a:r>
              <a:rPr lang="cs-CZ" sz="2400" b="1" dirty="0" smtClean="0">
                <a:effectLst/>
              </a:rPr>
              <a:t> </a:t>
            </a:r>
          </a:p>
          <a:p>
            <a:r>
              <a:rPr lang="cs-CZ" sz="2400" b="1" dirty="0" err="1" smtClean="0">
                <a:effectLst/>
              </a:rPr>
              <a:t>is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situated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north-west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of</a:t>
            </a:r>
            <a:r>
              <a:rPr lang="cs-CZ" sz="2400" b="1" dirty="0" smtClean="0">
                <a:effectLst/>
              </a:rPr>
              <a:t> Český Krumlov </a:t>
            </a:r>
          </a:p>
          <a:p>
            <a:r>
              <a:rPr lang="cs-CZ" sz="2400" b="1" dirty="0" smtClean="0">
                <a:effectLst/>
              </a:rPr>
              <a:t>stone </a:t>
            </a:r>
            <a:r>
              <a:rPr lang="cs-CZ" sz="2400" b="1" dirty="0" err="1" smtClean="0">
                <a:effectLst/>
              </a:rPr>
              <a:t>watch-tower</a:t>
            </a:r>
            <a:r>
              <a:rPr lang="cs-CZ" sz="2400" b="1" dirty="0" smtClean="0">
                <a:effectLst/>
              </a:rPr>
              <a:t> –in sunny </a:t>
            </a:r>
            <a:r>
              <a:rPr lang="cs-CZ" sz="2400" b="1" dirty="0" err="1" smtClean="0">
                <a:effectLst/>
              </a:rPr>
              <a:t>weather</a:t>
            </a:r>
            <a:r>
              <a:rPr lang="cs-CZ" sz="2400" b="1" dirty="0" smtClean="0">
                <a:effectLst/>
              </a:rPr>
              <a:t> –</a:t>
            </a:r>
            <a:r>
              <a:rPr lang="cs-CZ" sz="2400" b="1" dirty="0" err="1" smtClean="0">
                <a:effectLst/>
              </a:rPr>
              <a:t>the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Alps</a:t>
            </a:r>
            <a:endParaRPr lang="cs-CZ" sz="2400" b="1" dirty="0" smtClean="0">
              <a:effectLst/>
            </a:endParaRPr>
          </a:p>
          <a:p>
            <a:r>
              <a:rPr lang="cs-CZ" sz="2400" b="1" dirty="0" err="1" smtClean="0">
                <a:effectLst/>
              </a:rPr>
              <a:t>observatory</a:t>
            </a:r>
            <a:endParaRPr lang="cs-CZ" sz="2400" b="1" dirty="0" smtClean="0">
              <a:effectLst/>
            </a:endParaRPr>
          </a:p>
          <a:p>
            <a:r>
              <a:rPr lang="cs-CZ" sz="2400" b="1" dirty="0" err="1">
                <a:effectLst/>
              </a:rPr>
              <a:t>g</a:t>
            </a:r>
            <a:r>
              <a:rPr lang="cs-CZ" sz="2400" b="1" dirty="0" err="1" smtClean="0">
                <a:effectLst/>
              </a:rPr>
              <a:t>reat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weekend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trip</a:t>
            </a:r>
            <a:r>
              <a:rPr lang="cs-CZ" sz="2400" b="1" dirty="0" smtClean="0">
                <a:effectLst/>
              </a:rPr>
              <a:t> by </a:t>
            </a:r>
            <a:r>
              <a:rPr lang="cs-CZ" sz="2400" b="1" dirty="0" err="1" smtClean="0">
                <a:effectLst/>
              </a:rPr>
              <a:t>train</a:t>
            </a:r>
            <a:r>
              <a:rPr lang="cs-CZ" sz="2400" b="1" dirty="0" smtClean="0">
                <a:effectLst/>
              </a:rPr>
              <a:t> to </a:t>
            </a:r>
            <a:r>
              <a:rPr lang="cs-CZ" sz="2400" b="1" dirty="0" err="1" smtClean="0">
                <a:effectLst/>
              </a:rPr>
              <a:t>Holubov.Walk</a:t>
            </a:r>
            <a:r>
              <a:rPr lang="cs-CZ" sz="2400" b="1" dirty="0" smtClean="0">
                <a:effectLst/>
              </a:rPr>
              <a:t>!</a:t>
            </a:r>
          </a:p>
        </p:txBody>
      </p:sp>
      <p:pic>
        <p:nvPicPr>
          <p:cNvPr id="3" name="Zástupný symbol pro obsah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1988840"/>
            <a:ext cx="3431338" cy="2304256"/>
          </a:xfr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4401261"/>
            <a:ext cx="3439767" cy="2157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3494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0000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44475"/>
            <a:ext cx="8385175" cy="10969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algn="ctr"/>
            <a:r>
              <a:rPr lang="cs-CZ" smtClean="0">
                <a:effectLst/>
              </a:rPr>
              <a:t>Kratochvíle</a:t>
            </a:r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838200" y="1484313"/>
            <a:ext cx="8007350" cy="46116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s-CZ" sz="2400" b="1" dirty="0" err="1" smtClean="0">
                <a:effectLst/>
              </a:rPr>
              <a:t>The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Renaissance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chateau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with</a:t>
            </a:r>
            <a:r>
              <a:rPr lang="cs-CZ" sz="2400" b="1" dirty="0" smtClean="0">
                <a:effectLst/>
              </a:rPr>
              <a:t> a garden </a:t>
            </a:r>
            <a:r>
              <a:rPr lang="cs-CZ" sz="2400" b="1" dirty="0" err="1" smtClean="0">
                <a:effectLst/>
              </a:rPr>
              <a:t>surrounded</a:t>
            </a:r>
            <a:r>
              <a:rPr lang="cs-CZ" sz="2400" b="1" dirty="0" smtClean="0">
                <a:effectLst/>
              </a:rPr>
              <a:t> by </a:t>
            </a:r>
            <a:r>
              <a:rPr lang="cs-CZ" sz="2400" b="1" dirty="0" err="1" smtClean="0">
                <a:effectLst/>
              </a:rPr>
              <a:t>water</a:t>
            </a:r>
            <a:r>
              <a:rPr lang="cs-CZ" sz="2400" b="1" dirty="0" smtClean="0">
                <a:effectLst/>
              </a:rPr>
              <a:t> – very </a:t>
            </a:r>
            <a:r>
              <a:rPr lang="cs-CZ" sz="2400" b="1" dirty="0" err="1" smtClean="0">
                <a:effectLst/>
              </a:rPr>
              <a:t>romantic</a:t>
            </a:r>
            <a:r>
              <a:rPr lang="cs-CZ" sz="2400" b="1" dirty="0" smtClean="0">
                <a:effectLst/>
              </a:rPr>
              <a:t>, </a:t>
            </a:r>
            <a:r>
              <a:rPr lang="cs-CZ" sz="2400" b="1" dirty="0" err="1" smtClean="0">
                <a:effectLst/>
              </a:rPr>
              <a:t>isn´t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it</a:t>
            </a:r>
            <a:r>
              <a:rPr lang="cs-CZ" sz="2400" b="1" dirty="0" smtClean="0">
                <a:effectLst/>
              </a:rPr>
              <a:t>?</a:t>
            </a:r>
          </a:p>
          <a:p>
            <a:endParaRPr lang="cs-CZ" dirty="0" smtClean="0">
              <a:effectLst/>
            </a:endParaRPr>
          </a:p>
        </p:txBody>
      </p:sp>
      <p:pic>
        <p:nvPicPr>
          <p:cNvPr id="24580" name="Picture 5" descr="18cs_1_bi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2276475"/>
            <a:ext cx="6791325" cy="381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41706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0000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16840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dirty="0" smtClean="0"/>
              <a:t>Lipno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196975"/>
            <a:ext cx="8007350" cy="4899025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b="1" dirty="0" smtClean="0"/>
              <a:t>´</a:t>
            </a:r>
            <a:r>
              <a:rPr lang="cs-CZ" sz="2400" b="1" dirty="0" err="1" smtClean="0"/>
              <a:t>South</a:t>
            </a:r>
            <a:r>
              <a:rPr lang="cs-CZ" sz="2400" b="1" dirty="0" smtClean="0"/>
              <a:t> Bohemian </a:t>
            </a:r>
            <a:r>
              <a:rPr lang="cs-CZ" sz="2400" b="1" dirty="0" err="1" smtClean="0"/>
              <a:t>Sea</a:t>
            </a:r>
            <a:r>
              <a:rPr lang="cs-CZ" sz="2400" b="1" dirty="0" smtClean="0"/>
              <a:t>´</a:t>
            </a:r>
          </a:p>
          <a:p>
            <a:pPr eaLnBrk="1" hangingPunct="1">
              <a:defRPr/>
            </a:pPr>
            <a:r>
              <a:rPr lang="cs-CZ" sz="2400" b="1" dirty="0" smtClean="0"/>
              <a:t>Winter </a:t>
            </a:r>
            <a:r>
              <a:rPr lang="cs-CZ" sz="2400" b="1" dirty="0" err="1" smtClean="0"/>
              <a:t>sports</a:t>
            </a:r>
            <a:r>
              <a:rPr lang="cs-CZ" sz="2400" b="1" dirty="0" smtClean="0"/>
              <a:t>-ski </a:t>
            </a:r>
            <a:r>
              <a:rPr lang="cs-CZ" sz="2400" b="1" dirty="0" err="1" smtClean="0"/>
              <a:t>resorts</a:t>
            </a:r>
            <a:endParaRPr lang="cs-CZ" sz="2400" b="1" dirty="0" smtClean="0"/>
          </a:p>
          <a:p>
            <a:pPr marL="0" indent="0" eaLnBrk="1" hangingPunct="1">
              <a:buNone/>
              <a:defRPr/>
            </a:pPr>
            <a:r>
              <a:rPr lang="cs-CZ" sz="2400" b="1" dirty="0" smtClean="0"/>
              <a:t>                           -</a:t>
            </a:r>
            <a:r>
              <a:rPr lang="cs-CZ" sz="2400" b="1" dirty="0" err="1" smtClean="0"/>
              <a:t>figure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skating</a:t>
            </a:r>
            <a:endParaRPr lang="cs-CZ" sz="2400" b="1" dirty="0" smtClean="0"/>
          </a:p>
          <a:p>
            <a:pPr marL="0" indent="0" eaLnBrk="1" hangingPunct="1">
              <a:buNone/>
              <a:defRPr/>
            </a:pPr>
            <a:r>
              <a:rPr lang="cs-CZ" sz="2400" b="1" dirty="0"/>
              <a:t> </a:t>
            </a:r>
            <a:r>
              <a:rPr lang="cs-CZ" sz="2400" b="1" dirty="0" smtClean="0"/>
              <a:t>                          -</a:t>
            </a:r>
            <a:r>
              <a:rPr lang="cs-CZ" sz="2400" b="1" dirty="0" err="1" smtClean="0"/>
              <a:t>yachting</a:t>
            </a:r>
            <a:endParaRPr lang="cs-CZ" sz="2400" b="1" dirty="0" smtClean="0"/>
          </a:p>
          <a:p>
            <a:pPr eaLnBrk="1" hangingPunct="1">
              <a:defRPr/>
            </a:pPr>
            <a:r>
              <a:rPr lang="cs-CZ" sz="2400" b="1" dirty="0" err="1" smtClean="0"/>
              <a:t>Summer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holidays</a:t>
            </a:r>
            <a:endParaRPr lang="cs-CZ" sz="2400" b="1" dirty="0" smtClean="0"/>
          </a:p>
          <a:p>
            <a:pPr eaLnBrk="1" hangingPunct="1">
              <a:defRPr/>
            </a:pPr>
            <a:r>
              <a:rPr lang="cs-CZ" sz="2400" b="1" dirty="0" err="1" smtClean="0"/>
              <a:t>Campsites</a:t>
            </a:r>
            <a:endParaRPr lang="cs-CZ" sz="2400" b="1" dirty="0" smtClean="0"/>
          </a:p>
        </p:txBody>
      </p:sp>
      <p:pic>
        <p:nvPicPr>
          <p:cNvPr id="17412" name="Picture 6" descr="_MG_4094_hurk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11525"/>
            <a:ext cx="4031580" cy="2679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413" name="Picture 8" descr="lipno--125579436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625" y="1196975"/>
            <a:ext cx="3313113" cy="2484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6749" y="3811525"/>
            <a:ext cx="4669246" cy="2679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112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0000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Treetop</a:t>
            </a:r>
            <a:r>
              <a:rPr lang="cs-CZ" dirty="0" smtClean="0"/>
              <a:t> </a:t>
            </a:r>
            <a:r>
              <a:rPr lang="cs-CZ" dirty="0" err="1" smtClean="0"/>
              <a:t>walkway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844824"/>
            <a:ext cx="5260578" cy="295577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4005064"/>
            <a:ext cx="3679097" cy="244827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0543" y="188640"/>
            <a:ext cx="3040862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2067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0000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44475"/>
            <a:ext cx="8385175" cy="116840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dirty="0" smtClean="0"/>
              <a:t>SPAS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1125538"/>
            <a:ext cx="8007350" cy="2087562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b="1" dirty="0" smtClean="0"/>
              <a:t>Bechyně</a:t>
            </a:r>
          </a:p>
          <a:p>
            <a:pPr eaLnBrk="1" hangingPunct="1">
              <a:defRPr/>
            </a:pPr>
            <a:r>
              <a:rPr lang="cs-CZ" sz="2400" b="1" dirty="0" smtClean="0"/>
              <a:t>Třeboň -   Lázně Aurora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		       -  Bertiny lázně</a:t>
            </a:r>
          </a:p>
          <a:p>
            <a:pPr eaLnBrk="1" hangingPunct="1">
              <a:defRPr/>
            </a:pPr>
            <a:r>
              <a:rPr lang="cs-CZ" sz="2400" b="1" dirty="0" smtClean="0"/>
              <a:t>Vráž u Písku</a:t>
            </a:r>
          </a:p>
          <a:p>
            <a:pPr eaLnBrk="1" hangingPunct="1">
              <a:defRPr/>
            </a:pPr>
            <a:r>
              <a:rPr lang="cs-CZ" sz="2400" b="1" dirty="0" smtClean="0"/>
              <a:t>Nové Hrady</a:t>
            </a:r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0563" y="1268413"/>
            <a:ext cx="3779837" cy="2520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961922"/>
            <a:ext cx="4103687" cy="2738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7191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0000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dirty="0" err="1" smtClean="0"/>
              <a:t>Holašovice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28775"/>
            <a:ext cx="7694613" cy="2376488"/>
          </a:xfrm>
        </p:spPr>
        <p:txBody>
          <a:bodyPr/>
          <a:lstStyle/>
          <a:p>
            <a:pPr eaLnBrk="1" hangingPunct="1">
              <a:defRPr/>
            </a:pP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village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with</a:t>
            </a:r>
            <a:r>
              <a:rPr lang="cs-CZ" sz="2400" b="1" dirty="0" smtClean="0"/>
              <a:t> a </a:t>
            </a:r>
            <a:r>
              <a:rPr lang="cs-CZ" sz="2400" b="1" dirty="0" err="1" smtClean="0"/>
              <a:t>pond</a:t>
            </a:r>
            <a:r>
              <a:rPr lang="cs-CZ" sz="2400" b="1" dirty="0" smtClean="0"/>
              <a:t> in </a:t>
            </a:r>
            <a:r>
              <a:rPr lang="cs-CZ" sz="2400" b="1" dirty="0" err="1" smtClean="0"/>
              <a:t>the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middle</a:t>
            </a:r>
            <a:r>
              <a:rPr lang="cs-CZ" sz="2400" b="1" dirty="0" smtClean="0"/>
              <a:t> </a:t>
            </a:r>
          </a:p>
          <a:p>
            <a:pPr eaLnBrk="1" hangingPunct="1">
              <a:defRPr/>
            </a:pPr>
            <a:r>
              <a:rPr lang="cs-CZ" sz="2400" b="1" dirty="0" err="1" smtClean="0"/>
              <a:t>South</a:t>
            </a:r>
            <a:r>
              <a:rPr lang="cs-CZ" sz="2400" b="1" dirty="0" smtClean="0"/>
              <a:t> Bohemian </a:t>
            </a:r>
            <a:r>
              <a:rPr lang="cs-CZ" sz="2400" b="1" dirty="0" err="1" smtClean="0"/>
              <a:t>Baroque</a:t>
            </a:r>
            <a:endParaRPr lang="cs-CZ" sz="2400" b="1" dirty="0" smtClean="0"/>
          </a:p>
          <a:p>
            <a:pPr eaLnBrk="1" hangingPunct="1">
              <a:defRPr/>
            </a:pPr>
            <a:r>
              <a:rPr lang="cs-CZ" sz="2400" b="1" dirty="0" smtClean="0"/>
              <a:t> UNESCO list</a:t>
            </a:r>
          </a:p>
          <a:p>
            <a:pPr eaLnBrk="1" hangingPunct="1">
              <a:defRPr/>
            </a:pPr>
            <a:r>
              <a:rPr lang="cs-CZ" sz="2400" b="1" dirty="0" err="1" smtClean="0"/>
              <a:t>Stonehenge</a:t>
            </a:r>
            <a:r>
              <a:rPr lang="cs-CZ" sz="2400" b="1" dirty="0" smtClean="0"/>
              <a:t> (24 </a:t>
            </a:r>
            <a:r>
              <a:rPr lang="cs-CZ" sz="2400" b="1" dirty="0" err="1" smtClean="0"/>
              <a:t>stones</a:t>
            </a:r>
            <a:r>
              <a:rPr lang="cs-CZ" sz="2400" b="1" dirty="0" smtClean="0"/>
              <a:t>)</a:t>
            </a:r>
          </a:p>
        </p:txBody>
      </p:sp>
      <p:pic>
        <p:nvPicPr>
          <p:cNvPr id="1536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3141663"/>
            <a:ext cx="3432175" cy="2808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539" y="3789039"/>
            <a:ext cx="4512501" cy="2707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912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0000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dirty="0" smtClean="0"/>
              <a:t>Hluboká nad Vltavou</a:t>
            </a:r>
          </a:p>
        </p:txBody>
      </p:sp>
      <p:sp>
        <p:nvSpPr>
          <p:cNvPr id="12291" name="Rectangle 7"/>
          <p:cNvSpPr>
            <a:spLocks noGrp="1" noRot="1" noChangeArrowheads="1"/>
          </p:cNvSpPr>
          <p:nvPr>
            <p:ph type="body" idx="4294967295"/>
          </p:nvPr>
        </p:nvSpPr>
        <p:spPr>
          <a:xfrm>
            <a:off x="179388" y="1412875"/>
            <a:ext cx="8666162" cy="4683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s-CZ" sz="2400" b="1" dirty="0" err="1" smtClean="0">
                <a:effectLst/>
              </a:rPr>
              <a:t>Chateau</a:t>
            </a:r>
            <a:r>
              <a:rPr lang="cs-CZ" sz="2400" b="1" dirty="0" smtClean="0">
                <a:effectLst/>
              </a:rPr>
              <a:t> Hluboká</a:t>
            </a:r>
          </a:p>
          <a:p>
            <a:r>
              <a:rPr lang="cs-CZ" sz="2400" b="1" dirty="0" err="1" smtClean="0">
                <a:effectLst/>
              </a:rPr>
              <a:t>The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Hunting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chateau</a:t>
            </a:r>
            <a:r>
              <a:rPr lang="cs-CZ" sz="2400" b="1" dirty="0" smtClean="0">
                <a:effectLst/>
              </a:rPr>
              <a:t> Ohrada</a:t>
            </a:r>
          </a:p>
          <a:p>
            <a:r>
              <a:rPr lang="cs-CZ" sz="2400" b="1" dirty="0" smtClean="0">
                <a:effectLst/>
              </a:rPr>
              <a:t>Zoo</a:t>
            </a:r>
          </a:p>
          <a:p>
            <a:r>
              <a:rPr lang="cs-CZ" sz="2400" b="1" dirty="0" err="1" smtClean="0">
                <a:effectLst/>
              </a:rPr>
              <a:t>Favourite</a:t>
            </a:r>
            <a:r>
              <a:rPr lang="cs-CZ" sz="2400" b="1" dirty="0" smtClean="0">
                <a:effectLst/>
              </a:rPr>
              <a:t> </a:t>
            </a:r>
            <a:r>
              <a:rPr lang="cs-CZ" sz="2400" b="1" dirty="0" err="1" smtClean="0">
                <a:effectLst/>
              </a:rPr>
              <a:t>wedding</a:t>
            </a:r>
            <a:r>
              <a:rPr lang="cs-CZ" sz="2400" b="1" dirty="0" smtClean="0">
                <a:effectLst/>
              </a:rPr>
              <a:t> place</a:t>
            </a:r>
          </a:p>
        </p:txBody>
      </p:sp>
      <p:pic>
        <p:nvPicPr>
          <p:cNvPr id="1229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850" y="3141663"/>
            <a:ext cx="3960813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900" y="4292600"/>
            <a:ext cx="3800475" cy="2228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3800" y="1484313"/>
            <a:ext cx="3384550" cy="2544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178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0000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56831" y="-228095"/>
            <a:ext cx="8385175" cy="1431925"/>
          </a:xfrm>
        </p:spPr>
        <p:txBody>
          <a:bodyPr/>
          <a:lstStyle/>
          <a:p>
            <a:r>
              <a:rPr lang="cs-CZ" sz="3200" dirty="0" err="1" smtClean="0"/>
              <a:t>Can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recognize</a:t>
            </a:r>
            <a:r>
              <a:rPr lang="cs-CZ" sz="3200" dirty="0" smtClean="0"/>
              <a:t> these </a:t>
            </a:r>
            <a:r>
              <a:rPr lang="cs-CZ" sz="3200" dirty="0" err="1" smtClean="0"/>
              <a:t>places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278393">
            <a:off x="346463" y="1373650"/>
            <a:ext cx="3859933" cy="266191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285678"/>
            <a:ext cx="2992657" cy="224160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307" y="3609130"/>
            <a:ext cx="4847474" cy="321408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39552" y="5216173"/>
            <a:ext cx="529734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Jindřichův Hradec-nativity </a:t>
            </a:r>
            <a:r>
              <a:rPr lang="cs-CZ" dirty="0" err="1" smtClean="0"/>
              <a:t>scene</a:t>
            </a:r>
            <a:r>
              <a:rPr lang="cs-CZ" dirty="0" smtClean="0"/>
              <a:t>(by </a:t>
            </a:r>
            <a:r>
              <a:rPr lang="cs-CZ" dirty="0" err="1" smtClean="0"/>
              <a:t>Tomaš</a:t>
            </a:r>
            <a:r>
              <a:rPr lang="cs-CZ" dirty="0" smtClean="0"/>
              <a:t> </a:t>
            </a:r>
            <a:r>
              <a:rPr lang="cs-CZ" dirty="0" err="1" smtClean="0"/>
              <a:t>Krýza</a:t>
            </a:r>
            <a:r>
              <a:rPr lang="cs-CZ" dirty="0" smtClean="0"/>
              <a:t>)</a:t>
            </a:r>
          </a:p>
          <a:p>
            <a:r>
              <a:rPr lang="cs-CZ" dirty="0" err="1" smtClean="0"/>
              <a:t>Narrow</a:t>
            </a:r>
            <a:r>
              <a:rPr lang="cs-CZ" dirty="0" smtClean="0"/>
              <a:t> </a:t>
            </a:r>
            <a:r>
              <a:rPr lang="cs-CZ" dirty="0" err="1" smtClean="0"/>
              <a:t>gauge</a:t>
            </a:r>
            <a:r>
              <a:rPr lang="cs-CZ" dirty="0" smtClean="0"/>
              <a:t> </a:t>
            </a:r>
            <a:r>
              <a:rPr lang="cs-CZ" dirty="0" err="1" smtClean="0"/>
              <a:t>railway</a:t>
            </a:r>
            <a:endParaRPr lang="cs-CZ" dirty="0" smtClean="0"/>
          </a:p>
          <a:p>
            <a:r>
              <a:rPr lang="cs-CZ" dirty="0" err="1" smtClean="0"/>
              <a:t>Pond</a:t>
            </a:r>
            <a:r>
              <a:rPr lang="cs-CZ" dirty="0" smtClean="0"/>
              <a:t> Vajgar</a:t>
            </a:r>
          </a:p>
          <a:p>
            <a:r>
              <a:rPr lang="cs-CZ" dirty="0" err="1" smtClean="0"/>
              <a:t>Castle</a:t>
            </a:r>
            <a:r>
              <a:rPr lang="cs-CZ" dirty="0" smtClean="0"/>
              <a:t> and </a:t>
            </a:r>
            <a:r>
              <a:rPr lang="cs-CZ" dirty="0" err="1" smtClean="0"/>
              <a:t>chateau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64494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5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5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5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5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5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5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FF0000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323528" y="0"/>
            <a:ext cx="8385175" cy="1431925"/>
          </a:xfrm>
        </p:spPr>
        <p:txBody>
          <a:bodyPr/>
          <a:lstStyle/>
          <a:p>
            <a:r>
              <a:rPr lang="cs-CZ" sz="3200" dirty="0" err="1" smtClean="0"/>
              <a:t>Can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recognize</a:t>
            </a:r>
            <a:r>
              <a:rPr lang="cs-CZ" sz="3200" dirty="0" smtClean="0"/>
              <a:t> these </a:t>
            </a:r>
            <a:r>
              <a:rPr lang="cs-CZ" sz="3200" dirty="0" err="1" smtClean="0"/>
              <a:t>places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1196752"/>
            <a:ext cx="4104456" cy="2731329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5940" y="1038842"/>
            <a:ext cx="3235527" cy="275019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9237" y="3120477"/>
            <a:ext cx="3288971" cy="218073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208" y="3789040"/>
            <a:ext cx="3672976" cy="275118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4437112"/>
            <a:ext cx="6622326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Český Krumlov</a:t>
            </a:r>
          </a:p>
          <a:p>
            <a:r>
              <a:rPr lang="cs-CZ" sz="2400" dirty="0" smtClean="0"/>
              <a:t>Open air </a:t>
            </a:r>
            <a:r>
              <a:rPr lang="cs-CZ" sz="2400" dirty="0" err="1" smtClean="0"/>
              <a:t>theatre</a:t>
            </a:r>
            <a:r>
              <a:rPr lang="cs-CZ" sz="2400" dirty="0" smtClean="0"/>
              <a:t>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revolving</a:t>
            </a:r>
            <a:r>
              <a:rPr lang="cs-CZ" sz="2400" dirty="0" smtClean="0"/>
              <a:t> audience</a:t>
            </a:r>
          </a:p>
          <a:p>
            <a:r>
              <a:rPr lang="cs-CZ" sz="2400" dirty="0" err="1" smtClean="0"/>
              <a:t>Castle</a:t>
            </a:r>
            <a:r>
              <a:rPr lang="cs-CZ" sz="2400" dirty="0" smtClean="0"/>
              <a:t> </a:t>
            </a:r>
            <a:r>
              <a:rPr lang="cs-CZ" sz="2400" dirty="0" err="1" smtClean="0"/>
              <a:t>complex</a:t>
            </a:r>
            <a:endParaRPr lang="cs-CZ" sz="2400" dirty="0" smtClean="0"/>
          </a:p>
          <a:p>
            <a:r>
              <a:rPr lang="cs-CZ" sz="2400" dirty="0" smtClean="0"/>
              <a:t>International music festival-Pivovarská zahrada</a:t>
            </a:r>
          </a:p>
          <a:p>
            <a:r>
              <a:rPr lang="cs-CZ" sz="2400" dirty="0" err="1" smtClean="0"/>
              <a:t>Going</a:t>
            </a:r>
            <a:r>
              <a:rPr lang="cs-CZ" sz="2400" dirty="0" smtClean="0"/>
              <a:t> </a:t>
            </a:r>
            <a:r>
              <a:rPr lang="cs-CZ" sz="2400" dirty="0" err="1" smtClean="0"/>
              <a:t>down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Vltave</a:t>
            </a:r>
            <a:r>
              <a:rPr lang="cs-CZ" sz="2400" dirty="0" smtClean="0"/>
              <a:t> </a:t>
            </a:r>
            <a:r>
              <a:rPr lang="cs-CZ" sz="2400" dirty="0" err="1" smtClean="0"/>
              <a:t>river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613642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387424"/>
            <a:ext cx="8229600" cy="1296144"/>
          </a:xfrm>
        </p:spPr>
        <p:txBody>
          <a:bodyPr/>
          <a:lstStyle/>
          <a:p>
            <a:r>
              <a:rPr lang="cs-CZ" dirty="0" err="1" smtClean="0"/>
              <a:t>Sources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 fontScale="92500" lnSpcReduction="10000"/>
          </a:bodyPr>
          <a:lstStyle/>
          <a:p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www.nase-pamatky.cz/zamky/hluboka-nad-vltavou.html</a:t>
            </a:r>
            <a:endParaRPr lang="cs-CZ" sz="1800" dirty="0" smtClean="0"/>
          </a:p>
          <a:p>
            <a:r>
              <a:rPr lang="cs-CZ" sz="1800" dirty="0"/>
              <a:t> http://</a:t>
            </a:r>
            <a:r>
              <a:rPr lang="cs-CZ" sz="1800" dirty="0" smtClean="0"/>
              <a:t>en.wikipedia.org/wiki/South_Bohemian_Region</a:t>
            </a:r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zajezdy-za-umenim.salve.cz/rozmbersky-rok-zajezd-ve-stopach-rozmberku-do-jiznich-cech</a:t>
            </a:r>
            <a:endParaRPr lang="cs-CZ" sz="1800" dirty="0" smtClean="0"/>
          </a:p>
          <a:p>
            <a:r>
              <a:rPr lang="cs-CZ" sz="1800" dirty="0"/>
              <a:t> http://</a:t>
            </a:r>
            <a:r>
              <a:rPr lang="cs-CZ" sz="1800" dirty="0" smtClean="0"/>
              <a:t>tema.novinky.cz/ceske-budejovice</a:t>
            </a:r>
          </a:p>
          <a:p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www.slantour.cz/zajezdy/informace/jizni-cechy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http://www.zamekorlik.cz/cs</a:t>
            </a:r>
            <a:r>
              <a:rPr lang="cs-CZ" sz="1800" dirty="0" smtClean="0">
                <a:hlinkClick r:id="rId5"/>
              </a:rPr>
              <a:t>/</a:t>
            </a:r>
            <a:endParaRPr lang="cs-CZ" sz="1800" dirty="0" smtClean="0"/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www.flyfoto.cz/2012/06/zamek-orlik.html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www.jiznicechy.cz/temata/export.php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www.visit-bohemia.cz/mista_cervena-lhota.html</a:t>
            </a:r>
            <a:endParaRPr lang="cs-CZ" sz="1800" dirty="0" smtClean="0"/>
          </a:p>
          <a:p>
            <a:r>
              <a:rPr lang="cs-CZ" sz="1800" dirty="0"/>
              <a:t> http://</a:t>
            </a:r>
            <a:r>
              <a:rPr lang="cs-CZ" sz="1800" dirty="0" smtClean="0"/>
              <a:t>www.treky.cz/turistika/na-klet-z-ceskeho-krumlova-celodenni-turistika-za-nejvyssi-horou-blanskeho-lesa</a:t>
            </a:r>
          </a:p>
          <a:p>
            <a:r>
              <a:rPr lang="cs-CZ" sz="1800" dirty="0">
                <a:hlinkClick r:id="rId9"/>
              </a:rPr>
              <a:t>http://cestovani.idnes.cz/klet-z-nejstarsi-kamenne-rozhledny-stredni-evropy-uvidite-i-dachstein-1mm-/</a:t>
            </a:r>
            <a:r>
              <a:rPr lang="cs-CZ" sz="1800" dirty="0" smtClean="0">
                <a:hlinkClick r:id="rId9"/>
              </a:rPr>
              <a:t>tipy-na-vylet.aspx?c=A090907_143752_igcechy_tom</a:t>
            </a:r>
            <a:endParaRPr lang="cs-CZ" sz="1800" dirty="0" smtClean="0"/>
          </a:p>
          <a:p>
            <a:r>
              <a:rPr lang="cs-CZ" sz="1800" dirty="0">
                <a:hlinkClick r:id="rId10"/>
              </a:rPr>
              <a:t>http://www.zamek-kratochvile.eu/navstevni-doba</a:t>
            </a:r>
            <a:r>
              <a:rPr lang="cs-CZ" sz="1800" dirty="0" smtClean="0">
                <a:hlinkClick r:id="rId10"/>
              </a:rPr>
              <a:t>/</a:t>
            </a:r>
            <a:endParaRPr lang="cs-CZ" sz="1800" dirty="0" smtClean="0"/>
          </a:p>
          <a:p>
            <a:r>
              <a:rPr lang="cs-CZ" sz="1800" dirty="0">
                <a:hlinkClick r:id="rId11"/>
              </a:rPr>
              <a:t>http://www.lipensko.org</a:t>
            </a:r>
            <a:r>
              <a:rPr lang="cs-CZ" sz="1800" dirty="0" smtClean="0">
                <a:hlinkClick r:id="rId11"/>
              </a:rPr>
              <a:t>/</a:t>
            </a:r>
            <a:endParaRPr lang="cs-CZ" sz="1800" dirty="0" smtClean="0"/>
          </a:p>
          <a:p>
            <a:r>
              <a:rPr lang="cs-CZ" sz="1800" dirty="0"/>
              <a:t> http://lodenicelipno.cz</a:t>
            </a:r>
            <a:r>
              <a:rPr lang="cs-CZ" sz="1800" dirty="0" smtClean="0"/>
              <a:t>/</a:t>
            </a:r>
          </a:p>
          <a:p>
            <a:r>
              <a:rPr lang="cs-CZ" sz="1800" dirty="0">
                <a:hlinkClick r:id="rId12"/>
              </a:rPr>
              <a:t>http://</a:t>
            </a:r>
            <a:r>
              <a:rPr lang="cs-CZ" sz="1800" dirty="0" smtClean="0">
                <a:hlinkClick r:id="rId12"/>
              </a:rPr>
              <a:t>www.novinky.cz/vase-zpravy/jihocesky-kraj/cesky-krumlov/1297-12641-lipenska-stezka-korunami-stromu-nabizi-nejen-nadherne-vyhlidky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6620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332656"/>
            <a:ext cx="8229600" cy="5793507"/>
          </a:xfrm>
        </p:spPr>
        <p:txBody>
          <a:bodyPr>
            <a:normAutofit lnSpcReduction="10000"/>
          </a:bodyPr>
          <a:lstStyle/>
          <a:p>
            <a:r>
              <a:rPr lang="cs-CZ" sz="1800" dirty="0" smtClean="0">
                <a:hlinkClick r:id="rId2"/>
              </a:rPr>
              <a:t>http</a:t>
            </a:r>
            <a:r>
              <a:rPr lang="cs-CZ" sz="1800" dirty="0">
                <a:hlinkClick r:id="rId2"/>
              </a:rPr>
              <a:t>://www.lipnoservis.cz/stezka-korunami-stromu-lipno</a:t>
            </a:r>
            <a:r>
              <a:rPr lang="cs-CZ" sz="1800" dirty="0" smtClean="0">
                <a:hlinkClick r:id="rId2"/>
              </a:rPr>
              <a:t>/</a:t>
            </a:r>
            <a:endParaRPr lang="cs-CZ" sz="1800" dirty="0" smtClean="0"/>
          </a:p>
          <a:p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www.gubi.cz/news/lazne-aurora-trebon-cz</a:t>
            </a:r>
            <a:endParaRPr lang="cs-CZ" sz="1800" dirty="0" smtClean="0"/>
          </a:p>
          <a:p>
            <a:r>
              <a:rPr lang="cs-CZ" sz="1800" dirty="0">
                <a:hlinkClick r:id="rId4"/>
              </a:rPr>
              <a:t>http://vraz-lazne.cz</a:t>
            </a:r>
            <a:r>
              <a:rPr lang="cs-CZ" sz="1800" dirty="0" smtClean="0">
                <a:hlinkClick r:id="rId4"/>
              </a:rPr>
              <a:t>/</a:t>
            </a:r>
            <a:endParaRPr lang="cs-CZ" sz="1800" dirty="0" smtClean="0"/>
          </a:p>
          <a:p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www.blanet.cz/img.php?sect=default&amp;id=330&amp;type=jpg&amp;lang=cz&amp;mode=normal&amp;artid=143</a:t>
            </a:r>
            <a:endParaRPr lang="cs-CZ" sz="1800" dirty="0" smtClean="0"/>
          </a:p>
          <a:p>
            <a:r>
              <a:rPr lang="cs-CZ" sz="1800" dirty="0"/>
              <a:t> http://</a:t>
            </a:r>
            <a:r>
              <a:rPr lang="cs-CZ" sz="1800" dirty="0" smtClean="0"/>
              <a:t>www.u-pesku.cz/region-a-okoli</a:t>
            </a:r>
          </a:p>
          <a:p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www.ckrumlov.cz/cz1250/aktual/mesto/t_mesovm022004.htm</a:t>
            </a:r>
            <a:endParaRPr lang="cs-CZ" sz="1800" dirty="0" smtClean="0"/>
          </a:p>
          <a:p>
            <a:r>
              <a:rPr lang="cs-CZ" sz="1800" dirty="0">
                <a:hlinkClick r:id="rId7"/>
              </a:rPr>
              <a:t>http://www.cestykrajem.cz/katalog/dle-lokalit/objekty/zamek-ohrada-hluboka-nad-vltavou</a:t>
            </a:r>
            <a:r>
              <a:rPr lang="cs-CZ" sz="1800" dirty="0" smtClean="0">
                <a:hlinkClick r:id="rId7"/>
              </a:rPr>
              <a:t>/</a:t>
            </a:r>
            <a:endParaRPr lang="cs-CZ" sz="1800" dirty="0" smtClean="0"/>
          </a:p>
          <a:p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www.jiznicechy.org/cz/index.php?path=mest/jhradec7.htm</a:t>
            </a:r>
            <a:endParaRPr lang="cs-CZ" sz="1800" dirty="0" smtClean="0"/>
          </a:p>
          <a:p>
            <a:r>
              <a:rPr lang="cs-CZ" sz="1800" dirty="0"/>
              <a:t> http://</a:t>
            </a:r>
            <a:r>
              <a:rPr lang="cs-CZ" sz="1800" dirty="0" smtClean="0"/>
              <a:t>infocentrum.jh.cz/cs/historie-a-pamatky/jindrichohradecka-uzkokolejka.html</a:t>
            </a:r>
          </a:p>
          <a:p>
            <a:r>
              <a:rPr lang="cs-CZ" sz="1800" dirty="0">
                <a:hlinkClick r:id="rId9"/>
              </a:rPr>
              <a:t>http://www.cestopisy.com/ceska-kanada-jindrichuv-hradec</a:t>
            </a:r>
            <a:r>
              <a:rPr lang="cs-CZ" sz="1800" dirty="0" smtClean="0">
                <a:hlinkClick r:id="rId9"/>
              </a:rPr>
              <a:t>/</a:t>
            </a:r>
            <a:endParaRPr lang="cs-CZ" sz="1800" dirty="0" smtClean="0"/>
          </a:p>
          <a:p>
            <a:r>
              <a:rPr lang="cs-CZ" sz="1800" dirty="0">
                <a:hlinkClick r:id="rId10"/>
              </a:rPr>
              <a:t>http://www.apartmanyathanor.cz</a:t>
            </a:r>
            <a:r>
              <a:rPr lang="cs-CZ" sz="1800" dirty="0" smtClean="0">
                <a:hlinkClick r:id="rId10"/>
              </a:rPr>
              <a:t>/</a:t>
            </a:r>
            <a:endParaRPr lang="cs-CZ" sz="1800" dirty="0" smtClean="0"/>
          </a:p>
          <a:p>
            <a:r>
              <a:rPr lang="cs-CZ" sz="1800" dirty="0"/>
              <a:t> http://</a:t>
            </a:r>
            <a:r>
              <a:rPr lang="cs-CZ" sz="1800" dirty="0" smtClean="0"/>
              <a:t>www.archiweb.cz/news.php?action=show&amp;type=1&amp;id=8230</a:t>
            </a:r>
          </a:p>
          <a:p>
            <a:r>
              <a:rPr lang="cs-CZ" sz="1800" dirty="0"/>
              <a:t> http://</a:t>
            </a:r>
            <a:r>
              <a:rPr lang="cs-CZ" sz="1800" dirty="0" smtClean="0"/>
              <a:t>www.festivalkrumlov.cz/pivovarska-zahrada</a:t>
            </a:r>
          </a:p>
          <a:p>
            <a:r>
              <a:rPr lang="cs-CZ" sz="1800" dirty="0">
                <a:hlinkClick r:id="rId11"/>
              </a:rPr>
              <a:t>http://</a:t>
            </a:r>
            <a:r>
              <a:rPr lang="cs-CZ" sz="1800" dirty="0" smtClean="0">
                <a:hlinkClick r:id="rId11"/>
              </a:rPr>
              <a:t>www.grenzgenial.info/cz/lipensko-cesky-krumlov/lipnostausee-cesky-krumlov-vorteilspartner/pujcovna-lodi-malecek-rafting-canoe-cesky-krumlov.html</a:t>
            </a:r>
            <a:endParaRPr lang="cs-CZ" sz="1800" dirty="0" smtClean="0"/>
          </a:p>
          <a:p>
            <a:r>
              <a:rPr lang="cs-CZ" sz="1800" dirty="0"/>
              <a:t> http://www.cestykrajem.cz/katalog/dle-lokalit/objekty/tercino-udoli/</a:t>
            </a:r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683156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1_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a="http://schemas.openxmlformats.org/drawingml/2006/main" name="2_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5.xml><?xml version="1.0" encoding="utf-8"?>
<a:theme xmlns:a="http://schemas.openxmlformats.org/drawingml/2006/main" name="3_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6.xml><?xml version="1.0" encoding="utf-8"?>
<a:theme xmlns:a="http://schemas.openxmlformats.org/drawingml/2006/main" name="4_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5_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8.xml><?xml version="1.0" encoding="utf-8"?>
<a:theme xmlns:a="http://schemas.openxmlformats.org/drawingml/2006/main" name="6_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9.xml><?xml version="1.0" encoding="utf-8"?>
<a:theme xmlns:a="http://schemas.openxmlformats.org/drawingml/2006/main" name="7_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0.xml><?xml version="1.0" encoding="utf-8"?>
<a:theme xmlns:a="http://schemas.openxmlformats.org/drawingml/2006/main" name="8_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1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883</TotalTime>
  <Words>457</Words>
  <Application>Microsoft Office PowerPoint</Application>
  <PresentationFormat>Předvádění na obrazovce (4:3)</PresentationFormat>
  <Paragraphs>138</Paragraphs>
  <Slides>17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10</vt:i4>
      </vt:variant>
      <vt:variant>
        <vt:lpstr>Nadpisy snímků</vt:lpstr>
      </vt:variant>
      <vt:variant>
        <vt:i4>17</vt:i4>
      </vt:variant>
    </vt:vector>
  </HeadingPairs>
  <TitlesOfParts>
    <vt:vector size="32" baseType="lpstr">
      <vt:lpstr>Arial</vt:lpstr>
      <vt:lpstr>Arial Black</vt:lpstr>
      <vt:lpstr>Calibri</vt:lpstr>
      <vt:lpstr>Times New Roman</vt:lpstr>
      <vt:lpstr>Wingdings</vt:lpstr>
      <vt:lpstr>Motiv systému Office</vt:lpstr>
      <vt:lpstr>Vrstvy skla</vt:lpstr>
      <vt:lpstr>1_Vrstvy skla</vt:lpstr>
      <vt:lpstr>2_Vrstvy skla</vt:lpstr>
      <vt:lpstr>3_Vrstvy skla</vt:lpstr>
      <vt:lpstr>4_Vrstvy skla</vt:lpstr>
      <vt:lpstr>5_Vrstvy skla</vt:lpstr>
      <vt:lpstr>6_Vrstvy skla</vt:lpstr>
      <vt:lpstr>7_Vrstvy skla</vt:lpstr>
      <vt:lpstr>8_Vrstvy skla</vt:lpstr>
      <vt:lpstr>Prezentace aplikace PowerPoint</vt:lpstr>
      <vt:lpstr>Prezentace aplikace PowerPoint</vt:lpstr>
      <vt:lpstr>South Bohemia - region worth visiting</vt:lpstr>
      <vt:lpstr>Prezentace aplikace PowerPoint</vt:lpstr>
      <vt:lpstr>Orlík </vt:lpstr>
      <vt:lpstr>Červená Lhota</vt:lpstr>
      <vt:lpstr>Kleť</vt:lpstr>
      <vt:lpstr>Kratochvíle</vt:lpstr>
      <vt:lpstr>Lipno</vt:lpstr>
      <vt:lpstr>Treetop walkway</vt:lpstr>
      <vt:lpstr>SPAS</vt:lpstr>
      <vt:lpstr>Holašovice</vt:lpstr>
      <vt:lpstr>Hluboká nad Vltavou</vt:lpstr>
      <vt:lpstr>Can you recognize these places?</vt:lpstr>
      <vt:lpstr>Can you recognize these places?</vt:lpstr>
      <vt:lpstr>Sources: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Alena</dc:creator>
  <cp:lastModifiedBy>Zelenková Alena</cp:lastModifiedBy>
  <cp:revision>34</cp:revision>
  <dcterms:created xsi:type="dcterms:W3CDTF">2014-04-08T14:56:57Z</dcterms:created>
  <dcterms:modified xsi:type="dcterms:W3CDTF">2014-04-15T06:21:18Z</dcterms:modified>
</cp:coreProperties>
</file>