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4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5.xml" ContentType="application/vnd.openxmlformats-officedocument.theme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theme/theme6.xml" ContentType="application/vnd.openxmlformats-officedocument.theme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theme/theme7.xml" ContentType="application/vnd.openxmlformats-officedocument.theme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theme/theme8.xml" ContentType="application/vnd.openxmlformats-officedocument.theme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theme/theme9.xml" ContentType="application/vnd.openxmlformats-officedocument.theme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theme/theme10.xml" ContentType="application/vnd.openxmlformats-officedocument.theme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theme/theme11.xml" ContentType="application/vnd.openxmlformats-officedocument.theme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theme/theme12.xml" ContentType="application/vnd.openxmlformats-officedocument.theme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theme/theme13.xml" ContentType="application/vnd.openxmlformats-officedocument.theme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slideLayouts/slideLayout190.xml" ContentType="application/vnd.openxmlformats-officedocument.presentationml.slideLayout+xml"/>
  <Override PartName="/ppt/slideLayouts/slideLayout191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Layouts/slideLayout193.xml" ContentType="application/vnd.openxmlformats-officedocument.presentationml.slideLayout+xml"/>
  <Override PartName="/ppt/theme/theme14.xml" ContentType="application/vnd.openxmlformats-officedocument.theme+xml"/>
  <Override PartName="/ppt/slideLayouts/slideLayout19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202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204.xml" ContentType="application/vnd.openxmlformats-officedocument.presentationml.slideLayout+xml"/>
  <Override PartName="/ppt/slideLayouts/slideLayout205.xml" ContentType="application/vnd.openxmlformats-officedocument.presentationml.slideLayout+xml"/>
  <Override PartName="/ppt/slideLayouts/slideLayout206.xml" ContentType="application/vnd.openxmlformats-officedocument.presentationml.slideLayout+xml"/>
  <Override PartName="/ppt/slideLayouts/slideLayout207.xml" ContentType="application/vnd.openxmlformats-officedocument.presentationml.slideLayout+xml"/>
  <Override PartName="/ppt/theme/theme15.xml" ContentType="application/vnd.openxmlformats-officedocument.theme+xml"/>
  <Override PartName="/ppt/slideLayouts/slideLayout208.xml" ContentType="application/vnd.openxmlformats-officedocument.presentationml.slideLayout+xml"/>
  <Override PartName="/ppt/slideLayouts/slideLayout209.xml" ContentType="application/vnd.openxmlformats-officedocument.presentationml.slideLayout+xml"/>
  <Override PartName="/ppt/slideLayouts/slideLayout210.xml" ContentType="application/vnd.openxmlformats-officedocument.presentationml.slideLayout+xml"/>
  <Override PartName="/ppt/slideLayouts/slideLayout211.xml" ContentType="application/vnd.openxmlformats-officedocument.presentationml.slideLayout+xml"/>
  <Override PartName="/ppt/slideLayouts/slideLayout212.xml" ContentType="application/vnd.openxmlformats-officedocument.presentationml.slideLayout+xml"/>
  <Override PartName="/ppt/slideLayouts/slideLayout213.xml" ContentType="application/vnd.openxmlformats-officedocument.presentationml.slideLayout+xml"/>
  <Override PartName="/ppt/slideLayouts/slideLayout214.xml" ContentType="application/vnd.openxmlformats-officedocument.presentationml.slideLayout+xml"/>
  <Override PartName="/ppt/slideLayouts/slideLayout215.xml" ContentType="application/vnd.openxmlformats-officedocument.presentationml.slideLayout+xml"/>
  <Override PartName="/ppt/slideLayouts/slideLayout216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218.xml" ContentType="application/vnd.openxmlformats-officedocument.presentationml.slideLayout+xml"/>
  <Override PartName="/ppt/slideLayouts/slideLayout219.xml" ContentType="application/vnd.openxmlformats-officedocument.presentationml.slideLayout+xml"/>
  <Override PartName="/ppt/slideLayouts/slideLayout220.xml" ContentType="application/vnd.openxmlformats-officedocument.presentationml.slideLayout+xml"/>
  <Override PartName="/ppt/slideLayouts/slideLayout221.xml" ContentType="application/vnd.openxmlformats-officedocument.presentationml.slideLayout+xml"/>
  <Override PartName="/ppt/theme/theme16.xml" ContentType="application/vnd.openxmlformats-officedocument.theme+xml"/>
  <Override PartName="/ppt/slideLayouts/slideLayout222.xml" ContentType="application/vnd.openxmlformats-officedocument.presentationml.slideLayout+xml"/>
  <Override PartName="/ppt/slideLayouts/slideLayout223.xml" ContentType="application/vnd.openxmlformats-officedocument.presentationml.slideLayout+xml"/>
  <Override PartName="/ppt/slideLayouts/slideLayout224.xml" ContentType="application/vnd.openxmlformats-officedocument.presentationml.slideLayout+xml"/>
  <Override PartName="/ppt/slideLayouts/slideLayout225.xml" ContentType="application/vnd.openxmlformats-officedocument.presentationml.slideLayout+xml"/>
  <Override PartName="/ppt/slideLayouts/slideLayout226.xml" ContentType="application/vnd.openxmlformats-officedocument.presentationml.slideLayout+xml"/>
  <Override PartName="/ppt/slideLayouts/slideLayout227.xml" ContentType="application/vnd.openxmlformats-officedocument.presentationml.slideLayout+xml"/>
  <Override PartName="/ppt/slideLayouts/slideLayout228.xml" ContentType="application/vnd.openxmlformats-officedocument.presentationml.slideLayout+xml"/>
  <Override PartName="/ppt/slideLayouts/slideLayout229.xml" ContentType="application/vnd.openxmlformats-officedocument.presentationml.slideLayout+xml"/>
  <Override PartName="/ppt/slideLayouts/slideLayout230.xml" ContentType="application/vnd.openxmlformats-officedocument.presentationml.slideLayout+xml"/>
  <Override PartName="/ppt/slideLayouts/slideLayout231.xml" ContentType="application/vnd.openxmlformats-officedocument.presentationml.slideLayout+xml"/>
  <Override PartName="/ppt/slideLayouts/slideLayout232.xml" ContentType="application/vnd.openxmlformats-officedocument.presentationml.slideLayout+xml"/>
  <Override PartName="/ppt/theme/theme17.xml" ContentType="application/vnd.openxmlformats-officedocument.theme+xml"/>
  <Override PartName="/ppt/slideLayouts/slideLayout233.xml" ContentType="application/vnd.openxmlformats-officedocument.presentationml.slideLayout+xml"/>
  <Override PartName="/ppt/slideLayouts/slideLayout234.xml" ContentType="application/vnd.openxmlformats-officedocument.presentationml.slideLayout+xml"/>
  <Override PartName="/ppt/slideLayouts/slideLayout235.xml" ContentType="application/vnd.openxmlformats-officedocument.presentationml.slideLayout+xml"/>
  <Override PartName="/ppt/slideLayouts/slideLayout236.xml" ContentType="application/vnd.openxmlformats-officedocument.presentationml.slideLayout+xml"/>
  <Override PartName="/ppt/slideLayouts/slideLayout237.xml" ContentType="application/vnd.openxmlformats-officedocument.presentationml.slideLayout+xml"/>
  <Override PartName="/ppt/slideLayouts/slideLayout238.xml" ContentType="application/vnd.openxmlformats-officedocument.presentationml.slideLayout+xml"/>
  <Override PartName="/ppt/slideLayouts/slideLayout239.xml" ContentType="application/vnd.openxmlformats-officedocument.presentationml.slideLayout+xml"/>
  <Override PartName="/ppt/slideLayouts/slideLayout240.xml" ContentType="application/vnd.openxmlformats-officedocument.presentationml.slideLayout+xml"/>
  <Override PartName="/ppt/slideLayouts/slideLayout241.xml" ContentType="application/vnd.openxmlformats-officedocument.presentationml.slideLayout+xml"/>
  <Override PartName="/ppt/slideLayouts/slideLayout242.xml" ContentType="application/vnd.openxmlformats-officedocument.presentationml.slideLayout+xml"/>
  <Override PartName="/ppt/slideLayouts/slideLayout243.xml" ContentType="application/vnd.openxmlformats-officedocument.presentationml.slideLayout+xml"/>
  <Override PartName="/ppt/theme/theme18.xml" ContentType="application/vnd.openxmlformats-officedocument.theme+xml"/>
  <Override PartName="/ppt/theme/theme19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5" r:id="rId3"/>
    <p:sldMasterId id="2147483690" r:id="rId4"/>
    <p:sldMasterId id="2147483705" r:id="rId5"/>
    <p:sldMasterId id="2147483720" r:id="rId6"/>
    <p:sldMasterId id="2147483735" r:id="rId7"/>
    <p:sldMasterId id="2147483750" r:id="rId8"/>
    <p:sldMasterId id="2147483765" r:id="rId9"/>
    <p:sldMasterId id="2147483780" r:id="rId10"/>
    <p:sldMasterId id="2147483795" r:id="rId11"/>
    <p:sldMasterId id="2147483810" r:id="rId12"/>
    <p:sldMasterId id="2147483825" r:id="rId13"/>
    <p:sldMasterId id="2147483840" r:id="rId14"/>
    <p:sldMasterId id="2147483855" r:id="rId15"/>
    <p:sldMasterId id="2147483870" r:id="rId16"/>
    <p:sldMasterId id="2147483885" r:id="rId17"/>
    <p:sldMasterId id="2147483897" r:id="rId18"/>
  </p:sldMasterIdLst>
  <p:notesMasterIdLst>
    <p:notesMasterId r:id="rId44"/>
  </p:notesMasterIdLst>
  <p:sldIdLst>
    <p:sldId id="287" r:id="rId19"/>
    <p:sldId id="288" r:id="rId20"/>
    <p:sldId id="258" r:id="rId21"/>
    <p:sldId id="260" r:id="rId22"/>
    <p:sldId id="261" r:id="rId23"/>
    <p:sldId id="259" r:id="rId24"/>
    <p:sldId id="265" r:id="rId25"/>
    <p:sldId id="267" r:id="rId26"/>
    <p:sldId id="268" r:id="rId27"/>
    <p:sldId id="264" r:id="rId28"/>
    <p:sldId id="269" r:id="rId29"/>
    <p:sldId id="271" r:id="rId30"/>
    <p:sldId id="270" r:id="rId31"/>
    <p:sldId id="272" r:id="rId32"/>
    <p:sldId id="275" r:id="rId33"/>
    <p:sldId id="273" r:id="rId34"/>
    <p:sldId id="277" r:id="rId35"/>
    <p:sldId id="281" r:id="rId36"/>
    <p:sldId id="282" r:id="rId37"/>
    <p:sldId id="283" r:id="rId38"/>
    <p:sldId id="284" r:id="rId39"/>
    <p:sldId id="285" r:id="rId40"/>
    <p:sldId id="286" r:id="rId41"/>
    <p:sldId id="263" r:id="rId42"/>
    <p:sldId id="274" r:id="rId43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476" autoAdjust="0"/>
    <p:restoredTop sz="94660"/>
  </p:normalViewPr>
  <p:slideViewPr>
    <p:cSldViewPr snapToGrid="0">
      <p:cViewPr varScale="1">
        <p:scale>
          <a:sx n="59" d="100"/>
          <a:sy n="59" d="100"/>
        </p:scale>
        <p:origin x="-102" y="-4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slide" Target="slides/slide8.xml"/><Relationship Id="rId39" Type="http://schemas.openxmlformats.org/officeDocument/2006/relationships/slide" Target="slides/slide2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3.xml"/><Relationship Id="rId34" Type="http://schemas.openxmlformats.org/officeDocument/2006/relationships/slide" Target="slides/slide16.xml"/><Relationship Id="rId42" Type="http://schemas.openxmlformats.org/officeDocument/2006/relationships/slide" Target="slides/slide24.xml"/><Relationship Id="rId47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" Target="slides/slide7.xml"/><Relationship Id="rId33" Type="http://schemas.openxmlformats.org/officeDocument/2006/relationships/slide" Target="slides/slide15.xml"/><Relationship Id="rId38" Type="http://schemas.openxmlformats.org/officeDocument/2006/relationships/slide" Target="slides/slide20.xml"/><Relationship Id="rId46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0" Type="http://schemas.openxmlformats.org/officeDocument/2006/relationships/slide" Target="slides/slide2.xml"/><Relationship Id="rId29" Type="http://schemas.openxmlformats.org/officeDocument/2006/relationships/slide" Target="slides/slide11.xml"/><Relationship Id="rId41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slide" Target="slides/slide19.xml"/><Relationship Id="rId40" Type="http://schemas.openxmlformats.org/officeDocument/2006/relationships/slide" Target="slides/slide22.xml"/><Relationship Id="rId45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slide" Target="slides/slide18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1.xml"/><Relationship Id="rId31" Type="http://schemas.openxmlformats.org/officeDocument/2006/relationships/slide" Target="slides/slide13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slide" Target="slides/slide17.xml"/><Relationship Id="rId43" Type="http://schemas.openxmlformats.org/officeDocument/2006/relationships/slide" Target="slides/slide25.xml"/><Relationship Id="rId4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7A6394-6F67-499A-AA78-69BCAF3EE048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089361-4B34-46A7-AC80-3740597992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82283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DF129-B00B-4C21-80B2-B0C35DABEEA7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80B-6342-4BE1-9D86-326478647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5522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DF129-B00B-4C21-80B2-B0C35DABEEA7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80B-6342-4BE1-9D86-326478647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76503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1" y="1709906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1" y="4589631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DF129-B00B-4C21-80B2-B0C35DABEEA7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80B-6342-4BE1-9D86-326478647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33670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DF129-B00B-4C21-80B2-B0C35DABEEA7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80B-6342-4BE1-9D86-326478647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637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9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3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3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DF129-B00B-4C21-80B2-B0C35DABEEA7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80B-6342-4BE1-9D86-326478647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739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DF129-B00B-4C21-80B2-B0C35DABEEA7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80B-6342-4BE1-9D86-326478647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8117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DF129-B00B-4C21-80B2-B0C35DABEEA7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80B-6342-4BE1-9D86-326478647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102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593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DF129-B00B-4C21-80B2-B0C35DABEEA7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80B-6342-4BE1-9D86-326478647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4612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593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DF129-B00B-4C21-80B2-B0C35DABEEA7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80B-6342-4BE1-9D86-326478647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6305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DF129-B00B-4C21-80B2-B0C35DABEEA7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80B-6342-4BE1-9D86-326478647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343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3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DF129-B00B-4C21-80B2-B0C35DABEEA7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80B-6342-4BE1-9D86-326478647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2619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594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09E801-E42A-4928-98E0-A33A829D1E2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383F4-13B7-49A9-9ACC-F1B251C8B8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59739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848F6-07AD-4C6F-8877-399CDB2BB3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373650-613F-4546-893C-9EEBDF2DAC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7242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7069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F23AF0-04A2-487B-8FFA-12E840975CB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3BECF1-2BC1-4D44-9C21-C018E89142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96145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195801-D3FA-488D-9FB1-085E23B06A5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CB1DB0-C02E-4F21-A962-16CD812E98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33899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480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480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40AFF5-96AF-483E-846E-5C29733DBAA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19E63-E70D-4265-B446-3690A70A77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89991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F61A51-D3BE-4B94-898F-CE02B8DAE58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64C0D-B322-407E-9373-8BBDAEB516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84489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BDA9FE-FB57-48F8-BAC2-08CC2084181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C29C69-5C35-47E5-A1A4-9DA18EFB57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89101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219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C27476-4A58-4930-96DF-92E8F7151AA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E5983-2FB5-47B8-BD54-6BFBFD55EF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04014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6049DE-BF0C-4FA9-810F-B56FAABF629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E22FB-7956-499E-BB36-B085C5AA23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8226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0F4DF-0019-4E90-BCFA-56EEDA10051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79F8A1-04E9-42D3-A6BA-E643410314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82382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807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807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F63B8B-4D05-41C7-9788-2F32A73846F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59E56-A1D7-4425-813D-BC280B8583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21707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09600" y="274807"/>
            <a:ext cx="109728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B4805-DE22-42AC-9198-0CFB664CF29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D31D38-1BC4-42A9-B0B2-9C7D4AB237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013513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757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757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CB3C96-F1C0-4098-B2BA-B78B26E3BF3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086D73-5F30-4E14-B146-9F09134E01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15020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26893A-80A2-4D55-AEF7-92ED0DE32F7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CF3E5-DD18-408B-9F23-B009441CAD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22296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594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09E801-E42A-4928-98E0-A33A829D1E2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383F4-13B7-49A9-9ACC-F1B251C8B8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723393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848F6-07AD-4C6F-8877-399CDB2BB3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373650-613F-4546-893C-9EEBDF2DAC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246958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7069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F23AF0-04A2-487B-8FFA-12E840975CB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3BECF1-2BC1-4D44-9C21-C018E89142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290108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195801-D3FA-488D-9FB1-085E23B06A5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CB1DB0-C02E-4F21-A962-16CD812E98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94033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480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480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40AFF5-96AF-483E-846E-5C29733DBAA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19E63-E70D-4265-B446-3690A70A77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616693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F61A51-D3BE-4B94-898F-CE02B8DAE58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64C0D-B322-407E-9373-8BBDAEB516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859253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BDA9FE-FB57-48F8-BAC2-08CC2084181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C29C69-5C35-47E5-A1A4-9DA18EFB57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354008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219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C27476-4A58-4930-96DF-92E8F7151AA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E5983-2FB5-47B8-BD54-6BFBFD55EF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646730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6049DE-BF0C-4FA9-810F-B56FAABF629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E22FB-7956-499E-BB36-B085C5AA23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140742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0F4DF-0019-4E90-BCFA-56EEDA10051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79F8A1-04E9-42D3-A6BA-E643410314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281813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807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807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F63B8B-4D05-41C7-9788-2F32A73846F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59E56-A1D7-4425-813D-BC280B8583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857479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09600" y="274807"/>
            <a:ext cx="109728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B4805-DE22-42AC-9198-0CFB664CF29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D31D38-1BC4-42A9-B0B2-9C7D4AB237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15342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757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757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CB3C96-F1C0-4098-B2BA-B78B26E3BF3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086D73-5F30-4E14-B146-9F09134E01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01347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26893A-80A2-4D55-AEF7-92ED0DE32F7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CF3E5-DD18-408B-9F23-B009441CAD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27157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594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09E801-E42A-4928-98E0-A33A829D1E2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383F4-13B7-49A9-9ACC-F1B251C8B8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6050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848F6-07AD-4C6F-8877-399CDB2BB3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373650-613F-4546-893C-9EEBDF2DAC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061783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7069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F23AF0-04A2-487B-8FFA-12E840975CB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3BECF1-2BC1-4D44-9C21-C018E89142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017576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195801-D3FA-488D-9FB1-085E23B06A5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CB1DB0-C02E-4F21-A962-16CD812E98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454912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480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480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40AFF5-96AF-483E-846E-5C29733DBAA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19E63-E70D-4265-B446-3690A70A77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995266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F61A51-D3BE-4B94-898F-CE02B8DAE58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64C0D-B322-407E-9373-8BBDAEB516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73370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BDA9FE-FB57-48F8-BAC2-08CC2084181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C29C69-5C35-47E5-A1A4-9DA18EFB57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94219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219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C27476-4A58-4930-96DF-92E8F7151AA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E5983-2FB5-47B8-BD54-6BFBFD55EF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831550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6049DE-BF0C-4FA9-810F-B56FAABF629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E22FB-7956-499E-BB36-B085C5AA23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709895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0F4DF-0019-4E90-BCFA-56EEDA10051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79F8A1-04E9-42D3-A6BA-E643410314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520740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807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807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F63B8B-4D05-41C7-9788-2F32A73846F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59E56-A1D7-4425-813D-BC280B8583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02188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09600" y="274807"/>
            <a:ext cx="109728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B4805-DE22-42AC-9198-0CFB664CF29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D31D38-1BC4-42A9-B0B2-9C7D4AB237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531827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757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757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CB3C96-F1C0-4098-B2BA-B78B26E3BF3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086D73-5F30-4E14-B146-9F09134E01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86001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26893A-80A2-4D55-AEF7-92ED0DE32F7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CF3E5-DD18-408B-9F23-B009441CAD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89489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594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09E801-E42A-4928-98E0-A33A829D1E2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383F4-13B7-49A9-9ACC-F1B251C8B8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69855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848F6-07AD-4C6F-8877-399CDB2BB3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373650-613F-4546-893C-9EEBDF2DAC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70039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7069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F23AF0-04A2-487B-8FFA-12E840975CB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3BECF1-2BC1-4D44-9C21-C018E89142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53812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195801-D3FA-488D-9FB1-085E23B06A5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CB1DB0-C02E-4F21-A962-16CD812E98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91154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480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480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40AFF5-96AF-483E-846E-5C29733DBAA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19E63-E70D-4265-B446-3690A70A77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541480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F61A51-D3BE-4B94-898F-CE02B8DAE58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64C0D-B322-407E-9373-8BBDAEB516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773675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BDA9FE-FB57-48F8-BAC2-08CC2084181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C29C69-5C35-47E5-A1A4-9DA18EFB57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6549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219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C27476-4A58-4930-96DF-92E8F7151AA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E5983-2FB5-47B8-BD54-6BFBFD55EF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8483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6049DE-BF0C-4FA9-810F-B56FAABF629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E22FB-7956-499E-BB36-B085C5AA23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97383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0F4DF-0019-4E90-BCFA-56EEDA10051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79F8A1-04E9-42D3-A6BA-E643410314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06431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807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807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F63B8B-4D05-41C7-9788-2F32A73846F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59E56-A1D7-4425-813D-BC280B8583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809260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09600" y="274807"/>
            <a:ext cx="109728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B4805-DE22-42AC-9198-0CFB664CF29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D31D38-1BC4-42A9-B0B2-9C7D4AB237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15891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757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757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CB3C96-F1C0-4098-B2BA-B78B26E3BF3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086D73-5F30-4E14-B146-9F09134E01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2388133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26893A-80A2-4D55-AEF7-92ED0DE32F7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CF3E5-DD18-408B-9F23-B009441CAD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5355584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594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09E801-E42A-4928-98E0-A33A829D1E2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383F4-13B7-49A9-9ACC-F1B251C8B8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20678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848F6-07AD-4C6F-8877-399CDB2BB3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373650-613F-4546-893C-9EEBDF2DAC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748669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7069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F23AF0-04A2-487B-8FFA-12E840975CB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3BECF1-2BC1-4D44-9C21-C018E89142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208194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195801-D3FA-488D-9FB1-085E23B06A5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CB1DB0-C02E-4F21-A962-16CD812E98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26875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480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480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40AFF5-96AF-483E-846E-5C29733DBAA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19E63-E70D-4265-B446-3690A70A77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006808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F61A51-D3BE-4B94-898F-CE02B8DAE58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64C0D-B322-407E-9373-8BBDAEB516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65956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BDA9FE-FB57-48F8-BAC2-08CC2084181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C29C69-5C35-47E5-A1A4-9DA18EFB57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93173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219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C27476-4A58-4930-96DF-92E8F7151AA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E5983-2FB5-47B8-BD54-6BFBFD55EF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507781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6049DE-BF0C-4FA9-810F-B56FAABF629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E22FB-7956-499E-BB36-B085C5AA23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652895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0F4DF-0019-4E90-BCFA-56EEDA10051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79F8A1-04E9-42D3-A6BA-E643410314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0195488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807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807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F63B8B-4D05-41C7-9788-2F32A73846F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59E56-A1D7-4425-813D-BC280B8583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555496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09600" y="274807"/>
            <a:ext cx="109728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B4805-DE22-42AC-9198-0CFB664CF29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D31D38-1BC4-42A9-B0B2-9C7D4AB237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929774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757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757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CB3C96-F1C0-4098-B2BA-B78B26E3BF3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086D73-5F30-4E14-B146-9F09134E01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080291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26893A-80A2-4D55-AEF7-92ED0DE32F7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CF3E5-DD18-408B-9F23-B009441CAD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046301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594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09E801-E42A-4928-98E0-A33A829D1E2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383F4-13B7-49A9-9ACC-F1B251C8B8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940703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848F6-07AD-4C6F-8877-399CDB2BB3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373650-613F-4546-893C-9EEBDF2DAC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42414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7069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F23AF0-04A2-487B-8FFA-12E840975CB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3BECF1-2BC1-4D44-9C21-C018E89142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1706684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195801-D3FA-488D-9FB1-085E23B06A5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CB1DB0-C02E-4F21-A962-16CD812E98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7717621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480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480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40AFF5-96AF-483E-846E-5C29733DBAA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19E63-E70D-4265-B446-3690A70A77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579889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F61A51-D3BE-4B94-898F-CE02B8DAE58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64C0D-B322-407E-9373-8BBDAEB516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839419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BDA9FE-FB57-48F8-BAC2-08CC2084181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C29C69-5C35-47E5-A1A4-9DA18EFB57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9236549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219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C27476-4A58-4930-96DF-92E8F7151AA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E5983-2FB5-47B8-BD54-6BFBFD55EF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642249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6049DE-BF0C-4FA9-810F-B56FAABF629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E22FB-7956-499E-BB36-B085C5AA23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8775278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0F4DF-0019-4E90-BCFA-56EEDA10051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79F8A1-04E9-42D3-A6BA-E643410314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851714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807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807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F63B8B-4D05-41C7-9788-2F32A73846F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59E56-A1D7-4425-813D-BC280B8583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190185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09600" y="274807"/>
            <a:ext cx="109728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B4805-DE22-42AC-9198-0CFB664CF29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D31D38-1BC4-42A9-B0B2-9C7D4AB237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189137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757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757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CB3C96-F1C0-4098-B2BA-B78B26E3BF3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086D73-5F30-4E14-B146-9F09134E01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571283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26893A-80A2-4D55-AEF7-92ED0DE32F7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CF3E5-DD18-408B-9F23-B009441CAD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983628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594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09E801-E42A-4928-98E0-A33A829D1E2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383F4-13B7-49A9-9ACC-F1B251C8B8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109480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848F6-07AD-4C6F-8877-399CDB2BB3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373650-613F-4546-893C-9EEBDF2DAC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223752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7069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F23AF0-04A2-487B-8FFA-12E840975CB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3BECF1-2BC1-4D44-9C21-C018E89142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2672903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195801-D3FA-488D-9FB1-085E23B06A5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CB1DB0-C02E-4F21-A962-16CD812E98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450673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480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480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40AFF5-96AF-483E-846E-5C29733DBAA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19E63-E70D-4265-B446-3690A70A77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6687488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F61A51-D3BE-4B94-898F-CE02B8DAE58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64C0D-B322-407E-9373-8BBDAEB516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7734088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BDA9FE-FB57-48F8-BAC2-08CC2084181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C29C69-5C35-47E5-A1A4-9DA18EFB57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47590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219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C27476-4A58-4930-96DF-92E8F7151AA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E5983-2FB5-47B8-BD54-6BFBFD55EF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300142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6049DE-BF0C-4FA9-810F-B56FAABF629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E22FB-7956-499E-BB36-B085C5AA23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368849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0F4DF-0019-4E90-BCFA-56EEDA10051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79F8A1-04E9-42D3-A6BA-E643410314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635271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807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807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F63B8B-4D05-41C7-9788-2F32A73846F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59E56-A1D7-4425-813D-BC280B8583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229007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09600" y="274807"/>
            <a:ext cx="109728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B4805-DE22-42AC-9198-0CFB664CF29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D31D38-1BC4-42A9-B0B2-9C7D4AB237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5855240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757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757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CB3C96-F1C0-4098-B2BA-B78B26E3BF3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086D73-5F30-4E14-B146-9F09134E01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1962547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26893A-80A2-4D55-AEF7-92ED0DE32F7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CF3E5-DD18-408B-9F23-B009441CAD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331319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594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09E801-E42A-4928-98E0-A33A829D1E2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383F4-13B7-49A9-9ACC-F1B251C8B8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3765373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848F6-07AD-4C6F-8877-399CDB2BB3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373650-613F-4546-893C-9EEBDF2DAC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1018738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7069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F23AF0-04A2-487B-8FFA-12E840975CB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3BECF1-2BC1-4D44-9C21-C018E89142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3327238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195801-D3FA-488D-9FB1-085E23B06A5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CB1DB0-C02E-4F21-A962-16CD812E98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981949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480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480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40AFF5-96AF-483E-846E-5C29733DBAA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19E63-E70D-4265-B446-3690A70A77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644007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F61A51-D3BE-4B94-898F-CE02B8DAE58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64C0D-B322-407E-9373-8BBDAEB516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3584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BDA9FE-FB57-48F8-BAC2-08CC2084181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C29C69-5C35-47E5-A1A4-9DA18EFB57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6863166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219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C27476-4A58-4930-96DF-92E8F7151AA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E5983-2FB5-47B8-BD54-6BFBFD55EF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454420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6049DE-BF0C-4FA9-810F-B56FAABF629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E22FB-7956-499E-BB36-B085C5AA23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8139372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0F4DF-0019-4E90-BCFA-56EEDA10051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79F8A1-04E9-42D3-A6BA-E643410314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7335460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807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807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F63B8B-4D05-41C7-9788-2F32A73846F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59E56-A1D7-4425-813D-BC280B8583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583562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09600" y="274807"/>
            <a:ext cx="109728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B4805-DE22-42AC-9198-0CFB664CF29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D31D38-1BC4-42A9-B0B2-9C7D4AB237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8139659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757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757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CB3C96-F1C0-4098-B2BA-B78B26E3BF3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086D73-5F30-4E14-B146-9F09134E01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8002330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26893A-80A2-4D55-AEF7-92ED0DE32F7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CF3E5-DD18-408B-9F23-B009441CAD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6422758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57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EC4E4C-CEF0-4311-9426-2020BADC145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12F773-0D25-4E36-94A1-1F483DFA9B6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831527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7E5E0-80C8-45E0-AA55-65D4452AE04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4F5E1C-E64B-4CD5-A56F-504FC1F822E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855610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705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4A1CB4-DE59-472E-884C-42032A79442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287665-F92D-458C-AC03-29E9C9D469A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171954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66439A-1989-426F-AC35-923F01BA1CE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96996E-73E1-46AF-81BE-8D6C0A248AB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9477962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4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4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43BEF-47F7-4211-9087-F10FC226DB6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CE127B-1CD2-43DD-9389-95F7B819965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360018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E115E0-CF14-4C95-B3BD-97AA65EF996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8992D8-44E5-4607-A065-6355F189800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4521214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880B8C-F87C-4B16-B887-655130799FD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E0E98C-3367-4E42-AC6B-39137297F05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763844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20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9FDB62-1A21-4841-8E9D-70A0D5A616B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E2D321-8A97-486A-962B-81D9D2F87FF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90314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48866B-D261-4A23-B566-D56CD78C4EE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2528E3-6241-4944-8B27-396C0931421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0364134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453D3-67FB-4F3C-8977-C10E935E4E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441DB7-5BB9-43C4-A5A0-6BDD9FC3108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761903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78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78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268B4C-059C-4B1C-BDDC-BF8D1ADA1AE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CC8DB5-9A05-4236-AD60-45F57102B59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4055309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09600" y="274789"/>
            <a:ext cx="109728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608727-860F-4BD5-977D-4C18077FA0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D776D7-8F15-45C6-8BDC-8C25E8F4050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618501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73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73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54884D-685D-460D-9A29-B30D47450F5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F626C3-23FE-4652-BD24-1059172B24B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213079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363138-E6E8-4EC7-A61A-BF9A86D0D9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B699D4-4801-4F91-AD7B-3373D4385C7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3941501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55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EC4E4C-CEF0-4311-9426-2020BADC145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12F773-0D25-4E36-94A1-1F483DFA9B6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2980107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7E5E0-80C8-45E0-AA55-65D4452AE04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4F5E1C-E64B-4CD5-A56F-504FC1F822E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2710242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703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4A1CB4-DE59-472E-884C-42032A79442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287665-F92D-458C-AC03-29E9C9D469A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626063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66439A-1989-426F-AC35-923F01BA1CE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96996E-73E1-46AF-81BE-8D6C0A248AB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9973454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454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454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43BEF-47F7-4211-9087-F10FC226DB6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CE127B-1CD2-43DD-9389-95F7B819965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4563281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E115E0-CF14-4C95-B3BD-97AA65EF996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8992D8-44E5-4607-A065-6355F189800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9405839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880B8C-F87C-4B16-B887-655130799FD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E0E98C-3367-4E42-AC6B-39137297F05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3851137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18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9FDB62-1A21-4841-8E9D-70A0D5A616B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E2D321-8A97-486A-962B-81D9D2F87FF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028068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48866B-D261-4A23-B566-D56CD78C4EE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2528E3-6241-4944-8B27-396C0931421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2912710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453D3-67FB-4F3C-8977-C10E935E4E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441DB7-5BB9-43C4-A5A0-6BDD9FC3108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34259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76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76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268B4C-059C-4B1C-BDDC-BF8D1ADA1AE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CC8DB5-9A05-4236-AD60-45F57102B59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865503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09600" y="274769"/>
            <a:ext cx="109728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608727-860F-4BD5-977D-4C18077FA0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D776D7-8F15-45C6-8BDC-8C25E8F4050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69392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71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71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54884D-685D-460D-9A29-B30D47450F5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F626C3-23FE-4652-BD24-1059172B24B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29226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363138-E6E8-4EC7-A61A-BF9A86D0D9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B699D4-4801-4F91-AD7B-3373D4385C7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7073779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534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EC4E4C-CEF0-4311-9426-2020BADC145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12F773-0D25-4E36-94A1-1F483DFA9B6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513443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7E5E0-80C8-45E0-AA55-65D4452AE04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4F5E1C-E64B-4CD5-A56F-504FC1F822E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760313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7009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4A1CB4-DE59-472E-884C-42032A79442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287665-F92D-458C-AC03-29E9C9D469A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084738"/>
      </p:ext>
    </p:extLst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66439A-1989-426F-AC35-923F01BA1CE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96996E-73E1-46AF-81BE-8D6C0A248AB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192986"/>
      </p:ext>
    </p:extLst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440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440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43BEF-47F7-4211-9087-F10FC226DB6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CE127B-1CD2-43DD-9389-95F7B819965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7072988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E115E0-CF14-4C95-B3BD-97AA65EF996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8992D8-44E5-4607-A065-6355F189800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922197"/>
      </p:ext>
    </p:extLst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880B8C-F87C-4B16-B887-655130799FD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E0E98C-3367-4E42-AC6B-39137297F05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8280968"/>
      </p:ext>
    </p:extLst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159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9FDB62-1A21-4841-8E9D-70A0D5A616B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E2D321-8A97-486A-962B-81D9D2F87FF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1804760"/>
      </p:ext>
    </p:extLst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48866B-D261-4A23-B566-D56CD78C4EE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2528E3-6241-4944-8B27-396C0931421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0144396"/>
      </p:ext>
    </p:extLst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453D3-67FB-4F3C-8977-C10E935E4E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441DB7-5BB9-43C4-A5A0-6BDD9FC3108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4866937"/>
      </p:ext>
    </p:extLst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747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747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268B4C-059C-4B1C-BDDC-BF8D1ADA1AE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CC8DB5-9A05-4236-AD60-45F57102B59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74038"/>
      </p:ext>
    </p:extLst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09600" y="274747"/>
            <a:ext cx="109728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608727-860F-4BD5-977D-4C18077FA0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D776D7-8F15-45C6-8BDC-8C25E8F4050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570733"/>
      </p:ext>
    </p:extLst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697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697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54884D-685D-460D-9A29-B30D47450F5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F626C3-23FE-4652-BD24-1059172B24B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122290"/>
      </p:ext>
    </p:extLst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363138-E6E8-4EC7-A61A-BF9A86D0D9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B699D4-4801-4F91-AD7B-3373D4385C7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18126"/>
      </p:ext>
    </p:extLst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510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EC4E4C-CEF0-4311-9426-2020BADC145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12F773-0D25-4E36-94A1-1F483DFA9B6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9313805"/>
      </p:ext>
    </p:extLst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7E5E0-80C8-45E0-AA55-65D4452AE04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4F5E1C-E64B-4CD5-A56F-504FC1F822E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297512"/>
      </p:ext>
    </p:extLst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85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4A1CB4-DE59-472E-884C-42032A79442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287665-F92D-458C-AC03-29E9C9D469A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0409239"/>
      </p:ext>
    </p:extLst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66439A-1989-426F-AC35-923F01BA1CE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96996E-73E1-46AF-81BE-8D6C0A248AB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4517709"/>
      </p:ext>
    </p:extLst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424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424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43BEF-47F7-4211-9087-F10FC226DB6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CE127B-1CD2-43DD-9389-95F7B819965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761947"/>
      </p:ext>
    </p:extLst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E115E0-CF14-4C95-B3BD-97AA65EF996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8992D8-44E5-4607-A065-6355F189800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7013713"/>
      </p:ext>
    </p:extLst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880B8C-F87C-4B16-B887-655130799FD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E0E98C-3367-4E42-AC6B-39137297F05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660624"/>
      </p:ext>
    </p:extLst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135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9FDB62-1A21-4841-8E9D-70A0D5A616B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E2D321-8A97-486A-962B-81D9D2F87FF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444201"/>
      </p:ext>
    </p:extLst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48866B-D261-4A23-B566-D56CD78C4EE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2528E3-6241-4944-8B27-396C0931421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484673"/>
      </p:ext>
    </p:extLst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453D3-67FB-4F3C-8977-C10E935E4E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441DB7-5BB9-43C4-A5A0-6BDD9FC3108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396609"/>
      </p:ext>
    </p:extLst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723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723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268B4C-059C-4B1C-BDDC-BF8D1ADA1AE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CC8DB5-9A05-4236-AD60-45F57102B59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515119"/>
      </p:ext>
    </p:extLst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09600" y="274723"/>
            <a:ext cx="109728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608727-860F-4BD5-977D-4C18077FA0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D776D7-8F15-45C6-8BDC-8C25E8F4050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5107212"/>
      </p:ext>
    </p:extLst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673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673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54884D-685D-460D-9A29-B30D47450F5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F626C3-23FE-4652-BD24-1059172B24B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678198"/>
      </p:ext>
    </p:extLst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363138-E6E8-4EC7-A61A-BF9A86D0D9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B699D4-4801-4F91-AD7B-3373D4385C7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399897"/>
      </p:ext>
    </p:extLst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84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EC4E4C-CEF0-4311-9426-2020BADC145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12F773-0D25-4E36-94A1-1F483DFA9B6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698645"/>
      </p:ext>
    </p:extLst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7E5E0-80C8-45E0-AA55-65D4452AE04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4F5E1C-E64B-4CD5-A56F-504FC1F822E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786477"/>
      </p:ext>
    </p:extLst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59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4A1CB4-DE59-472E-884C-42032A79442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287665-F92D-458C-AC03-29E9C9D469A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831034"/>
      </p:ext>
    </p:extLst>
  </p:cSld>
  <p:clrMapOvr>
    <a:masterClrMapping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66439A-1989-426F-AC35-923F01BA1CE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96996E-73E1-46AF-81BE-8D6C0A248AB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964711"/>
      </p:ext>
    </p:extLst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406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406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43BEF-47F7-4211-9087-F10FC226DB6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CE127B-1CD2-43DD-9389-95F7B819965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778178"/>
      </p:ext>
    </p:extLst>
  </p:cSld>
  <p:clrMapOvr>
    <a:masterClrMapping/>
  </p:clrMapOvr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E115E0-CF14-4C95-B3BD-97AA65EF996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8992D8-44E5-4607-A065-6355F189800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303484"/>
      </p:ext>
    </p:extLst>
  </p:cSld>
  <p:clrMapOvr>
    <a:masterClrMapping/>
  </p:clrMapOvr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880B8C-F87C-4B16-B887-655130799FD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E0E98C-3367-4E42-AC6B-39137297F05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7996270"/>
      </p:ext>
    </p:extLst>
  </p:cSld>
  <p:clrMapOvr>
    <a:masterClrMapping/>
  </p:clrMapOvr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109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9FDB62-1A21-4841-8E9D-70A0D5A616B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E2D321-8A97-486A-962B-81D9D2F87FF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0975457"/>
      </p:ext>
    </p:extLst>
  </p:cSld>
  <p:clrMapOvr>
    <a:masterClrMapping/>
  </p:clrMapOvr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48866B-D261-4A23-B566-D56CD78C4EE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2528E3-6241-4944-8B27-396C0931421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453673"/>
      </p:ext>
    </p:extLst>
  </p:cSld>
  <p:clrMapOvr>
    <a:masterClrMapping/>
  </p:clrMapOvr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453D3-67FB-4F3C-8977-C10E935E4E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441DB7-5BB9-43C4-A5A0-6BDD9FC3108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7169827"/>
      </p:ext>
    </p:extLst>
  </p:cSld>
  <p:clrMapOvr>
    <a:masterClrMapping/>
  </p:clrMapOvr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97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97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268B4C-059C-4B1C-BDDC-BF8D1ADA1AE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CC8DB5-9A05-4236-AD60-45F57102B59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289118"/>
      </p:ext>
    </p:extLst>
  </p:cSld>
  <p:clrMapOvr>
    <a:masterClrMapping/>
  </p:clrMapOvr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09600" y="274697"/>
            <a:ext cx="109728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608727-860F-4BD5-977D-4C18077FA0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D776D7-8F15-45C6-8BDC-8C25E8F4050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9297496"/>
      </p:ext>
    </p:extLst>
  </p:cSld>
  <p:clrMapOvr>
    <a:masterClrMapping/>
  </p:clrMapOvr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647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647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54884D-685D-460D-9A29-B30D47450F5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F626C3-23FE-4652-BD24-1059172B24B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90341"/>
      </p:ext>
    </p:extLst>
  </p:cSld>
  <p:clrMapOvr>
    <a:masterClrMapping/>
  </p:clrMapOvr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363138-E6E8-4EC7-A61A-BF9A86D0D9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B699D4-4801-4F91-AD7B-3373D4385C7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0586375"/>
      </p:ext>
    </p:extLst>
  </p:cSld>
  <p:clrMapOvr>
    <a:masterClrMapping/>
  </p:clrMapOvr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5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EC4E4C-CEF0-4311-9426-2020BADC145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12F773-0D25-4E36-94A1-1F483DFA9B6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9164406"/>
      </p:ext>
    </p:extLst>
  </p:cSld>
  <p:clrMapOvr>
    <a:masterClrMapping/>
  </p:clrMapOvr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7E5E0-80C8-45E0-AA55-65D4452AE04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4F5E1C-E64B-4CD5-A56F-504FC1F822E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846836"/>
      </p:ext>
    </p:extLst>
  </p:cSld>
  <p:clrMapOvr>
    <a:masterClrMapping/>
  </p:clrMapOvr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3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4A1CB4-DE59-472E-884C-42032A79442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287665-F92D-458C-AC03-29E9C9D469A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295215"/>
      </p:ext>
    </p:extLst>
  </p:cSld>
  <p:clrMapOvr>
    <a:masterClrMapping/>
  </p:clrMapOvr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66439A-1989-426F-AC35-923F01BA1CE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96996E-73E1-46AF-81BE-8D6C0A248AB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6294836"/>
      </p:ext>
    </p:extLst>
  </p:cSld>
  <p:clrMapOvr>
    <a:masterClrMapping/>
  </p:clrMapOvr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8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8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43BEF-47F7-4211-9087-F10FC226DB6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CE127B-1CD2-43DD-9389-95F7B819965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155303"/>
      </p:ext>
    </p:extLst>
  </p:cSld>
  <p:clrMapOvr>
    <a:masterClrMapping/>
  </p:clrMapOvr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E115E0-CF14-4C95-B3BD-97AA65EF996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8992D8-44E5-4607-A065-6355F189800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560009"/>
      </p:ext>
    </p:extLst>
  </p:cSld>
  <p:clrMapOvr>
    <a:masterClrMapping/>
  </p:clrMapOvr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880B8C-F87C-4B16-B887-655130799FD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E0E98C-3367-4E42-AC6B-39137297F05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1608174"/>
      </p:ext>
    </p:extLst>
  </p:cSld>
  <p:clrMapOvr>
    <a:masterClrMapping/>
  </p:clrMapOvr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8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9FDB62-1A21-4841-8E9D-70A0D5A616B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E2D321-8A97-486A-962B-81D9D2F87FF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639252"/>
      </p:ext>
    </p:extLst>
  </p:cSld>
  <p:clrMapOvr>
    <a:masterClrMapping/>
  </p:clrMapOvr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48866B-D261-4A23-B566-D56CD78C4EE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2528E3-6241-4944-8B27-396C0931421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087922"/>
      </p:ext>
    </p:extLst>
  </p:cSld>
  <p:clrMapOvr>
    <a:masterClrMapping/>
  </p:clrMapOvr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453D3-67FB-4F3C-8977-C10E935E4E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441DB7-5BB9-43C4-A5A0-6BDD9FC3108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563959"/>
      </p:ext>
    </p:extLst>
  </p:cSld>
  <p:clrMapOvr>
    <a:masterClrMapping/>
  </p:clrMapOvr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6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6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268B4C-059C-4B1C-BDDC-BF8D1ADA1AE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CC8DB5-9A05-4236-AD60-45F57102B59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0972664"/>
      </p:ext>
    </p:extLst>
  </p:cSld>
  <p:clrMapOvr>
    <a:masterClrMapping/>
  </p:clrMapOvr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09600" y="274669"/>
            <a:ext cx="109728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608727-860F-4BD5-977D-4C18077FA0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D776D7-8F15-45C6-8BDC-8C25E8F4050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796862"/>
      </p:ext>
    </p:extLst>
  </p:cSld>
  <p:clrMapOvr>
    <a:masterClrMapping/>
  </p:clrMapOvr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61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61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54884D-685D-460D-9A29-B30D47450F5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F626C3-23FE-4652-BD24-1059172B24B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7316175"/>
      </p:ext>
    </p:extLst>
  </p:cSld>
  <p:clrMapOvr>
    <a:masterClrMapping/>
  </p:clrMapOvr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6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363138-E6E8-4EC7-A61A-BF9A86D0D9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B699D4-4801-4F91-AD7B-3373D4385C7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3483028"/>
      </p:ext>
    </p:extLst>
  </p:cSld>
  <p:clrMapOvr>
    <a:masterClrMapping/>
  </p:clrMapOvr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EC4E4C-CEF0-4311-9426-2020BADC145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12F773-0D25-4E36-94A1-1F483DFA9B6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677952"/>
      </p:ext>
    </p:extLst>
  </p:cSld>
  <p:clrMapOvr>
    <a:masterClrMapping/>
  </p:clrMapOvr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7E5E0-80C8-45E0-AA55-65D4452AE04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4F5E1C-E64B-4CD5-A56F-504FC1F822E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8099817"/>
      </p:ext>
    </p:extLst>
  </p:cSld>
  <p:clrMapOvr>
    <a:masterClrMapping/>
  </p:clrMapOvr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4A1CB4-DE59-472E-884C-42032A79442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287665-F92D-458C-AC03-29E9C9D469A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2448109"/>
      </p:ext>
    </p:extLst>
  </p:cSld>
  <p:clrMapOvr>
    <a:masterClrMapping/>
  </p:clrMapOvr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66439A-1989-426F-AC35-923F01BA1CE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96996E-73E1-46AF-81BE-8D6C0A248AB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4505789"/>
      </p:ext>
    </p:extLst>
  </p:cSld>
  <p:clrMapOvr>
    <a:masterClrMapping/>
  </p:clrMapOvr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43BEF-47F7-4211-9087-F10FC226DB6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CE127B-1CD2-43DD-9389-95F7B819965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841701"/>
      </p:ext>
    </p:extLst>
  </p:cSld>
  <p:clrMapOvr>
    <a:masterClrMapping/>
  </p:clrMapOvr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E115E0-CF14-4C95-B3BD-97AA65EF996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8992D8-44E5-4607-A065-6355F189800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4359655"/>
      </p:ext>
    </p:extLst>
  </p:cSld>
  <p:clrMapOvr>
    <a:masterClrMapping/>
  </p:clrMapOvr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880B8C-F87C-4B16-B887-655130799FD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E0E98C-3367-4E42-AC6B-39137297F05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9457138"/>
      </p:ext>
    </p:extLst>
  </p:cSld>
  <p:clrMapOvr>
    <a:masterClrMapping/>
  </p:clrMapOvr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9FDB62-1A21-4841-8E9D-70A0D5A616B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E2D321-8A97-486A-962B-81D9D2F87FF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746255"/>
      </p:ext>
    </p:extLst>
  </p:cSld>
  <p:clrMapOvr>
    <a:masterClrMapping/>
  </p:clrMapOvr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48866B-D261-4A23-B566-D56CD78C4EE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2528E3-6241-4944-8B27-396C0931421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0545490"/>
      </p:ext>
    </p:extLst>
  </p:cSld>
  <p:clrMapOvr>
    <a:masterClrMapping/>
  </p:clrMapOvr>
</p:sldLayout>
</file>

<file path=ppt/slideLayouts/slideLayout2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453D3-67FB-4F3C-8977-C10E935E4E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441DB7-5BB9-43C4-A5A0-6BDD9FC3108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447005"/>
      </p:ext>
    </p:extLst>
  </p:cSld>
  <p:clrMapOvr>
    <a:masterClrMapping/>
  </p:clrMapOvr>
</p:sldLayout>
</file>

<file path=ppt/slideLayouts/slideLayout2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268B4C-059C-4B1C-BDDC-BF8D1ADA1AE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CC8DB5-9A05-4236-AD60-45F57102B59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4397729"/>
      </p:ext>
    </p:extLst>
  </p:cSld>
  <p:clrMapOvr>
    <a:masterClrMapping/>
  </p:clrMapOvr>
</p:sldLayout>
</file>

<file path=ppt/slideLayouts/slideLayout219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09600" y="274639"/>
            <a:ext cx="109728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608727-860F-4BD5-977D-4C18077FA0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D776D7-8F15-45C6-8BDC-8C25E8F4050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951259"/>
      </p:ext>
    </p:extLst>
  </p:cSld>
  <p:clrMapOvr>
    <a:masterClrMapping/>
  </p:clrMapOvr>
</p:sldLayout>
</file>

<file path=ppt/slideLayouts/slideLayout220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54884D-685D-460D-9A29-B30D47450F5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F626C3-23FE-4652-BD24-1059172B24B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566244"/>
      </p:ext>
    </p:extLst>
  </p:cSld>
  <p:clrMapOvr>
    <a:masterClrMapping/>
  </p:clrMapOvr>
</p:sldLayout>
</file>

<file path=ppt/slideLayouts/slideLayout221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363138-E6E8-4EC7-A61A-BF9A86D0D9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B699D4-4801-4F91-AD7B-3373D4385C7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59583"/>
      </p:ext>
    </p:extLst>
  </p:cSld>
  <p:clrMapOvr>
    <a:masterClrMapping/>
  </p:clrMapOvr>
</p:sldLayout>
</file>

<file path=ppt/slideLayouts/slideLayout2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DF129-B00B-4C21-80B2-B0C35DABEEA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80B-6342-4BE1-9D86-326478647DB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1303047"/>
      </p:ext>
    </p:extLst>
  </p:cSld>
  <p:clrMapOvr>
    <a:masterClrMapping/>
  </p:clrMapOvr>
</p:sldLayout>
</file>

<file path=ppt/slideLayouts/slideLayout2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DF129-B00B-4C21-80B2-B0C35DABEEA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80B-6342-4BE1-9D86-326478647DB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2535276"/>
      </p:ext>
    </p:extLst>
  </p:cSld>
  <p:clrMapOvr>
    <a:masterClrMapping/>
  </p:clrMapOvr>
</p:sldLayout>
</file>

<file path=ppt/slideLayouts/slideLayout2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DF129-B00B-4C21-80B2-B0C35DABEEA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80B-6342-4BE1-9D86-326478647DB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231348"/>
      </p:ext>
    </p:extLst>
  </p:cSld>
  <p:clrMapOvr>
    <a:masterClrMapping/>
  </p:clrMapOvr>
</p:sldLayout>
</file>

<file path=ppt/slideLayouts/slideLayout2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DF129-B00B-4C21-80B2-B0C35DABEEA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80B-6342-4BE1-9D86-326478647DB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4684628"/>
      </p:ext>
    </p:extLst>
  </p:cSld>
  <p:clrMapOvr>
    <a:masterClrMapping/>
  </p:clrMapOvr>
</p:sldLayout>
</file>

<file path=ppt/slideLayouts/slideLayout2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DF129-B00B-4C21-80B2-B0C35DABEEA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80B-6342-4BE1-9D86-326478647DB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5499227"/>
      </p:ext>
    </p:extLst>
  </p:cSld>
  <p:clrMapOvr>
    <a:masterClrMapping/>
  </p:clrMapOvr>
</p:sldLayout>
</file>

<file path=ppt/slideLayouts/slideLayout2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DF129-B00B-4C21-80B2-B0C35DABEEA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80B-6342-4BE1-9D86-326478647DB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4849002"/>
      </p:ext>
    </p:extLst>
  </p:cSld>
  <p:clrMapOvr>
    <a:masterClrMapping/>
  </p:clrMapOvr>
</p:sldLayout>
</file>

<file path=ppt/slideLayouts/slideLayout2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DF129-B00B-4C21-80B2-B0C35DABEEA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80B-6342-4BE1-9D86-326478647DB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7496499"/>
      </p:ext>
    </p:extLst>
  </p:cSld>
  <p:clrMapOvr>
    <a:masterClrMapping/>
  </p:clrMapOvr>
</p:sldLayout>
</file>

<file path=ppt/slideLayouts/slideLayout2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DF129-B00B-4C21-80B2-B0C35DABEEA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80B-6342-4BE1-9D86-326478647DB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239224"/>
      </p:ext>
    </p:extLst>
  </p:cSld>
  <p:clrMapOvr>
    <a:masterClrMapping/>
  </p:clrMapOvr>
</p:sldLayout>
</file>

<file path=ppt/slideLayouts/slideLayout2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DF129-B00B-4C21-80B2-B0C35DABEEA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80B-6342-4BE1-9D86-326478647DB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7934449"/>
      </p:ext>
    </p:extLst>
  </p:cSld>
  <p:clrMapOvr>
    <a:masterClrMapping/>
  </p:clrMapOvr>
</p:sldLayout>
</file>

<file path=ppt/slideLayouts/slideLayout2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DF129-B00B-4C21-80B2-B0C35DABEEA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80B-6342-4BE1-9D86-326478647DB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4391600"/>
      </p:ext>
    </p:extLst>
  </p:cSld>
  <p:clrMapOvr>
    <a:masterClrMapping/>
  </p:clrMapOvr>
</p:sldLayout>
</file>

<file path=ppt/slideLayouts/slideLayout2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DF129-B00B-4C21-80B2-B0C35DABEEA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80B-6342-4BE1-9D86-326478647DB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9406006"/>
      </p:ext>
    </p:extLst>
  </p:cSld>
  <p:clrMapOvr>
    <a:masterClrMapping/>
  </p:clrMapOvr>
</p:sldLayout>
</file>

<file path=ppt/slideLayouts/slideLayout2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62FE3-A033-4BF6-9E00-782BB64BE8E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74574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45216-7455-4C35-B384-73E71686B27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45414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081DA-4012-48E1-8324-268EDBDA415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72662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219200" y="1447800"/>
            <a:ext cx="5080000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502400" y="1447800"/>
            <a:ext cx="5080000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678B9-F17E-46B0-9F53-13F6BC26602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4188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8A68B-931B-46B0-9DFF-08622FA7DC1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41705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DBFE1-31E2-48F2-8983-28E8F4B15AA7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99099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0C3AB-4972-43E0-B692-B05F07DB091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9185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931CD-9271-4E56-B095-2CB4B56C203C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18413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CCE0C-DB7D-4749-B65F-2C78DF252D50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39698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1E403-62AF-4520-9AF3-16BA30F77EE2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71745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991600" y="274638"/>
            <a:ext cx="2590800" cy="57451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219200" y="274638"/>
            <a:ext cx="7569200" cy="57451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7B0C9-601F-4664-BCCB-962511ACC9BA}" type="datetime1">
              <a:rPr lang="cs-CZ" smtClean="0"/>
              <a:pPr/>
              <a:t>15.4.2014</a:t>
            </a:fld>
            <a:endParaRPr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97469-BF07-4C2B-BE52-3B27ED705FE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84495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13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5" Type="http://schemas.openxmlformats.org/officeDocument/2006/relationships/theme" Target="../theme/theme4.xml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Relationship Id="rId14" Type="http://schemas.openxmlformats.org/officeDocument/2006/relationships/slideLayout" Target="../slideLayouts/slideLayout53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5" Type="http://schemas.openxmlformats.org/officeDocument/2006/relationships/theme" Target="../theme/theme5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slideLayout" Target="../slideLayouts/slideLayout67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5.xml"/><Relationship Id="rId13" Type="http://schemas.openxmlformats.org/officeDocument/2006/relationships/slideLayout" Target="../slideLayouts/slideLayout80.xml"/><Relationship Id="rId3" Type="http://schemas.openxmlformats.org/officeDocument/2006/relationships/slideLayout" Target="../slideLayouts/slideLayout70.xml"/><Relationship Id="rId7" Type="http://schemas.openxmlformats.org/officeDocument/2006/relationships/slideLayout" Target="../slideLayouts/slideLayout74.xml"/><Relationship Id="rId12" Type="http://schemas.openxmlformats.org/officeDocument/2006/relationships/slideLayout" Target="../slideLayouts/slideLayout79.xml"/><Relationship Id="rId2" Type="http://schemas.openxmlformats.org/officeDocument/2006/relationships/slideLayout" Target="../slideLayouts/slideLayout69.xml"/><Relationship Id="rId1" Type="http://schemas.openxmlformats.org/officeDocument/2006/relationships/slideLayout" Target="../slideLayouts/slideLayout68.xml"/><Relationship Id="rId6" Type="http://schemas.openxmlformats.org/officeDocument/2006/relationships/slideLayout" Target="../slideLayouts/slideLayout73.xml"/><Relationship Id="rId11" Type="http://schemas.openxmlformats.org/officeDocument/2006/relationships/slideLayout" Target="../slideLayouts/slideLayout78.xml"/><Relationship Id="rId5" Type="http://schemas.openxmlformats.org/officeDocument/2006/relationships/slideLayout" Target="../slideLayouts/slideLayout72.xml"/><Relationship Id="rId15" Type="http://schemas.openxmlformats.org/officeDocument/2006/relationships/theme" Target="../theme/theme6.xml"/><Relationship Id="rId10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1.xml"/><Relationship Id="rId9" Type="http://schemas.openxmlformats.org/officeDocument/2006/relationships/slideLayout" Target="../slideLayouts/slideLayout76.xml"/><Relationship Id="rId14" Type="http://schemas.openxmlformats.org/officeDocument/2006/relationships/slideLayout" Target="../slideLayouts/slideLayout81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9.xml"/><Relationship Id="rId13" Type="http://schemas.openxmlformats.org/officeDocument/2006/relationships/slideLayout" Target="../slideLayouts/slideLayout94.xml"/><Relationship Id="rId3" Type="http://schemas.openxmlformats.org/officeDocument/2006/relationships/slideLayout" Target="../slideLayouts/slideLayout84.xml"/><Relationship Id="rId7" Type="http://schemas.openxmlformats.org/officeDocument/2006/relationships/slideLayout" Target="../slideLayouts/slideLayout88.xml"/><Relationship Id="rId12" Type="http://schemas.openxmlformats.org/officeDocument/2006/relationships/slideLayout" Target="../slideLayouts/slideLayout93.xml"/><Relationship Id="rId2" Type="http://schemas.openxmlformats.org/officeDocument/2006/relationships/slideLayout" Target="../slideLayouts/slideLayout83.xml"/><Relationship Id="rId1" Type="http://schemas.openxmlformats.org/officeDocument/2006/relationships/slideLayout" Target="../slideLayouts/slideLayout82.xml"/><Relationship Id="rId6" Type="http://schemas.openxmlformats.org/officeDocument/2006/relationships/slideLayout" Target="../slideLayouts/slideLayout87.xml"/><Relationship Id="rId11" Type="http://schemas.openxmlformats.org/officeDocument/2006/relationships/slideLayout" Target="../slideLayouts/slideLayout92.xml"/><Relationship Id="rId5" Type="http://schemas.openxmlformats.org/officeDocument/2006/relationships/slideLayout" Target="../slideLayouts/slideLayout86.xml"/><Relationship Id="rId15" Type="http://schemas.openxmlformats.org/officeDocument/2006/relationships/theme" Target="../theme/theme7.xml"/><Relationship Id="rId10" Type="http://schemas.openxmlformats.org/officeDocument/2006/relationships/slideLayout" Target="../slideLayouts/slideLayout91.xml"/><Relationship Id="rId4" Type="http://schemas.openxmlformats.org/officeDocument/2006/relationships/slideLayout" Target="../slideLayouts/slideLayout85.xml"/><Relationship Id="rId9" Type="http://schemas.openxmlformats.org/officeDocument/2006/relationships/slideLayout" Target="../slideLayouts/slideLayout90.xml"/><Relationship Id="rId14" Type="http://schemas.openxmlformats.org/officeDocument/2006/relationships/slideLayout" Target="../slideLayouts/slideLayout9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3.xml"/><Relationship Id="rId13" Type="http://schemas.openxmlformats.org/officeDocument/2006/relationships/slideLayout" Target="../slideLayouts/slideLayout108.xml"/><Relationship Id="rId3" Type="http://schemas.openxmlformats.org/officeDocument/2006/relationships/slideLayout" Target="../slideLayouts/slideLayout98.xml"/><Relationship Id="rId7" Type="http://schemas.openxmlformats.org/officeDocument/2006/relationships/slideLayout" Target="../slideLayouts/slideLayout102.xml"/><Relationship Id="rId12" Type="http://schemas.openxmlformats.org/officeDocument/2006/relationships/slideLayout" Target="../slideLayouts/slideLayout107.xml"/><Relationship Id="rId2" Type="http://schemas.openxmlformats.org/officeDocument/2006/relationships/slideLayout" Target="../slideLayouts/slideLayout97.xml"/><Relationship Id="rId1" Type="http://schemas.openxmlformats.org/officeDocument/2006/relationships/slideLayout" Target="../slideLayouts/slideLayout96.xml"/><Relationship Id="rId6" Type="http://schemas.openxmlformats.org/officeDocument/2006/relationships/slideLayout" Target="../slideLayouts/slideLayout101.xml"/><Relationship Id="rId11" Type="http://schemas.openxmlformats.org/officeDocument/2006/relationships/slideLayout" Target="../slideLayouts/slideLayout106.xml"/><Relationship Id="rId5" Type="http://schemas.openxmlformats.org/officeDocument/2006/relationships/slideLayout" Target="../slideLayouts/slideLayout100.xml"/><Relationship Id="rId15" Type="http://schemas.openxmlformats.org/officeDocument/2006/relationships/theme" Target="../theme/theme8.xml"/><Relationship Id="rId10" Type="http://schemas.openxmlformats.org/officeDocument/2006/relationships/slideLayout" Target="../slideLayouts/slideLayout105.xml"/><Relationship Id="rId4" Type="http://schemas.openxmlformats.org/officeDocument/2006/relationships/slideLayout" Target="../slideLayouts/slideLayout99.xml"/><Relationship Id="rId9" Type="http://schemas.openxmlformats.org/officeDocument/2006/relationships/slideLayout" Target="../slideLayouts/slideLayout104.xml"/><Relationship Id="rId14" Type="http://schemas.openxmlformats.org/officeDocument/2006/relationships/slideLayout" Target="../slideLayouts/slideLayout10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7.xml"/><Relationship Id="rId13" Type="http://schemas.openxmlformats.org/officeDocument/2006/relationships/slideLayout" Target="../slideLayouts/slideLayout122.xml"/><Relationship Id="rId3" Type="http://schemas.openxmlformats.org/officeDocument/2006/relationships/slideLayout" Target="../slideLayouts/slideLayout112.xml"/><Relationship Id="rId7" Type="http://schemas.openxmlformats.org/officeDocument/2006/relationships/slideLayout" Target="../slideLayouts/slideLayout116.xml"/><Relationship Id="rId12" Type="http://schemas.openxmlformats.org/officeDocument/2006/relationships/slideLayout" Target="../slideLayouts/slideLayout121.xml"/><Relationship Id="rId2" Type="http://schemas.openxmlformats.org/officeDocument/2006/relationships/slideLayout" Target="../slideLayouts/slideLayout111.xml"/><Relationship Id="rId1" Type="http://schemas.openxmlformats.org/officeDocument/2006/relationships/slideLayout" Target="../slideLayouts/slideLayout110.xml"/><Relationship Id="rId6" Type="http://schemas.openxmlformats.org/officeDocument/2006/relationships/slideLayout" Target="../slideLayouts/slideLayout115.xml"/><Relationship Id="rId11" Type="http://schemas.openxmlformats.org/officeDocument/2006/relationships/slideLayout" Target="../slideLayouts/slideLayout120.xml"/><Relationship Id="rId5" Type="http://schemas.openxmlformats.org/officeDocument/2006/relationships/slideLayout" Target="../slideLayouts/slideLayout114.xml"/><Relationship Id="rId15" Type="http://schemas.openxmlformats.org/officeDocument/2006/relationships/theme" Target="../theme/theme9.xml"/><Relationship Id="rId10" Type="http://schemas.openxmlformats.org/officeDocument/2006/relationships/slideLayout" Target="../slideLayouts/slideLayout119.xml"/><Relationship Id="rId4" Type="http://schemas.openxmlformats.org/officeDocument/2006/relationships/slideLayout" Target="../slideLayouts/slideLayout113.xml"/><Relationship Id="rId9" Type="http://schemas.openxmlformats.org/officeDocument/2006/relationships/slideLayout" Target="../slideLayouts/slideLayout118.xml"/><Relationship Id="rId14" Type="http://schemas.openxmlformats.org/officeDocument/2006/relationships/slideLayout" Target="../slideLayouts/slideLayout123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1.xml"/><Relationship Id="rId13" Type="http://schemas.openxmlformats.org/officeDocument/2006/relationships/slideLayout" Target="../slideLayouts/slideLayout136.xml"/><Relationship Id="rId3" Type="http://schemas.openxmlformats.org/officeDocument/2006/relationships/slideLayout" Target="../slideLayouts/slideLayout126.xml"/><Relationship Id="rId7" Type="http://schemas.openxmlformats.org/officeDocument/2006/relationships/slideLayout" Target="../slideLayouts/slideLayout130.xml"/><Relationship Id="rId12" Type="http://schemas.openxmlformats.org/officeDocument/2006/relationships/slideLayout" Target="../slideLayouts/slideLayout135.xml"/><Relationship Id="rId2" Type="http://schemas.openxmlformats.org/officeDocument/2006/relationships/slideLayout" Target="../slideLayouts/slideLayout125.xml"/><Relationship Id="rId1" Type="http://schemas.openxmlformats.org/officeDocument/2006/relationships/slideLayout" Target="../slideLayouts/slideLayout124.xml"/><Relationship Id="rId6" Type="http://schemas.openxmlformats.org/officeDocument/2006/relationships/slideLayout" Target="../slideLayouts/slideLayout129.xml"/><Relationship Id="rId11" Type="http://schemas.openxmlformats.org/officeDocument/2006/relationships/slideLayout" Target="../slideLayouts/slideLayout134.xml"/><Relationship Id="rId5" Type="http://schemas.openxmlformats.org/officeDocument/2006/relationships/slideLayout" Target="../slideLayouts/slideLayout128.xml"/><Relationship Id="rId15" Type="http://schemas.openxmlformats.org/officeDocument/2006/relationships/theme" Target="../theme/theme10.xml"/><Relationship Id="rId10" Type="http://schemas.openxmlformats.org/officeDocument/2006/relationships/slideLayout" Target="../slideLayouts/slideLayout133.xml"/><Relationship Id="rId4" Type="http://schemas.openxmlformats.org/officeDocument/2006/relationships/slideLayout" Target="../slideLayouts/slideLayout127.xml"/><Relationship Id="rId9" Type="http://schemas.openxmlformats.org/officeDocument/2006/relationships/slideLayout" Target="../slideLayouts/slideLayout132.xml"/><Relationship Id="rId14" Type="http://schemas.openxmlformats.org/officeDocument/2006/relationships/slideLayout" Target="../slideLayouts/slideLayout137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5.xml"/><Relationship Id="rId13" Type="http://schemas.openxmlformats.org/officeDocument/2006/relationships/slideLayout" Target="../slideLayouts/slideLayout150.xml"/><Relationship Id="rId3" Type="http://schemas.openxmlformats.org/officeDocument/2006/relationships/slideLayout" Target="../slideLayouts/slideLayout140.xml"/><Relationship Id="rId7" Type="http://schemas.openxmlformats.org/officeDocument/2006/relationships/slideLayout" Target="../slideLayouts/slideLayout144.xml"/><Relationship Id="rId12" Type="http://schemas.openxmlformats.org/officeDocument/2006/relationships/slideLayout" Target="../slideLayouts/slideLayout149.xml"/><Relationship Id="rId2" Type="http://schemas.openxmlformats.org/officeDocument/2006/relationships/slideLayout" Target="../slideLayouts/slideLayout139.xml"/><Relationship Id="rId1" Type="http://schemas.openxmlformats.org/officeDocument/2006/relationships/slideLayout" Target="../slideLayouts/slideLayout138.xml"/><Relationship Id="rId6" Type="http://schemas.openxmlformats.org/officeDocument/2006/relationships/slideLayout" Target="../slideLayouts/slideLayout143.xml"/><Relationship Id="rId11" Type="http://schemas.openxmlformats.org/officeDocument/2006/relationships/slideLayout" Target="../slideLayouts/slideLayout148.xml"/><Relationship Id="rId5" Type="http://schemas.openxmlformats.org/officeDocument/2006/relationships/slideLayout" Target="../slideLayouts/slideLayout142.xml"/><Relationship Id="rId15" Type="http://schemas.openxmlformats.org/officeDocument/2006/relationships/theme" Target="../theme/theme11.xml"/><Relationship Id="rId10" Type="http://schemas.openxmlformats.org/officeDocument/2006/relationships/slideLayout" Target="../slideLayouts/slideLayout147.xml"/><Relationship Id="rId4" Type="http://schemas.openxmlformats.org/officeDocument/2006/relationships/slideLayout" Target="../slideLayouts/slideLayout141.xml"/><Relationship Id="rId9" Type="http://schemas.openxmlformats.org/officeDocument/2006/relationships/slideLayout" Target="../slideLayouts/slideLayout146.xml"/><Relationship Id="rId14" Type="http://schemas.openxmlformats.org/officeDocument/2006/relationships/slideLayout" Target="../slideLayouts/slideLayout151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9.xml"/><Relationship Id="rId13" Type="http://schemas.openxmlformats.org/officeDocument/2006/relationships/slideLayout" Target="../slideLayouts/slideLayout164.xml"/><Relationship Id="rId3" Type="http://schemas.openxmlformats.org/officeDocument/2006/relationships/slideLayout" Target="../slideLayouts/slideLayout154.xml"/><Relationship Id="rId7" Type="http://schemas.openxmlformats.org/officeDocument/2006/relationships/slideLayout" Target="../slideLayouts/slideLayout158.xml"/><Relationship Id="rId12" Type="http://schemas.openxmlformats.org/officeDocument/2006/relationships/slideLayout" Target="../slideLayouts/slideLayout163.xml"/><Relationship Id="rId2" Type="http://schemas.openxmlformats.org/officeDocument/2006/relationships/slideLayout" Target="../slideLayouts/slideLayout153.xml"/><Relationship Id="rId1" Type="http://schemas.openxmlformats.org/officeDocument/2006/relationships/slideLayout" Target="../slideLayouts/slideLayout152.xml"/><Relationship Id="rId6" Type="http://schemas.openxmlformats.org/officeDocument/2006/relationships/slideLayout" Target="../slideLayouts/slideLayout157.xml"/><Relationship Id="rId11" Type="http://schemas.openxmlformats.org/officeDocument/2006/relationships/slideLayout" Target="../slideLayouts/slideLayout162.xml"/><Relationship Id="rId5" Type="http://schemas.openxmlformats.org/officeDocument/2006/relationships/slideLayout" Target="../slideLayouts/slideLayout156.xml"/><Relationship Id="rId15" Type="http://schemas.openxmlformats.org/officeDocument/2006/relationships/theme" Target="../theme/theme12.xml"/><Relationship Id="rId10" Type="http://schemas.openxmlformats.org/officeDocument/2006/relationships/slideLayout" Target="../slideLayouts/slideLayout161.xml"/><Relationship Id="rId4" Type="http://schemas.openxmlformats.org/officeDocument/2006/relationships/slideLayout" Target="../slideLayouts/slideLayout155.xml"/><Relationship Id="rId9" Type="http://schemas.openxmlformats.org/officeDocument/2006/relationships/slideLayout" Target="../slideLayouts/slideLayout160.xml"/><Relationship Id="rId14" Type="http://schemas.openxmlformats.org/officeDocument/2006/relationships/slideLayout" Target="../slideLayouts/slideLayout165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3.xml"/><Relationship Id="rId13" Type="http://schemas.openxmlformats.org/officeDocument/2006/relationships/slideLayout" Target="../slideLayouts/slideLayout178.xml"/><Relationship Id="rId3" Type="http://schemas.openxmlformats.org/officeDocument/2006/relationships/slideLayout" Target="../slideLayouts/slideLayout168.xml"/><Relationship Id="rId7" Type="http://schemas.openxmlformats.org/officeDocument/2006/relationships/slideLayout" Target="../slideLayouts/slideLayout172.xml"/><Relationship Id="rId12" Type="http://schemas.openxmlformats.org/officeDocument/2006/relationships/slideLayout" Target="../slideLayouts/slideLayout177.xml"/><Relationship Id="rId2" Type="http://schemas.openxmlformats.org/officeDocument/2006/relationships/slideLayout" Target="../slideLayouts/slideLayout167.xml"/><Relationship Id="rId1" Type="http://schemas.openxmlformats.org/officeDocument/2006/relationships/slideLayout" Target="../slideLayouts/slideLayout166.xml"/><Relationship Id="rId6" Type="http://schemas.openxmlformats.org/officeDocument/2006/relationships/slideLayout" Target="../slideLayouts/slideLayout171.xml"/><Relationship Id="rId11" Type="http://schemas.openxmlformats.org/officeDocument/2006/relationships/slideLayout" Target="../slideLayouts/slideLayout176.xml"/><Relationship Id="rId5" Type="http://schemas.openxmlformats.org/officeDocument/2006/relationships/slideLayout" Target="../slideLayouts/slideLayout170.xml"/><Relationship Id="rId15" Type="http://schemas.openxmlformats.org/officeDocument/2006/relationships/theme" Target="../theme/theme13.xml"/><Relationship Id="rId10" Type="http://schemas.openxmlformats.org/officeDocument/2006/relationships/slideLayout" Target="../slideLayouts/slideLayout175.xml"/><Relationship Id="rId4" Type="http://schemas.openxmlformats.org/officeDocument/2006/relationships/slideLayout" Target="../slideLayouts/slideLayout169.xml"/><Relationship Id="rId9" Type="http://schemas.openxmlformats.org/officeDocument/2006/relationships/slideLayout" Target="../slideLayouts/slideLayout174.xml"/><Relationship Id="rId14" Type="http://schemas.openxmlformats.org/officeDocument/2006/relationships/slideLayout" Target="../slideLayouts/slideLayout17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7.xml"/><Relationship Id="rId13" Type="http://schemas.openxmlformats.org/officeDocument/2006/relationships/slideLayout" Target="../slideLayouts/slideLayout192.xml"/><Relationship Id="rId3" Type="http://schemas.openxmlformats.org/officeDocument/2006/relationships/slideLayout" Target="../slideLayouts/slideLayout182.xml"/><Relationship Id="rId7" Type="http://schemas.openxmlformats.org/officeDocument/2006/relationships/slideLayout" Target="../slideLayouts/slideLayout186.xml"/><Relationship Id="rId12" Type="http://schemas.openxmlformats.org/officeDocument/2006/relationships/slideLayout" Target="../slideLayouts/slideLayout191.xml"/><Relationship Id="rId2" Type="http://schemas.openxmlformats.org/officeDocument/2006/relationships/slideLayout" Target="../slideLayouts/slideLayout181.xml"/><Relationship Id="rId1" Type="http://schemas.openxmlformats.org/officeDocument/2006/relationships/slideLayout" Target="../slideLayouts/slideLayout180.xml"/><Relationship Id="rId6" Type="http://schemas.openxmlformats.org/officeDocument/2006/relationships/slideLayout" Target="../slideLayouts/slideLayout185.xml"/><Relationship Id="rId11" Type="http://schemas.openxmlformats.org/officeDocument/2006/relationships/slideLayout" Target="../slideLayouts/slideLayout190.xml"/><Relationship Id="rId5" Type="http://schemas.openxmlformats.org/officeDocument/2006/relationships/slideLayout" Target="../slideLayouts/slideLayout184.xml"/><Relationship Id="rId15" Type="http://schemas.openxmlformats.org/officeDocument/2006/relationships/theme" Target="../theme/theme14.xml"/><Relationship Id="rId10" Type="http://schemas.openxmlformats.org/officeDocument/2006/relationships/slideLayout" Target="../slideLayouts/slideLayout189.xml"/><Relationship Id="rId4" Type="http://schemas.openxmlformats.org/officeDocument/2006/relationships/slideLayout" Target="../slideLayouts/slideLayout183.xml"/><Relationship Id="rId9" Type="http://schemas.openxmlformats.org/officeDocument/2006/relationships/slideLayout" Target="../slideLayouts/slideLayout188.xml"/><Relationship Id="rId14" Type="http://schemas.openxmlformats.org/officeDocument/2006/relationships/slideLayout" Target="../slideLayouts/slideLayout193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1.xml"/><Relationship Id="rId13" Type="http://schemas.openxmlformats.org/officeDocument/2006/relationships/slideLayout" Target="../slideLayouts/slideLayout206.xml"/><Relationship Id="rId3" Type="http://schemas.openxmlformats.org/officeDocument/2006/relationships/slideLayout" Target="../slideLayouts/slideLayout196.xml"/><Relationship Id="rId7" Type="http://schemas.openxmlformats.org/officeDocument/2006/relationships/slideLayout" Target="../slideLayouts/slideLayout200.xml"/><Relationship Id="rId12" Type="http://schemas.openxmlformats.org/officeDocument/2006/relationships/slideLayout" Target="../slideLayouts/slideLayout205.xml"/><Relationship Id="rId2" Type="http://schemas.openxmlformats.org/officeDocument/2006/relationships/slideLayout" Target="../slideLayouts/slideLayout195.xml"/><Relationship Id="rId1" Type="http://schemas.openxmlformats.org/officeDocument/2006/relationships/slideLayout" Target="../slideLayouts/slideLayout194.xml"/><Relationship Id="rId6" Type="http://schemas.openxmlformats.org/officeDocument/2006/relationships/slideLayout" Target="../slideLayouts/slideLayout199.xml"/><Relationship Id="rId11" Type="http://schemas.openxmlformats.org/officeDocument/2006/relationships/slideLayout" Target="../slideLayouts/slideLayout204.xml"/><Relationship Id="rId5" Type="http://schemas.openxmlformats.org/officeDocument/2006/relationships/slideLayout" Target="../slideLayouts/slideLayout198.xml"/><Relationship Id="rId15" Type="http://schemas.openxmlformats.org/officeDocument/2006/relationships/theme" Target="../theme/theme15.xml"/><Relationship Id="rId10" Type="http://schemas.openxmlformats.org/officeDocument/2006/relationships/slideLayout" Target="../slideLayouts/slideLayout203.xml"/><Relationship Id="rId4" Type="http://schemas.openxmlformats.org/officeDocument/2006/relationships/slideLayout" Target="../slideLayouts/slideLayout197.xml"/><Relationship Id="rId9" Type="http://schemas.openxmlformats.org/officeDocument/2006/relationships/slideLayout" Target="../slideLayouts/slideLayout202.xml"/><Relationship Id="rId14" Type="http://schemas.openxmlformats.org/officeDocument/2006/relationships/slideLayout" Target="../slideLayouts/slideLayout207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5.xml"/><Relationship Id="rId13" Type="http://schemas.openxmlformats.org/officeDocument/2006/relationships/slideLayout" Target="../slideLayouts/slideLayout220.xml"/><Relationship Id="rId3" Type="http://schemas.openxmlformats.org/officeDocument/2006/relationships/slideLayout" Target="../slideLayouts/slideLayout210.xml"/><Relationship Id="rId7" Type="http://schemas.openxmlformats.org/officeDocument/2006/relationships/slideLayout" Target="../slideLayouts/slideLayout214.xml"/><Relationship Id="rId12" Type="http://schemas.openxmlformats.org/officeDocument/2006/relationships/slideLayout" Target="../slideLayouts/slideLayout219.xml"/><Relationship Id="rId2" Type="http://schemas.openxmlformats.org/officeDocument/2006/relationships/slideLayout" Target="../slideLayouts/slideLayout209.xml"/><Relationship Id="rId1" Type="http://schemas.openxmlformats.org/officeDocument/2006/relationships/slideLayout" Target="../slideLayouts/slideLayout208.xml"/><Relationship Id="rId6" Type="http://schemas.openxmlformats.org/officeDocument/2006/relationships/slideLayout" Target="../slideLayouts/slideLayout213.xml"/><Relationship Id="rId11" Type="http://schemas.openxmlformats.org/officeDocument/2006/relationships/slideLayout" Target="../slideLayouts/slideLayout218.xml"/><Relationship Id="rId5" Type="http://schemas.openxmlformats.org/officeDocument/2006/relationships/slideLayout" Target="../slideLayouts/slideLayout212.xml"/><Relationship Id="rId15" Type="http://schemas.openxmlformats.org/officeDocument/2006/relationships/theme" Target="../theme/theme16.xml"/><Relationship Id="rId10" Type="http://schemas.openxmlformats.org/officeDocument/2006/relationships/slideLayout" Target="../slideLayouts/slideLayout217.xml"/><Relationship Id="rId4" Type="http://schemas.openxmlformats.org/officeDocument/2006/relationships/slideLayout" Target="../slideLayouts/slideLayout211.xml"/><Relationship Id="rId9" Type="http://schemas.openxmlformats.org/officeDocument/2006/relationships/slideLayout" Target="../slideLayouts/slideLayout216.xml"/><Relationship Id="rId14" Type="http://schemas.openxmlformats.org/officeDocument/2006/relationships/slideLayout" Target="../slideLayouts/slideLayout22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9.xml"/><Relationship Id="rId3" Type="http://schemas.openxmlformats.org/officeDocument/2006/relationships/slideLayout" Target="../slideLayouts/slideLayout224.xml"/><Relationship Id="rId7" Type="http://schemas.openxmlformats.org/officeDocument/2006/relationships/slideLayout" Target="../slideLayouts/slideLayout228.xml"/><Relationship Id="rId12" Type="http://schemas.openxmlformats.org/officeDocument/2006/relationships/theme" Target="../theme/theme17.xml"/><Relationship Id="rId2" Type="http://schemas.openxmlformats.org/officeDocument/2006/relationships/slideLayout" Target="../slideLayouts/slideLayout223.xml"/><Relationship Id="rId1" Type="http://schemas.openxmlformats.org/officeDocument/2006/relationships/slideLayout" Target="../slideLayouts/slideLayout222.xml"/><Relationship Id="rId6" Type="http://schemas.openxmlformats.org/officeDocument/2006/relationships/slideLayout" Target="../slideLayouts/slideLayout227.xml"/><Relationship Id="rId11" Type="http://schemas.openxmlformats.org/officeDocument/2006/relationships/slideLayout" Target="../slideLayouts/slideLayout232.xml"/><Relationship Id="rId5" Type="http://schemas.openxmlformats.org/officeDocument/2006/relationships/slideLayout" Target="../slideLayouts/slideLayout226.xml"/><Relationship Id="rId10" Type="http://schemas.openxmlformats.org/officeDocument/2006/relationships/slideLayout" Target="../slideLayouts/slideLayout231.xml"/><Relationship Id="rId4" Type="http://schemas.openxmlformats.org/officeDocument/2006/relationships/slideLayout" Target="../slideLayouts/slideLayout225.xml"/><Relationship Id="rId9" Type="http://schemas.openxmlformats.org/officeDocument/2006/relationships/slideLayout" Target="../slideLayouts/slideLayout230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0.xml"/><Relationship Id="rId3" Type="http://schemas.openxmlformats.org/officeDocument/2006/relationships/slideLayout" Target="../slideLayouts/slideLayout235.xml"/><Relationship Id="rId7" Type="http://schemas.openxmlformats.org/officeDocument/2006/relationships/slideLayout" Target="../slideLayouts/slideLayout239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234.xml"/><Relationship Id="rId1" Type="http://schemas.openxmlformats.org/officeDocument/2006/relationships/slideLayout" Target="../slideLayouts/slideLayout233.xml"/><Relationship Id="rId6" Type="http://schemas.openxmlformats.org/officeDocument/2006/relationships/slideLayout" Target="../slideLayouts/slideLayout238.xml"/><Relationship Id="rId11" Type="http://schemas.openxmlformats.org/officeDocument/2006/relationships/slideLayout" Target="../slideLayouts/slideLayout243.xml"/><Relationship Id="rId5" Type="http://schemas.openxmlformats.org/officeDocument/2006/relationships/slideLayout" Target="../slideLayouts/slideLayout237.xml"/><Relationship Id="rId10" Type="http://schemas.openxmlformats.org/officeDocument/2006/relationships/slideLayout" Target="../slideLayouts/slideLayout242.xml"/><Relationship Id="rId4" Type="http://schemas.openxmlformats.org/officeDocument/2006/relationships/slideLayout" Target="../slideLayouts/slideLayout236.xml"/><Relationship Id="rId9" Type="http://schemas.openxmlformats.org/officeDocument/2006/relationships/slideLayout" Target="../slideLayouts/slideLayout2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51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0DF129-B00B-4C21-80B2-B0C35DABEEA7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51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51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5F180B-6342-4BE1-9D86-326478647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29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6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51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93CBA86-B322-4FDC-8C7C-6BEB6EE943A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519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519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93BB8E9-0EFE-46F8-842D-8AA899E1A148}" type="slidenum">
              <a:rPr lang="cs-CZ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2921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6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51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93CBA86-B322-4FDC-8C7C-6BEB6EE943A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519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519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93BB8E9-0EFE-46F8-842D-8AA899E1A148}" type="slidenum">
              <a:rPr lang="cs-CZ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2939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6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51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93CBA86-B322-4FDC-8C7C-6BEB6EE943A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519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519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93BB8E9-0EFE-46F8-842D-8AA899E1A148}" type="slidenum">
              <a:rPr lang="cs-CZ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4271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6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51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93CBA86-B322-4FDC-8C7C-6BEB6EE943A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519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519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93BB8E9-0EFE-46F8-842D-8AA899E1A148}" type="slidenum">
              <a:rPr lang="cs-CZ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6681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  <p:sldLayoutId id="2147483717" r:id="rId12"/>
    <p:sldLayoutId id="2147483718" r:id="rId13"/>
    <p:sldLayoutId id="2147483719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6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51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93CBA86-B322-4FDC-8C7C-6BEB6EE943A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519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519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93BB8E9-0EFE-46F8-842D-8AA899E1A148}" type="slidenum">
              <a:rPr lang="cs-CZ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2539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6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51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93CBA86-B322-4FDC-8C7C-6BEB6EE943A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519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519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93BB8E9-0EFE-46F8-842D-8AA899E1A148}" type="slidenum">
              <a:rPr lang="cs-CZ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8179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  <p:sldLayoutId id="2147483747" r:id="rId12"/>
    <p:sldLayoutId id="2147483748" r:id="rId13"/>
    <p:sldLayoutId id="2147483749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6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51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93CBA86-B322-4FDC-8C7C-6BEB6EE943A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519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519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93BB8E9-0EFE-46F8-842D-8AA899E1A148}" type="slidenum">
              <a:rPr lang="cs-CZ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1096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6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51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93CBA86-B322-4FDC-8C7C-6BEB6EE943A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519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519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93BB8E9-0EFE-46F8-842D-8AA899E1A148}" type="slidenum">
              <a:rPr lang="cs-CZ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8302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  <p:sldLayoutId id="2147483777" r:id="rId12"/>
    <p:sldLayoutId id="2147483778" r:id="rId13"/>
    <p:sldLayoutId id="2147483779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6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50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244BD45-1D0A-4472-87B1-22C926C2299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50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50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D60D159-CF35-481D-8110-B045CA4C4CCF}" type="slidenum">
              <a:rPr lang="cs-CZ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5259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792" r:id="rId12"/>
    <p:sldLayoutId id="2147483793" r:id="rId13"/>
    <p:sldLayoutId id="2147483794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6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48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244BD45-1D0A-4472-87B1-22C926C2299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48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48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D60D159-CF35-481D-8110-B045CA4C4CCF}" type="slidenum">
              <a:rPr lang="cs-CZ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1492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6" r:id="rId1"/>
    <p:sldLayoutId id="2147483797" r:id="rId2"/>
    <p:sldLayoutId id="2147483798" r:id="rId3"/>
    <p:sldLayoutId id="2147483799" r:id="rId4"/>
    <p:sldLayoutId id="2147483800" r:id="rId5"/>
    <p:sldLayoutId id="2147483801" r:id="rId6"/>
    <p:sldLayoutId id="2147483802" r:id="rId7"/>
    <p:sldLayoutId id="2147483803" r:id="rId8"/>
    <p:sldLayoutId id="2147483804" r:id="rId9"/>
    <p:sldLayoutId id="2147483805" r:id="rId10"/>
    <p:sldLayoutId id="2147483806" r:id="rId11"/>
    <p:sldLayoutId id="2147483807" r:id="rId12"/>
    <p:sldLayoutId id="2147483808" r:id="rId13"/>
    <p:sldLayoutId id="2147483809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6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45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244BD45-1D0A-4472-87B1-22C926C2299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459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459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D60D159-CF35-481D-8110-B045CA4C4CCF}" type="slidenum">
              <a:rPr lang="cs-CZ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2015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1" r:id="rId1"/>
    <p:sldLayoutId id="2147483812" r:id="rId2"/>
    <p:sldLayoutId id="2147483813" r:id="rId3"/>
    <p:sldLayoutId id="2147483814" r:id="rId4"/>
    <p:sldLayoutId id="2147483815" r:id="rId5"/>
    <p:sldLayoutId id="2147483816" r:id="rId6"/>
    <p:sldLayoutId id="2147483817" r:id="rId7"/>
    <p:sldLayoutId id="2147483818" r:id="rId8"/>
    <p:sldLayoutId id="2147483819" r:id="rId9"/>
    <p:sldLayoutId id="2147483820" r:id="rId10"/>
    <p:sldLayoutId id="2147483821" r:id="rId11"/>
    <p:sldLayoutId id="2147483822" r:id="rId12"/>
    <p:sldLayoutId id="2147483823" r:id="rId13"/>
    <p:sldLayoutId id="2147483824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6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435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244BD45-1D0A-4472-87B1-22C926C2299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435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435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D60D159-CF35-481D-8110-B045CA4C4CCF}" type="slidenum">
              <a:rPr lang="cs-CZ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0174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6" r:id="rId1"/>
    <p:sldLayoutId id="2147483827" r:id="rId2"/>
    <p:sldLayoutId id="2147483828" r:id="rId3"/>
    <p:sldLayoutId id="2147483829" r:id="rId4"/>
    <p:sldLayoutId id="2147483830" r:id="rId5"/>
    <p:sldLayoutId id="2147483831" r:id="rId6"/>
    <p:sldLayoutId id="2147483832" r:id="rId7"/>
    <p:sldLayoutId id="2147483833" r:id="rId8"/>
    <p:sldLayoutId id="2147483834" r:id="rId9"/>
    <p:sldLayoutId id="2147483835" r:id="rId10"/>
    <p:sldLayoutId id="2147483836" r:id="rId11"/>
    <p:sldLayoutId id="2147483837" r:id="rId12"/>
    <p:sldLayoutId id="2147483838" r:id="rId13"/>
    <p:sldLayoutId id="2147483839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6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409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244BD45-1D0A-4472-87B1-22C926C2299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409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409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D60D159-CF35-481D-8110-B045CA4C4CCF}" type="slidenum">
              <a:rPr lang="cs-CZ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4950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  <p:sldLayoutId id="2147483852" r:id="rId12"/>
    <p:sldLayoutId id="2147483853" r:id="rId13"/>
    <p:sldLayoutId id="2147483854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6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8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244BD45-1D0A-4472-87B1-22C926C2299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8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8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D60D159-CF35-481D-8110-B045CA4C4CCF}" type="slidenum">
              <a:rPr lang="cs-CZ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8767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58" r:id="rId3"/>
    <p:sldLayoutId id="2147483859" r:id="rId4"/>
    <p:sldLayoutId id="2147483860" r:id="rId5"/>
    <p:sldLayoutId id="2147483861" r:id="rId6"/>
    <p:sldLayoutId id="2147483862" r:id="rId7"/>
    <p:sldLayoutId id="2147483863" r:id="rId8"/>
    <p:sldLayoutId id="2147483864" r:id="rId9"/>
    <p:sldLayoutId id="2147483865" r:id="rId10"/>
    <p:sldLayoutId id="2147483866" r:id="rId11"/>
    <p:sldLayoutId id="2147483867" r:id="rId12"/>
    <p:sldLayoutId id="2147483868" r:id="rId13"/>
    <p:sldLayoutId id="2147483869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244BD45-1D0A-4472-87B1-22C926C2299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D60D159-CF35-481D-8110-B045CA4C4CCF}" type="slidenum">
              <a:rPr lang="cs-CZ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3173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1" r:id="rId1"/>
    <p:sldLayoutId id="2147483872" r:id="rId2"/>
    <p:sldLayoutId id="2147483873" r:id="rId3"/>
    <p:sldLayoutId id="2147483874" r:id="rId4"/>
    <p:sldLayoutId id="2147483875" r:id="rId5"/>
    <p:sldLayoutId id="2147483876" r:id="rId6"/>
    <p:sldLayoutId id="2147483877" r:id="rId7"/>
    <p:sldLayoutId id="2147483878" r:id="rId8"/>
    <p:sldLayoutId id="2147483879" r:id="rId9"/>
    <p:sldLayoutId id="2147483880" r:id="rId10"/>
    <p:sldLayoutId id="2147483881" r:id="rId11"/>
    <p:sldLayoutId id="2147483882" r:id="rId12"/>
    <p:sldLayoutId id="2147483883" r:id="rId13"/>
    <p:sldLayoutId id="2147483884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0DF129-B00B-4C21-80B2-B0C35DABEEA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5F180B-6342-4BE1-9D86-326478647DB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8035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87" r:id="rId2"/>
    <p:sldLayoutId id="2147483888" r:id="rId3"/>
    <p:sldLayoutId id="2147483889" r:id="rId4"/>
    <p:sldLayoutId id="2147483890" r:id="rId5"/>
    <p:sldLayoutId id="2147483891" r:id="rId6"/>
    <p:sldLayoutId id="2147483892" r:id="rId7"/>
    <p:sldLayoutId id="2147483893" r:id="rId8"/>
    <p:sldLayoutId id="2147483894" r:id="rId9"/>
    <p:sldLayoutId id="2147483895" r:id="rId10"/>
    <p:sldLayoutId id="214748389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8"/>
          <p:cNvSpPr/>
          <p:nvPr/>
        </p:nvSpPr>
        <p:spPr>
          <a:xfrm>
            <a:off x="0" y="1"/>
            <a:ext cx="12191520" cy="6857639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hangingPunct="0"/>
            <a:endParaRPr lang="en-US">
              <a:solidFill>
                <a:prstClr val="black"/>
              </a:solidFill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aoblený obdélník 7"/>
          <p:cNvSpPr/>
          <p:nvPr/>
        </p:nvSpPr>
        <p:spPr>
          <a:xfrm>
            <a:off x="85440" y="69841"/>
            <a:ext cx="12017280" cy="6693119"/>
          </a:xfrm>
          <a:custGeom>
            <a:avLst>
              <a:gd name="f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 w="6480">
            <a:solidFill>
              <a:srgbClr val="000000"/>
            </a:solidFill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hangingPunct="0"/>
            <a:endParaRPr lang="en-US">
              <a:solidFill>
                <a:prstClr val="black"/>
              </a:solidFill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xfrm>
            <a:off x="1219201" y="274681"/>
            <a:ext cx="10362719" cy="1142639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/>
            <a:r>
              <a:rPr lang="cs-CZ"/>
              <a:t>Click to edit the title text formatKliknutím lze upravit styl.</a:t>
            </a:r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8229599" y="6191280"/>
            <a:ext cx="3301440" cy="47592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spc="0">
                <a:solidFill>
                  <a:srgbClr val="000000"/>
                </a:solidFill>
                <a:latin typeface="Perpetua" pitchFamily="18"/>
                <a:ea typeface="Lucida Sans Unicode" pitchFamily="2"/>
                <a:cs typeface="Tahoma" pitchFamily="2"/>
              </a:defRPr>
            </a:lvl1pPr>
          </a:lstStyle>
          <a:p>
            <a:fld id="{ACA7B0C9-601F-4664-BCCB-962511ACC9BA}" type="datetime1">
              <a:rPr lang="cs-CZ"/>
              <a:pPr/>
              <a:t>15.4.2014</a:t>
            </a:fld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1219200" y="6172200"/>
            <a:ext cx="5282880" cy="45683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lvl="0" rtl="0" hangingPunct="0">
              <a:buNone/>
              <a:tabLst/>
              <a:defRPr lang="en-US" sz="2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endParaRPr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194881" y="6210361"/>
            <a:ext cx="609119" cy="456839"/>
          </a:xfrm>
          <a:prstGeom prst="rect">
            <a:avLst/>
          </a:prstGeom>
          <a:solidFill>
            <a:srgbClr val="AD0101"/>
          </a:solidFill>
          <a:ln>
            <a:noFill/>
          </a:ln>
        </p:spPr>
        <p:txBody>
          <a:bodyPr wrap="square" lIns="90000" tIns="45000" rIns="90000" bIns="45000" anchor="t" anchorCtr="0"/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en-US" sz="1800" b="0" i="0" u="none" strike="noStrike" kern="1200" spc="0">
                <a:solidFill>
                  <a:srgbClr val="000000"/>
                </a:solidFill>
                <a:latin typeface="Perpetua" pitchFamily="18"/>
                <a:ea typeface="Lucida Sans Unicode" pitchFamily="2"/>
                <a:cs typeface="Tahoma" pitchFamily="2"/>
              </a:defRPr>
            </a:lvl1pPr>
          </a:lstStyle>
          <a:p>
            <a:fld id="{C7B62207-E828-4E6C-BA7E-50167BC63B0A}" type="slidenum">
              <a:rPr/>
              <a:pPr/>
              <a:t>‹#›</a:t>
            </a:fld>
            <a:endParaRPr/>
          </a:p>
        </p:txBody>
      </p:sp>
      <p:sp>
        <p:nvSpPr>
          <p:cNvPr id="8" name="Zástupný symbol pro obsah 7"/>
          <p:cNvSpPr txBox="1">
            <a:spLocks noGrp="1"/>
          </p:cNvSpPr>
          <p:nvPr>
            <p:ph type="body" idx="1"/>
          </p:nvPr>
        </p:nvSpPr>
        <p:spPr>
          <a:xfrm>
            <a:off x="1219201" y="1447920"/>
            <a:ext cx="10362719" cy="4571639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/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6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5pPr>
            <a:lvl6pPr marL="2591999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6pPr>
            <a:lvl7pPr marL="3023999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Perpetua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/>
              <a:t>Click to edit the outline text format</a:t>
            </a:r>
          </a:p>
          <a:p>
            <a:pPr lvl="1"/>
            <a:r>
              <a:rPr lang="cs-CZ"/>
              <a:t>Second Outline Level</a:t>
            </a:r>
          </a:p>
          <a:p>
            <a:pPr lvl="2"/>
            <a:r>
              <a:rPr lang="cs-CZ"/>
              <a:t>Third Outline Level</a:t>
            </a:r>
          </a:p>
          <a:p>
            <a:pPr lvl="3"/>
            <a:r>
              <a:rPr lang="cs-CZ"/>
              <a:t>Fourth Outline Level</a:t>
            </a:r>
          </a:p>
          <a:p>
            <a:pPr lvl="4"/>
            <a:r>
              <a:rPr lang="cs-CZ"/>
              <a:t>Fifth Outline Level</a:t>
            </a:r>
          </a:p>
          <a:p>
            <a:pPr lvl="5"/>
            <a:r>
              <a:rPr lang="cs-CZ"/>
              <a:t>Sixth Outline Level</a:t>
            </a:r>
          </a:p>
          <a:p>
            <a:pPr lvl="6"/>
            <a:r>
              <a:rPr lang="cs-CZ"/>
              <a:t>Seventh Outline Level</a:t>
            </a:r>
          </a:p>
          <a:p>
            <a:pPr lvl="7"/>
            <a:r>
              <a:rPr lang="cs-CZ"/>
              <a:t>Eighth Outline Level</a:t>
            </a:r>
          </a:p>
          <a:p>
            <a:pPr lvl="0"/>
            <a:r>
              <a:rPr lang="cs-CZ"/>
              <a:t>Ninth Outline LevelKliknutím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1372607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8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lvl="0" algn="l" rtl="0" hangingPunct="1">
        <a:spcBef>
          <a:spcPts val="0"/>
        </a:spcBef>
        <a:spcAft>
          <a:spcPts val="0"/>
        </a:spcAft>
        <a:buNone/>
        <a:tabLst/>
        <a:defRPr lang="cs-CZ" sz="4000" b="0" i="0" u="none" strike="noStrike" kern="1200" spc="0">
          <a:ln>
            <a:noFill/>
          </a:ln>
          <a:solidFill>
            <a:srgbClr val="303030"/>
          </a:solidFill>
          <a:latin typeface="Franklin Gothic Book" pitchFamily="18"/>
          <a:ea typeface="Microsoft YaHei" pitchFamily="2"/>
          <a:cs typeface="Mangal" pitchFamily="2"/>
        </a:defRPr>
      </a:lvl1pPr>
    </p:titleStyle>
    <p:bodyStyle>
      <a:lvl1pPr lvl="0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1pPr>
      <a:lvl2pPr lvl="1">
        <a:buSzPct val="75000"/>
        <a:buFont typeface="StarSymbol"/>
        <a:buChar char="–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2pPr>
      <a:lvl3pPr lvl="2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3pPr>
      <a:lvl4pPr lvl="3">
        <a:buSzPct val="75000"/>
        <a:buFont typeface="StarSymbol"/>
        <a:buChar char="–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4pPr>
      <a:lvl5pPr lvl="4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5pPr>
      <a:lvl6pPr lvl="5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6pPr>
      <a:lvl7pPr lvl="6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7pPr>
      <a:lvl8pPr lvl="7">
        <a:buSzPct val="45000"/>
        <a:buFont typeface="StarSymbol"/>
        <a:buChar char="●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8pPr>
      <a:lvl9pPr marL="0" marR="0" lvl="0" indent="0" algn="l" rtl="0" hangingPunct="1">
        <a:spcBef>
          <a:spcPts val="581"/>
        </a:spcBef>
        <a:spcAft>
          <a:spcPts val="1417"/>
        </a:spcAft>
        <a:buClr>
          <a:srgbClr val="AD0101"/>
        </a:buClr>
        <a:buSzPct val="85000"/>
        <a:buFont typeface="Wingdings 2"/>
        <a:buChar char=""/>
        <a:tabLst/>
        <a:defRPr lang="cs-CZ" sz="2600" b="0" i="0" u="none" strike="noStrike" spc="0">
          <a:solidFill>
            <a:srgbClr val="000000"/>
          </a:solidFill>
          <a:latin typeface="Perpetua" pitchFamily="18"/>
        </a:defRPr>
      </a:lvl9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2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Island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Relationship Id="rId4" Type="http://schemas.openxmlformats.org/officeDocument/2006/relationships/hyperlink" Target="http://en.wikipedia.org/wiki/Continental_Europe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google.cz/url?sa=i&amp;rct=j&amp;q=irish+flag&amp;source=images&amp;cd=&amp;cad=rja&amp;docid=CNIUB36Xw8mgiM&amp;tbnid=wVMtGfNiaix0BM:&amp;ved=0CAUQjRw&amp;url=http://libraryquestions.blogspot.com/2012/03/normal-0-false-false-false.html&amp;ei=_nRFUaClNsr4sgbbuIDgCg&amp;bvm=bv.43828540,d.Yms&amp;psig=AFQjCNHpkR9RHRa0gPgsSmeN8II2uhA9Jw&amp;ust=1363592555633307" TargetMode="External"/><Relationship Id="rId1" Type="http://schemas.openxmlformats.org/officeDocument/2006/relationships/slideLayout" Target="../slideLayouts/slideLayout6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http://www.google.cz/url?sa=i&amp;rct=j&amp;q=SHAMROCK+IRELAND&amp;source=images&amp;cd=&amp;cad=rja&amp;docid=P3NaMOFCTSfIJM&amp;tbnid=GSSgfWH4yDURlM:&amp;ved=0CAUQjRw&amp;url=http://www.123rf.com/clipart-vector/shamrock.html&amp;ei=aCRHUZibK4rEsgasyIEQ&amp;bvm=bv.43828540,d.Yms&amp;psig=AFQjCNEwgKCVKYCvhBqOYqYFYLoM_CkyKQ&amp;ust=1363703215921343" TargetMode="External"/><Relationship Id="rId1" Type="http://schemas.openxmlformats.org/officeDocument/2006/relationships/slideLayout" Target="../slideLayouts/slideLayout74.xml"/><Relationship Id="rId6" Type="http://schemas.openxmlformats.org/officeDocument/2006/relationships/hyperlink" Target="http://www.google.cz/url?sa=i&amp;rct=j&amp;q=LEPRECHAUN+IRELAND&amp;source=images&amp;cd=&amp;cad=rja&amp;docid=02mickX6ZpZTdM&amp;tbnid=_KS2uNyZ8wNkhM:&amp;ved=0CAUQjRw&amp;url=http://www.grape.uji.es/drupal/?q=es/erasmus_maynooth&amp;ei=ySRHUcfEF4GUtAajmoHYAw&amp;bvm=bv.43828540,d.Yms&amp;psig=AFQjCNHbz1I4AViKGOxv0ae1_u_avylyhg&amp;ust=1363703350181489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www.google.cz/url?sa=i&amp;rct=j&amp;q=HARP+IRELAND&amp;source=images&amp;cd=&amp;cad=rja&amp;docid=OUdC5mDEDwAVZM&amp;tbnid=O2Rqh9iYkU4ZNM:&amp;ved=0CAUQjRw&amp;url=http://www.reneegatz.com/blog1/2012/01/irish-wisdom-for-the-workplace/&amp;ei=niRHUa-MCMzJswaB4YCIAg&amp;bvm=bv.43828540,d.Yms&amp;psig=AFQjCNET2BeR8ixOLoXKrYmF8EnuEo49YA&amp;ust=1363703298207257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google.cz/url?sa=i&amp;rct=j&amp;q=st+patrick+&amp;source=images&amp;cd=&amp;cad=rja&amp;docid=ahV3WrnxZQzAsM&amp;tbnid=njFEvW_7XKbo0M:&amp;ved=0CAUQjRw&amp;url=http://www.sodahead.com/living/do-you-know-who-st-patrick-is/question-3562241/&amp;ei=jh1HUazpHYvLswbO-oD4CQ&amp;bvm=bv.43828540,d.Yms&amp;psig=AFQjCNG3HvdI-hcXqhSYfEM3NSoOwRUeTg&amp;ust=1363700823114113" TargetMode="External"/><Relationship Id="rId1" Type="http://schemas.openxmlformats.org/officeDocument/2006/relationships/slideLayout" Target="../slideLayouts/slideLayout88.xml"/><Relationship Id="rId5" Type="http://schemas.openxmlformats.org/officeDocument/2006/relationships/image" Target="../media/image10.jpeg"/><Relationship Id="rId4" Type="http://schemas.openxmlformats.org/officeDocument/2006/relationships/hyperlink" Target="http://www.google.cz/url?sa=i&amp;rct=j&amp;q=st+patrick+&amp;source=images&amp;cd=&amp;cad=rja&amp;docid=R2Srmmkb1rNSVM&amp;tbnid=BbkL6FQipdX-pM:&amp;ved=0CAUQjRw&amp;url=http://audioboo.fm/boos/1272501-st-patrick&amp;ei=DR5HUfefE4_Nswb7v4CICA&amp;bvm=bv.43828540,d.Yms&amp;psig=AFQjCNG3HvdI-hcXqhSYfEM3NSoOwRUeTg&amp;ust=1363700823114113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4.jpeg"/><Relationship Id="rId2" Type="http://schemas.openxmlformats.org/officeDocument/2006/relationships/hyperlink" Target="http://www.google.cz/url?sa=i&amp;rct=j&amp;q=st+patrick+day+beer&amp;source=images&amp;cd=&amp;cad=rja&amp;docid=ewtZy0DmOfpa3M&amp;tbnid=kjspguEW1neN2M:&amp;ved=0CAUQjRw&amp;url=http://www.holycitysinner.com/2013/03/12/st-patricks-day-in-charleston/&amp;ei=6B9HUYnKCIrVtAbv2YG4Cg&amp;bvm=bv.43828540,d.Yms&amp;psig=AFQjCNEJGkKPfLjIsO8Mw0RCUXmEceQr8w&amp;ust=1363702103203913" TargetMode="External"/><Relationship Id="rId1" Type="http://schemas.openxmlformats.org/officeDocument/2006/relationships/slideLayout" Target="../slideLayouts/slideLayout108.xml"/><Relationship Id="rId6" Type="http://schemas.openxmlformats.org/officeDocument/2006/relationships/hyperlink" Target="http://www.google.cz/url?sa=i&amp;rct=j&amp;q=st+patrick&amp;source=images&amp;cd=&amp;cad=rja&amp;docid=_3XYncKfsilWXM&amp;tbnid=l1qfo0XiW3QXbM:&amp;ved=0CAUQjRw&amp;url=http://blog.sandiego.org/2012/03/st-patricks-day-san-diego/&amp;ei=myBHUbmwM4_Nswb7v4CICA&amp;bvm=bv.43828540,d.Yms&amp;psig=AFQjCNE5CM5GxciE3Gxphh_aHjieRCDz_g&amp;ust=1363702234157191" TargetMode="External"/><Relationship Id="rId5" Type="http://schemas.openxmlformats.org/officeDocument/2006/relationships/image" Target="../media/image13.jpeg"/><Relationship Id="rId4" Type="http://schemas.openxmlformats.org/officeDocument/2006/relationships/hyperlink" Target="http://www.google.cz/url?sa=i&amp;rct=j&amp;q=oslavy+st+patrick+day&amp;source=images&amp;cd=&amp;cad=rja&amp;docid=Zq5YcelWNSPjqM&amp;tbnid=QOl99tYYceeb4M:&amp;ved=0CAUQjRw&amp;url=http://zpravy.idnes.cz/obrazem-zelene-pivo-znovu-teklo-proudem-svet-slavil-den-sv-patrika-1fb-/zahranicni.aspx?c=A100317_204623_zahranicni_abr&amp;ei=RSBHUbXWDMSUtQaA9oCQBw&amp;bvm=bv.43828540,d.Yms&amp;psig=AFQjCNEYrgVt8LKhOgspXmn2z6VLh5ZkKg&amp;ust=1363702163871429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Guinness" TargetMode="External"/><Relationship Id="rId3" Type="http://schemas.openxmlformats.org/officeDocument/2006/relationships/image" Target="../media/image15.jpeg"/><Relationship Id="rId7" Type="http://schemas.openxmlformats.org/officeDocument/2006/relationships/hyperlink" Target="http://en.wikipedia.org/wiki/Hugh_Beaver" TargetMode="External"/><Relationship Id="rId2" Type="http://schemas.openxmlformats.org/officeDocument/2006/relationships/hyperlink" Target="http://www.google.cz/url?sa=i&amp;rct=j&amp;q=guinness+records+BOOK&amp;source=images&amp;cd=&amp;cad=rja&amp;docid=7rlHaP0K0-mGMM&amp;tbnid=_ax_F0XsrW9rOM:&amp;ved=0CAUQjRw&amp;url=http://andreasmoser.wordpress.com/2012/07/14/sniper-world-record/&amp;ei=OCpHUdqwN8bTtQaRqYHoAQ&amp;bvm=bv.43828540,d.Yms&amp;psig=AFQjCNFoLuv9grR0Oj8JE3xPjyfx1Vx09A&amp;ust=1363704748631708" TargetMode="External"/><Relationship Id="rId1" Type="http://schemas.openxmlformats.org/officeDocument/2006/relationships/slideLayout" Target="../slideLayouts/slideLayout113.xml"/><Relationship Id="rId6" Type="http://schemas.openxmlformats.org/officeDocument/2006/relationships/image" Target="../media/image16.jpeg"/><Relationship Id="rId5" Type="http://schemas.openxmlformats.org/officeDocument/2006/relationships/hyperlink" Target="http://en.wikipedia.org/wiki/World_record" TargetMode="External"/><Relationship Id="rId4" Type="http://schemas.openxmlformats.org/officeDocument/2006/relationships/hyperlink" Target="http://en.wikipedia.org/wiki/Reference_book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9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IRISH+BAGPIPE&amp;source=images&amp;cd=&amp;cad=rja&amp;docid=jIHGrUWTA1sN5M&amp;tbnid=vS1zRsO0iCSE-M:&amp;ved=0CAUQjRw&amp;url=http://bilingueisasa.blogspot.com/2012/11/scotland.html&amp;ei=TC9HUbaxE8bbtAaN1IGABw&amp;psig=AFQjCNF2OlWVBEbVoRgRw_HwhC1_V1O9AA&amp;ust=1363705972161562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7.xml"/><Relationship Id="rId4" Type="http://schemas.openxmlformats.org/officeDocument/2006/relationships/image" Target="../media/image2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http://www.google.cz/url?sa=i&amp;rct=j&amp;q=irish+coffee&amp;source=images&amp;cd=&amp;cad=rja&amp;docid=c3sENbYKAnnCPM&amp;tbnid=_m-Y9D_RUb4J9M:&amp;ved=0CAUQjRw&amp;url=http://commons.wikimedia.org/wiki/File:Irish_Coffee.jpg&amp;ei=iTJHUeK7O87XsgaQ2YDYBQ&amp;psig=AFQjCNEEcpnpKVWuSbKmWHb5pNfMxZRTAA&amp;ust=1363706798666834" TargetMode="External"/><Relationship Id="rId1" Type="http://schemas.openxmlformats.org/officeDocument/2006/relationships/slideLayout" Target="../slideLayouts/slideLayout9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hyperlink" Target="http://www.google.cz/url?sa=i&amp;rct=j&amp;q=dublin&amp;source=images&amp;cd=&amp;cad=rja&amp;docid=lCti1bjEGHBXSM&amp;tbnid=Gj_BFFujGHWZ_M:&amp;ved=0CAUQjRw&amp;url=http://www.tripadvisor.co.uk/Tourism-g186605-Dublin_County_Dublin-Vacations.html&amp;ei=c3pFUc2KGI7Msgas-oCgDg&amp;bvm=bv.43828540,d.Yms&amp;psig=AFQjCNHwp-ssmWpLjmnGsLygxlwSCoO1iw&amp;ust=1363594119770630" TargetMode="External"/><Relationship Id="rId1" Type="http://schemas.openxmlformats.org/officeDocument/2006/relationships/slideLayout" Target="../slideLayouts/slideLayout12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hyperlink" Target="http://www.google.cz/url?sa=i&amp;rct=j&amp;q=dublin+castle&amp;source=images&amp;cd=&amp;cad=rja&amp;docid=b3xs3dbVA-TXkM&amp;tbnid=iRme4ZxWjhwEsM:&amp;ved=0CAUQjRw&amp;url=http://paradiseintheworld.com/dublin/&amp;ei=CntFUfShEYvdsgag9YHIAw&amp;bvm=bv.43828540,d.Yms&amp;psig=AFQjCNGJc3zWHkLWqe03mwHkZPBqrG_rsg&amp;ust=1363594269746078" TargetMode="External"/><Relationship Id="rId1" Type="http://schemas.openxmlformats.org/officeDocument/2006/relationships/slideLayout" Target="../slideLayouts/slideLayout14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hyperlink" Target="http://www.google.cz/url?sa=i&amp;rct=j&amp;q=ha'penny+bridge+dublin&amp;source=images&amp;cd=&amp;cad=rja&amp;docid=1Fi9lleD-JPH3M&amp;tbnid=TZWKnz3jeLSDXM:&amp;ved=0CAUQjRw&amp;url=http://icwphotography.photoshelter.com/image/I0000KXpvqCDGEaY&amp;ei=h55IUb2JN8iTtQbCvYGYCw&amp;bvm=bv.43828540,d.Yms&amp;psig=AFQjCNElNx-kNADQukJwSEF0e1vL1VU3fg&amp;ust=1363800036585126" TargetMode="External"/><Relationship Id="rId1" Type="http://schemas.openxmlformats.org/officeDocument/2006/relationships/slideLayout" Target="../slideLayouts/slideLayout16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hyperlink" Target="http://www.google.cz/url?sa=i&amp;rct=j&amp;q=galway&amp;source=images&amp;cd=&amp;cad=rja&amp;docid=bPa89472wvKdBM&amp;tbnid=-jy3PCj3rrrKTM:&amp;ved=0CAUQjRw&amp;url=http://www.claytonhotelgalway.ie/young-at-heart-breaks.html&amp;ei=QSFHUcHbCsfhtQb_24CABA&amp;bvm=bv.43828540,d.Yms&amp;psig=AFQjCNGn-jdY3ddKDY7BH7nsNLs_agvFWA&amp;ust=1363702433602821" TargetMode="External"/><Relationship Id="rId1" Type="http://schemas.openxmlformats.org/officeDocument/2006/relationships/slideLayout" Target="../slideLayouts/slideLayout17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hyperlink" Target="http://www.google.cz/url?sa=i&amp;rct=j&amp;q=cork+ireland&amp;source=images&amp;cd=&amp;cad=rja&amp;docid=GYkZs0af9XOy1M&amp;tbnid=8tiGaCPTKgV8ZM:&amp;ved=0CAUQjRw&amp;url=http://www.ihfa.ie/test-page/attachment/allihies-county-cork-ireland/&amp;ei=oCFHUd70BoyLswbYrYCoBA&amp;bvm=bv.43828540,d.Yms&amp;psig=AFQjCNEWJOGkFY5G6ifOtGIruFaW5kMutA&amp;ust=1363702553434186" TargetMode="External"/><Relationship Id="rId1" Type="http://schemas.openxmlformats.org/officeDocument/2006/relationships/slideLayout" Target="../slideLayouts/slideLayout19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hyperlink" Target="http://www.google.cz/url?sa=i&amp;rct=j&amp;q=LIMERICK&amp;source=images&amp;cd=&amp;cad=rja&amp;docid=2l4zNfyE6LX8WM&amp;tbnid=IgcFpayWBKuOnM:&amp;ved=0CAUQjRw&amp;url=http://www.link2ireland.com/adare-manor-golf-club.html&amp;ei=vyJHUcO6NM-Oswa314DwDQ&amp;bvm=bv.43828540,d.Yms&amp;psig=AFQjCNGkmNyAytBjRpDlbwSUP0QJIrZgSw&amp;ust=1363702820625187" TargetMode="External"/><Relationship Id="rId1" Type="http://schemas.openxmlformats.org/officeDocument/2006/relationships/slideLayout" Target="../slideLayouts/slideLayout20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hyperlink" Target="http://www.google.cz/url?sa=i&amp;rct=j&amp;q=waterford+ireland&amp;source=images&amp;cd=&amp;cad=rja&amp;docid=VzO0rvj8WnpAGM&amp;tbnid=W-Y-c48N8ZkaAM:&amp;ved=0CAUQjRw&amp;url=http://www.dateinireland.com/blog/ireland/waterford-dating/&amp;ei=riNHUfSyMcfctAbF44DQBw&amp;bvm=bv.43828540,d.Yms&amp;psig=AFQjCNHP0kdvSxu7ak7kPZcHsxsJGC9HVQ&amp;ust=1363703066464476" TargetMode="External"/><Relationship Id="rId1" Type="http://schemas.openxmlformats.org/officeDocument/2006/relationships/slideLayout" Target="../slideLayouts/slideLayout219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unclody.net/photos/st-patrick/St-patricks-day.htm" TargetMode="External"/><Relationship Id="rId13" Type="http://schemas.openxmlformats.org/officeDocument/2006/relationships/hyperlink" Target="http://www.cojeco.cz/index.php?detail=1&amp;s_lang=2&amp;id_desc=390239" TargetMode="External"/><Relationship Id="rId3" Type="http://schemas.openxmlformats.org/officeDocument/2006/relationships/hyperlink" Target="http://www.worldatlas.com/webimage/countrys/europe/ie.htm" TargetMode="External"/><Relationship Id="rId7" Type="http://schemas.openxmlformats.org/officeDocument/2006/relationships/hyperlink" Target="http://www.the1thing.com/blog/applying-the-one-thing/st-patricks-one-thing/" TargetMode="External"/><Relationship Id="rId12" Type="http://schemas.openxmlformats.org/officeDocument/2006/relationships/hyperlink" Target="http://irishpubchallenge.com/?attachment_id=443" TargetMode="External"/><Relationship Id="rId17" Type="http://schemas.openxmlformats.org/officeDocument/2006/relationships/hyperlink" Target="http://de.wikipedia.org/wiki/Irish_Coffee" TargetMode="External"/><Relationship Id="rId2" Type="http://schemas.openxmlformats.org/officeDocument/2006/relationships/hyperlink" Target="http://www.turkey-visit.com/ireland-regions-map" TargetMode="External"/><Relationship Id="rId16" Type="http://schemas.openxmlformats.org/officeDocument/2006/relationships/hyperlink" Target="http://www.fanpop.com/clubs/pierce-brosnan/images/24419164/title/pierce-brosnan-cool-wallpaper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www.examiner.com/article/shamrock-shuttle" TargetMode="External"/><Relationship Id="rId11" Type="http://schemas.openxmlformats.org/officeDocument/2006/relationships/hyperlink" Target="http://en.wikipedia.org/wiki/Guinness_World_Records" TargetMode="External"/><Relationship Id="rId5" Type="http://schemas.openxmlformats.org/officeDocument/2006/relationships/hyperlink" Target="http://www.clipartbest.com/pictures-of-a-leprechaun" TargetMode="External"/><Relationship Id="rId15" Type="http://schemas.openxmlformats.org/officeDocument/2006/relationships/hyperlink" Target="http://www.mirror.co.uk/3am/celebrity-news/sinead-oconnor-makes-worrying-plea-171778" TargetMode="External"/><Relationship Id="rId10" Type="http://schemas.openxmlformats.org/officeDocument/2006/relationships/hyperlink" Target="http://www.csmonitor.com/USA/Society/2014/0316/St.-Patrick-s-Day-shenanigans-to-feature-blarney-malarkey-say-hooligans-video" TargetMode="External"/><Relationship Id="rId4" Type="http://schemas.openxmlformats.org/officeDocument/2006/relationships/hyperlink" Target="http://www.reneegatz.com/blog1/2012/01/irish-wisdom-for-the-workplace/" TargetMode="External"/><Relationship Id="rId9" Type="http://schemas.openxmlformats.org/officeDocument/2006/relationships/hyperlink" Target="http://www.theholidayspot.com/patrick/more_wallpapers.htm" TargetMode="External"/><Relationship Id="rId14" Type="http://schemas.openxmlformats.org/officeDocument/2006/relationships/hyperlink" Target="http://www.recordrunnerusa.com/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ripadvisor.co.uk/Tourism-g186605-Dublin_County_Dublin-Vacations.html" TargetMode="External"/><Relationship Id="rId3" Type="http://schemas.openxmlformats.org/officeDocument/2006/relationships/hyperlink" Target="http://www.whiskyintelligence.com/2012/11/jameson-hits-four-million-cases-irish-whiskey-news/" TargetMode="External"/><Relationship Id="rId7" Type="http://schemas.openxmlformats.org/officeDocument/2006/relationships/hyperlink" Target="http://amuseorbemused.com/the-giant-christmas-bagpipe-strikes-fear/bagpipes/" TargetMode="External"/><Relationship Id="rId2" Type="http://schemas.openxmlformats.org/officeDocument/2006/relationships/hyperlink" Target="http://destilaty.heureka.cz/tullamore-dew-0_7-l/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www.galicianshop.com/kilts/galician-kilts/royal-stewart-kilt.htm" TargetMode="External"/><Relationship Id="rId5" Type="http://schemas.openxmlformats.org/officeDocument/2006/relationships/hyperlink" Target="http://barmenka.ru/napitki/slivochnyj-liker-carolans/" TargetMode="External"/><Relationship Id="rId4" Type="http://schemas.openxmlformats.org/officeDocument/2006/relationships/hyperlink" Target="http://www.travelnewsnotes.com/2010/11/baileys-round-trip-airline-ticket-holiday-season-sweepstakes/baileys/" TargetMode="External"/><Relationship Id="rId9" Type="http://schemas.openxmlformats.org/officeDocument/2006/relationships/hyperlink" Target="http://blog.travefy.com/2013/11/a-tourists-guide-to-dublin-irelan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3"/>
            <a:ext cx="12192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03445" y="6356351"/>
            <a:ext cx="10177131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3883236"/>
              </p:ext>
            </p:extLst>
          </p:nvPr>
        </p:nvGraphicFramePr>
        <p:xfrm>
          <a:off x="1343473" y="2924944"/>
          <a:ext cx="9665281" cy="3383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04508"/>
                <a:gridCol w="6960773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CZ.1.07/1.5.00/34.0423</a:t>
                      </a:r>
                    </a:p>
                    <a:p>
                      <a:endParaRPr lang="cs-CZ" dirty="0"/>
                    </a:p>
                  </a:txBody>
                  <a:tcPr marL="121920" marR="121920"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19.</a:t>
                      </a:r>
                      <a:endParaRPr lang="cs-CZ" dirty="0"/>
                    </a:p>
                  </a:txBody>
                  <a:tcPr marL="121920" marR="121920"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marL="121920" marR="121920"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Alena Zelenková</a:t>
                      </a:r>
                      <a:endParaRPr lang="cs-CZ" dirty="0"/>
                    </a:p>
                  </a:txBody>
                  <a:tcPr marL="121920" marR="121920"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Ireland</a:t>
                      </a:r>
                      <a:endParaRPr lang="cs-CZ" dirty="0"/>
                    </a:p>
                  </a:txBody>
                  <a:tcPr marL="121920" marR="121920"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1.- 4.</a:t>
                      </a:r>
                      <a:endParaRPr lang="cs-CZ" dirty="0"/>
                    </a:p>
                  </a:txBody>
                  <a:tcPr marL="121920" marR="121920"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T="0" marB="0" anchor="ctr"/>
                </a:tc>
                <a:tc>
                  <a:txBody>
                    <a:bodyPr/>
                    <a:lstStyle/>
                    <a:p>
                      <a:r>
                        <a:rPr lang="cs-CZ" baseline="0" smtClean="0"/>
                        <a:t>Září </a:t>
                      </a:r>
                      <a:r>
                        <a:rPr lang="cs-CZ" smtClean="0"/>
                        <a:t> 2014</a:t>
                      </a:r>
                      <a:endParaRPr lang="cs-CZ" dirty="0"/>
                    </a:p>
                  </a:txBody>
                  <a:tcPr marL="121920" marR="12192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4116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8000" y="404683"/>
            <a:ext cx="10972800" cy="619265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 Prezentaci je možné využít při výuce maturitních témat z anglického jazyka, konkrétně tématu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speaking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countries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Ireland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Prezentace  je zaměřena na zajímavosti a fakta spojená se životem v Irsku. Slouží k procvičení a  rozšíření slovní zásoby. Můžeme popisovat obrázky. Lze využít pro studenty 1.-4. ročníku.</a:t>
            </a:r>
          </a:p>
          <a:p>
            <a:pPr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Metodické pokyny: Při prezentaci jednotlivých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slidů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 studenti seznamují se zajímavostmi a fakty typickými  pro Irsko. Prezentaci předchází řada otázek.  Prezentaci je možné využít při výkladu i při opakování tématu.</a:t>
            </a:r>
          </a:p>
          <a:p>
            <a:pPr eaLnBrk="1">
              <a:defRPr/>
            </a:pPr>
            <a:endParaRPr lang="cs-CZ" dirty="0" smtClean="0"/>
          </a:p>
          <a:p>
            <a:pPr marL="0" indent="0">
              <a:defRPr/>
            </a:pPr>
            <a:endParaRPr lang="cs-CZ" dirty="0"/>
          </a:p>
          <a:p>
            <a:pPr marL="0" indent="0">
              <a:defRPr/>
            </a:pPr>
            <a:endParaRPr lang="cs-CZ" dirty="0" smtClean="0"/>
          </a:p>
          <a:p>
            <a:pPr marL="0" indent="0">
              <a:defRPr/>
            </a:pPr>
            <a:endParaRPr lang="cs-CZ" dirty="0"/>
          </a:p>
          <a:p>
            <a:pPr marL="0" indent="0"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302926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567" y="-128789"/>
            <a:ext cx="5937161" cy="6742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722771" y="321971"/>
            <a:ext cx="552728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Characterize</a:t>
            </a:r>
            <a:r>
              <a:rPr lang="cs-CZ" sz="3200" dirty="0" smtClean="0"/>
              <a:t> </a:t>
            </a:r>
            <a:r>
              <a:rPr lang="cs-CZ" sz="3200" dirty="0" err="1" smtClean="0"/>
              <a:t>geography,scenery</a:t>
            </a:r>
            <a:r>
              <a:rPr lang="cs-CZ" sz="3200" dirty="0" smtClean="0"/>
              <a:t>,</a:t>
            </a:r>
          </a:p>
          <a:p>
            <a:r>
              <a:rPr lang="cs-CZ" sz="3200" dirty="0" err="1" smtClean="0"/>
              <a:t>typical</a:t>
            </a:r>
            <a:r>
              <a:rPr lang="cs-CZ" sz="3200" dirty="0" smtClean="0"/>
              <a:t> </a:t>
            </a:r>
            <a:r>
              <a:rPr lang="cs-CZ" sz="3200" dirty="0" err="1" smtClean="0"/>
              <a:t>features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3325" y="1585913"/>
            <a:ext cx="4029075" cy="4810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3326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/>
          </p:cNvSpPr>
          <p:nvPr>
            <p:ph type="title"/>
          </p:nvPr>
        </p:nvSpPr>
        <p:spPr>
          <a:xfrm>
            <a:off x="1981200" y="274807"/>
            <a:ext cx="8229600" cy="777875"/>
          </a:xfrm>
        </p:spPr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</a:rPr>
              <a:t>QUESTIONS</a:t>
            </a:r>
          </a:p>
        </p:txBody>
      </p:sp>
      <p:sp>
        <p:nvSpPr>
          <p:cNvPr id="68611" name="Rectangle 3"/>
          <p:cNvSpPr>
            <a:spLocks noGrp="1"/>
          </p:cNvSpPr>
          <p:nvPr>
            <p:ph type="body" idx="1"/>
          </p:nvPr>
        </p:nvSpPr>
        <p:spPr>
          <a:xfrm>
            <a:off x="2063749" y="1341438"/>
            <a:ext cx="8229600" cy="4957762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buFont typeface="Arial" charset="0"/>
              <a:buAutoNum type="arabicPeriod"/>
              <a:defRPr/>
            </a:pP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The full </a:t>
            </a:r>
            <a:r>
              <a:rPr lang="cs-CZ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name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</a:t>
            </a:r>
            <a:r>
              <a:rPr lang="cs-CZ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of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</a:t>
            </a:r>
            <a:r>
              <a:rPr lang="cs-CZ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Ireland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</a:t>
            </a:r>
            <a:r>
              <a:rPr lang="cs-CZ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is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________. 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/>
            </a:r>
            <a:b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  <a:p>
            <a:pPr marL="609600" indent="-609600" eaLnBrk="1" hangingPunct="1">
              <a:lnSpc>
                <a:spcPct val="90000"/>
              </a:lnSpc>
              <a:buFont typeface="Arial" charset="0"/>
              <a:buAutoNum type="arabicPeriod"/>
              <a:defRPr/>
            </a:pPr>
            <a:r>
              <a:rPr lang="cs-CZ" sz="24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The Republic </a:t>
            </a:r>
            <a:r>
              <a:rPr lang="cs-CZ" sz="2400" b="1" dirty="0" err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of</a:t>
            </a:r>
            <a:r>
              <a:rPr lang="cs-CZ" sz="24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</a:t>
            </a:r>
            <a:r>
              <a:rPr lang="cs-CZ" sz="2400" b="1" dirty="0" err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Ireland</a:t>
            </a:r>
            <a:r>
              <a:rPr lang="cs-CZ" sz="24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has </a:t>
            </a:r>
            <a:r>
              <a:rPr lang="cs-CZ" sz="2400" b="1" dirty="0" err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been</a:t>
            </a:r>
            <a:r>
              <a:rPr lang="cs-CZ" sz="24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independent </a:t>
            </a:r>
            <a:br>
              <a:rPr lang="cs-CZ" sz="24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</a:br>
            <a:r>
              <a:rPr lang="cs-CZ" sz="2400" b="1" dirty="0" err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since</a:t>
            </a:r>
            <a:r>
              <a:rPr lang="cs-CZ" sz="24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the ________.</a:t>
            </a:r>
          </a:p>
          <a:p>
            <a:pPr marL="609600" indent="-609600" eaLnBrk="1" hangingPunct="1">
              <a:lnSpc>
                <a:spcPct val="90000"/>
              </a:lnSpc>
              <a:buFont typeface="Arial" charset="0"/>
              <a:buAutoNum type="arabicPeriod"/>
              <a:defRPr/>
            </a:pPr>
            <a:endParaRPr lang="cs-CZ" sz="2400" b="1" dirty="0">
              <a:solidFill>
                <a:srgbClr val="FF66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MV Boli" pitchFamily="2" charset="0"/>
            </a:endParaRPr>
          </a:p>
          <a:p>
            <a:pPr marL="609600" indent="-609600" eaLnBrk="1" hangingPunct="1">
              <a:lnSpc>
                <a:spcPct val="90000"/>
              </a:lnSpc>
              <a:buFont typeface="Arial" charset="0"/>
              <a:buAutoNum type="arabicPeriod"/>
              <a:defRPr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Which </a:t>
            </a:r>
            <a:r>
              <a:rPr lang="en-US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colours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are 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on the Irish flag? 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  <a:defRPr/>
            </a:pP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  <a:defRPr/>
            </a:pPr>
            <a:r>
              <a:rPr lang="cs-CZ" sz="24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4</a:t>
            </a:r>
            <a:r>
              <a:rPr lang="cs-CZ" sz="24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.    </a:t>
            </a:r>
            <a:r>
              <a:rPr lang="cs-CZ" sz="2400" b="1" dirty="0" err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What</a:t>
            </a:r>
            <a:r>
              <a:rPr lang="cs-CZ" sz="24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</a:t>
            </a:r>
            <a:r>
              <a:rPr lang="cs-CZ" sz="2400" b="1" dirty="0" err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is</a:t>
            </a:r>
            <a:r>
              <a:rPr lang="cs-CZ" sz="24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a ‘</a:t>
            </a:r>
            <a:r>
              <a:rPr lang="cs-CZ" sz="2400" b="1" dirty="0" err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shamrock</a:t>
            </a:r>
            <a:r>
              <a:rPr lang="cs-CZ" sz="24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’? </a:t>
            </a:r>
            <a:endParaRPr lang="cs-CZ" sz="2400" b="1" dirty="0">
              <a:solidFill>
                <a:srgbClr val="FF66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  <a:defRPr/>
            </a:pP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  <a:defRPr/>
            </a:pP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5. </a:t>
            </a:r>
            <a:r>
              <a:rPr lang="cs-CZ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Who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</a:t>
            </a:r>
            <a:r>
              <a:rPr lang="cs-CZ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is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the patron </a:t>
            </a:r>
            <a:r>
              <a:rPr lang="cs-CZ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saint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</a:t>
            </a:r>
            <a:r>
              <a:rPr lang="cs-CZ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of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</a:t>
            </a:r>
            <a:r>
              <a:rPr lang="cs-CZ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Ireland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?</a:t>
            </a:r>
            <a:r>
              <a:rPr lang="cs-CZ" sz="2400" dirty="0">
                <a:solidFill>
                  <a:schemeClr val="bg1"/>
                </a:solidFill>
                <a:latin typeface="MV Boli" pitchFamily="2" charset="0"/>
              </a:rPr>
              <a:t> </a:t>
            </a:r>
            <a:endParaRPr lang="cs-CZ" sz="2400" dirty="0">
              <a:solidFill>
                <a:schemeClr val="bg1"/>
              </a:solidFill>
              <a:latin typeface="Arial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  <a:defRPr/>
            </a:pPr>
            <a:endParaRPr lang="cs-CZ" sz="2400" b="1" dirty="0">
              <a:solidFill>
                <a:srgbClr val="FF66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MV Boli" pitchFamily="2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  <a:defRPr/>
            </a:pPr>
            <a:r>
              <a:rPr lang="cs-CZ" sz="24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6. A </a:t>
            </a:r>
            <a:r>
              <a:rPr lang="cs-CZ" sz="2400" b="1" dirty="0" err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typical</a:t>
            </a:r>
            <a:r>
              <a:rPr lang="cs-CZ" sz="24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</a:t>
            </a:r>
            <a:r>
              <a:rPr lang="cs-CZ" sz="2400" b="1" dirty="0" err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Irish</a:t>
            </a:r>
            <a:r>
              <a:rPr lang="cs-CZ" sz="24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</a:t>
            </a:r>
            <a:r>
              <a:rPr lang="cs-CZ" sz="2400" b="1" dirty="0" err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alcoholic</a:t>
            </a:r>
            <a:r>
              <a:rPr lang="cs-CZ" sz="24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drink </a:t>
            </a:r>
            <a:r>
              <a:rPr lang="cs-CZ" sz="2400" b="1" dirty="0" err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is</a:t>
            </a:r>
            <a:r>
              <a:rPr lang="cs-CZ" sz="24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___________. </a:t>
            </a:r>
          </a:p>
          <a:p>
            <a:pPr marL="609600" indent="-609600" eaLnBrk="1" hangingPunct="1">
              <a:lnSpc>
                <a:spcPct val="90000"/>
              </a:lnSpc>
              <a:buNone/>
              <a:defRPr/>
            </a:pPr>
            <a:endParaRPr lang="cs-CZ" sz="2400" b="1" dirty="0">
              <a:solidFill>
                <a:srgbClr val="FF66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MV Boli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8751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850900"/>
          </a:xfrm>
        </p:spPr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</a:rPr>
              <a:t>ANSWERS</a:t>
            </a:r>
          </a:p>
        </p:txBody>
      </p:sp>
      <p:sp>
        <p:nvSpPr>
          <p:cNvPr id="69636" name="Rectangle 4"/>
          <p:cNvSpPr>
            <a:spLocks noGrp="1"/>
          </p:cNvSpPr>
          <p:nvPr>
            <p:ph type="body" idx="1"/>
          </p:nvPr>
        </p:nvSpPr>
        <p:spPr>
          <a:xfrm>
            <a:off x="2063749" y="1341438"/>
            <a:ext cx="8229600" cy="4957762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buNone/>
              <a:defRPr/>
            </a:pPr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1. The full </a:t>
            </a:r>
            <a:r>
              <a:rPr lang="cs-CZ" sz="20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name</a:t>
            </a:r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</a:t>
            </a:r>
            <a:r>
              <a:rPr lang="cs-CZ" sz="20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of</a:t>
            </a:r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</a:t>
            </a:r>
            <a:r>
              <a:rPr lang="cs-CZ" sz="20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Ireland</a:t>
            </a:r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</a:t>
            </a:r>
            <a:r>
              <a:rPr lang="cs-CZ" sz="20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is</a:t>
            </a:r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THE REPUBLIC OF IRELAND</a:t>
            </a:r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. </a:t>
            </a:r>
            <a:b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</a:br>
            <a:endParaRPr lang="cs-CZ" sz="2000" b="1" dirty="0">
              <a:solidFill>
                <a:srgbClr val="FF66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MV Boli" pitchFamily="2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  <a:defRPr/>
            </a:pPr>
            <a:r>
              <a:rPr lang="cs-CZ" sz="20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2. The Republic </a:t>
            </a:r>
            <a:r>
              <a:rPr lang="cs-CZ" sz="2000" b="1" dirty="0" err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of</a:t>
            </a:r>
            <a:r>
              <a:rPr lang="cs-CZ" sz="20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</a:t>
            </a:r>
            <a:r>
              <a:rPr lang="cs-CZ" sz="2000" b="1" dirty="0" err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Ireland</a:t>
            </a:r>
            <a:r>
              <a:rPr lang="cs-CZ" sz="20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has </a:t>
            </a:r>
            <a:r>
              <a:rPr lang="cs-CZ" sz="2000" b="1" dirty="0" err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been</a:t>
            </a:r>
            <a:r>
              <a:rPr lang="cs-CZ" sz="20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independent </a:t>
            </a:r>
            <a:br>
              <a:rPr lang="cs-CZ" sz="20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</a:br>
            <a:r>
              <a:rPr lang="cs-CZ" sz="2000" b="1" dirty="0" err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since</a:t>
            </a:r>
            <a:r>
              <a:rPr lang="cs-CZ" sz="20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the 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1922</a:t>
            </a:r>
            <a:r>
              <a:rPr lang="cs-CZ" sz="20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.</a:t>
            </a:r>
          </a:p>
          <a:p>
            <a:pPr marL="609600" indent="-609600" eaLnBrk="1" hangingPunct="1">
              <a:lnSpc>
                <a:spcPct val="90000"/>
              </a:lnSpc>
              <a:buFont typeface="Arial" charset="0"/>
              <a:buChar char="•"/>
              <a:defRPr/>
            </a:pPr>
            <a:endParaRPr lang="cs-CZ" sz="2000" b="1" dirty="0">
              <a:solidFill>
                <a:srgbClr val="FF66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MV Boli" pitchFamily="2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  <a:defRPr/>
            </a:pPr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3. </a:t>
            </a: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Which </a:t>
            </a:r>
            <a:r>
              <a:rPr lang="en-US" sz="20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colours</a:t>
            </a: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</a:t>
            </a:r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are</a:t>
            </a: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on the Irish flag? 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GREEN, WHITE, 						ORANGE</a:t>
            </a:r>
          </a:p>
          <a:p>
            <a:pPr marL="609600" indent="-609600" eaLnBrk="1" hangingPunct="1">
              <a:lnSpc>
                <a:spcPct val="90000"/>
              </a:lnSpc>
              <a:buNone/>
              <a:defRPr/>
            </a:pPr>
            <a:endParaRPr lang="cs-CZ" sz="2000" b="1" dirty="0">
              <a:solidFill>
                <a:srgbClr val="FF66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MV Boli" pitchFamily="2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  <a:defRPr/>
            </a:pPr>
            <a:r>
              <a:rPr lang="cs-CZ" sz="20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4. </a:t>
            </a:r>
            <a:r>
              <a:rPr lang="cs-CZ" sz="2000" b="1" dirty="0" err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What</a:t>
            </a:r>
            <a:r>
              <a:rPr lang="cs-CZ" sz="20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</a:t>
            </a:r>
            <a:r>
              <a:rPr lang="cs-CZ" sz="2000" b="1" dirty="0" err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is</a:t>
            </a:r>
            <a:r>
              <a:rPr lang="cs-CZ" sz="20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a ‘</a:t>
            </a:r>
            <a:r>
              <a:rPr lang="cs-CZ" sz="2000" b="1" dirty="0" err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shamrock</a:t>
            </a:r>
            <a:r>
              <a:rPr lang="cs-CZ" sz="20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’? 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A THREE-LEAF CLOVER</a:t>
            </a:r>
            <a:r>
              <a:rPr lang="cs-CZ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</a:t>
            </a:r>
          </a:p>
          <a:p>
            <a:pPr marL="609600" indent="-609600" eaLnBrk="1" hangingPunct="1">
              <a:lnSpc>
                <a:spcPct val="90000"/>
              </a:lnSpc>
              <a:buFont typeface="Arial" charset="0"/>
              <a:buChar char="•"/>
              <a:defRPr/>
            </a:pP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MV Boli" pitchFamily="2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  <a:defRPr/>
            </a:pPr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5. </a:t>
            </a:r>
            <a:r>
              <a:rPr lang="cs-CZ" sz="20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Who</a:t>
            </a:r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</a:t>
            </a:r>
            <a:r>
              <a:rPr lang="cs-CZ" sz="20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is</a:t>
            </a:r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the patron </a:t>
            </a:r>
            <a:r>
              <a:rPr lang="cs-CZ" sz="20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saint</a:t>
            </a:r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</a:t>
            </a:r>
            <a:r>
              <a:rPr lang="cs-CZ" sz="20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of</a:t>
            </a:r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</a:t>
            </a:r>
            <a:r>
              <a:rPr lang="cs-CZ" sz="20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Ireland</a:t>
            </a:r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? 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ST PATRICK</a:t>
            </a:r>
          </a:p>
          <a:p>
            <a:pPr marL="609600" indent="-609600" eaLnBrk="1" hangingPunct="1">
              <a:lnSpc>
                <a:spcPct val="90000"/>
              </a:lnSpc>
              <a:buFont typeface="Arial" charset="0"/>
              <a:buChar char="•"/>
              <a:defRPr/>
            </a:pPr>
            <a:endParaRPr lang="cs-CZ" sz="2400" b="1" dirty="0">
              <a:solidFill>
                <a:srgbClr val="FF66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MV Boli" pitchFamily="2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  <a:defRPr/>
            </a:pPr>
            <a:r>
              <a:rPr lang="cs-CZ" sz="20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6. A </a:t>
            </a:r>
            <a:r>
              <a:rPr lang="cs-CZ" sz="2000" b="1" dirty="0" err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typical</a:t>
            </a:r>
            <a:r>
              <a:rPr lang="cs-CZ" sz="20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</a:t>
            </a:r>
            <a:r>
              <a:rPr lang="cs-CZ" sz="2000" b="1" dirty="0" err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Irish</a:t>
            </a:r>
            <a:r>
              <a:rPr lang="cs-CZ" sz="20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</a:t>
            </a:r>
            <a:r>
              <a:rPr lang="cs-CZ" sz="2000" b="1" dirty="0" err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alcoholic</a:t>
            </a:r>
            <a:r>
              <a:rPr lang="cs-CZ" sz="20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drink </a:t>
            </a:r>
            <a:r>
              <a:rPr lang="cs-CZ" sz="2000" b="1" dirty="0" err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is</a:t>
            </a:r>
            <a:r>
              <a:rPr lang="cs-CZ" sz="20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 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WHISKEY</a:t>
            </a:r>
            <a:r>
              <a:rPr lang="cs-CZ" sz="20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V Boli" pitchFamily="2" charset="0"/>
              </a:rPr>
              <a:t>. </a:t>
            </a:r>
          </a:p>
          <a:p>
            <a:pPr marL="609600" indent="-609600" eaLnBrk="1" hangingPunct="1">
              <a:lnSpc>
                <a:spcPct val="90000"/>
              </a:lnSpc>
              <a:buNone/>
              <a:defRPr/>
            </a:pPr>
            <a:endParaRPr lang="cs-CZ" sz="2000" b="1" dirty="0">
              <a:solidFill>
                <a:srgbClr val="FF66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MV Boli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1268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03675" y="2228850"/>
            <a:ext cx="6121400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72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V Boli" pitchFamily="2" charset="0"/>
                <a:cs typeface="MV Boli" pitchFamily="2" charset="0"/>
              </a:rPr>
              <a:t>IRELAND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751528" y="5061397"/>
            <a:ext cx="733989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Ireland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an</a:t>
            </a:r>
            <a:r>
              <a:rPr lang="cs-CZ" dirty="0"/>
              <a:t> </a:t>
            </a:r>
            <a:r>
              <a:rPr lang="cs-CZ" dirty="0" err="1">
                <a:hlinkClick r:id="rId3" tooltip="Island"/>
              </a:rPr>
              <a:t>island</a:t>
            </a:r>
            <a:r>
              <a:rPr lang="cs-CZ" dirty="0"/>
              <a:t> to the </a:t>
            </a:r>
            <a:r>
              <a:rPr lang="cs-CZ" dirty="0" err="1"/>
              <a:t>north-west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>
                <a:hlinkClick r:id="rId4" tooltip="Continental Europe"/>
              </a:rPr>
              <a:t>continental</a:t>
            </a:r>
            <a:r>
              <a:rPr lang="cs-CZ" dirty="0">
                <a:hlinkClick r:id="rId4" tooltip="Continental Europe"/>
              </a:rPr>
              <a:t> </a:t>
            </a:r>
            <a:r>
              <a:rPr lang="cs-CZ" dirty="0" err="1" smtClean="0">
                <a:hlinkClick r:id="rId4" tooltip="Continental Europe"/>
              </a:rPr>
              <a:t>Europe</a:t>
            </a:r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/>
              <a:t>made up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/>
              <a:t>two</a:t>
            </a:r>
            <a:r>
              <a:rPr lang="cs-CZ" dirty="0"/>
              <a:t> </a:t>
            </a:r>
            <a:r>
              <a:rPr lang="cs-CZ" dirty="0" err="1"/>
              <a:t>different</a:t>
            </a:r>
            <a:r>
              <a:rPr lang="cs-CZ" dirty="0"/>
              <a:t> </a:t>
            </a:r>
            <a:r>
              <a:rPr lang="cs-CZ" dirty="0" err="1"/>
              <a:t>countries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/>
              <a:t>Most </a:t>
            </a:r>
            <a:r>
              <a:rPr lang="cs-CZ" dirty="0" err="1"/>
              <a:t>of</a:t>
            </a:r>
            <a:r>
              <a:rPr lang="cs-CZ" dirty="0"/>
              <a:t> the </a:t>
            </a:r>
            <a:r>
              <a:rPr lang="cs-CZ" dirty="0" err="1"/>
              <a:t>island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the Republic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Ireland</a:t>
            </a:r>
            <a:r>
              <a:rPr lang="cs-CZ" dirty="0"/>
              <a:t>.</a:t>
            </a:r>
          </a:p>
          <a:p>
            <a:r>
              <a:rPr lang="cs-CZ" dirty="0"/>
              <a:t>In the </a:t>
            </a:r>
            <a:r>
              <a:rPr lang="cs-CZ" dirty="0" err="1" smtClean="0"/>
              <a:t>northeast</a:t>
            </a:r>
            <a:r>
              <a:rPr lang="cs-CZ" dirty="0" smtClean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Northern</a:t>
            </a:r>
            <a:r>
              <a:rPr lang="cs-CZ" dirty="0"/>
              <a:t> </a:t>
            </a:r>
            <a:r>
              <a:rPr lang="cs-CZ" dirty="0" err="1"/>
              <a:t>Ireland</a:t>
            </a:r>
            <a:r>
              <a:rPr lang="cs-CZ" dirty="0"/>
              <a:t>, </a:t>
            </a:r>
            <a:r>
              <a:rPr lang="cs-CZ" dirty="0" err="1"/>
              <a:t>which</a:t>
            </a:r>
            <a:r>
              <a:rPr lang="cs-CZ" dirty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 </a:t>
            </a:r>
            <a:r>
              <a:rPr lang="cs-CZ" dirty="0"/>
              <a:t>part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smtClean="0"/>
              <a:t> the United </a:t>
            </a:r>
            <a:r>
              <a:rPr lang="cs-CZ" dirty="0" err="1"/>
              <a:t>Kingdom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4152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1.bp.blogspot.com/-p_dSTcAj5T4/T1aVy4XJBKI/AAAAAAAAANM/JwXUba0r9BY/s1600/irishflht.gif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24111" y="2827481"/>
            <a:ext cx="2952751" cy="95410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V Boli" pitchFamily="2" charset="0"/>
                <a:cs typeface="MV Boli" pitchFamily="2" charset="0"/>
              </a:rPr>
              <a:t>THE IRISH </a:t>
            </a:r>
          </a:p>
          <a:p>
            <a:pPr>
              <a:defRPr/>
            </a:pPr>
            <a:r>
              <a:rPr lang="cs-CZ" sz="28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V Boli" pitchFamily="2" charset="0"/>
                <a:cs typeface="MV Boli" pitchFamily="2" charset="0"/>
              </a:rPr>
              <a:t>PROTESTANTS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743937" y="2827481"/>
            <a:ext cx="2952751" cy="95410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V Boli" pitchFamily="2" charset="0"/>
                <a:cs typeface="MV Boli" pitchFamily="2" charset="0"/>
              </a:rPr>
              <a:t> THE IRISH </a:t>
            </a:r>
          </a:p>
          <a:p>
            <a:pPr>
              <a:defRPr/>
            </a:pPr>
            <a:r>
              <a:rPr lang="cs-CZ" sz="28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V Boli" pitchFamily="2" charset="0"/>
                <a:cs typeface="MV Boli" pitchFamily="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V Boli" pitchFamily="2" charset="0"/>
                <a:cs typeface="MV Boli" pitchFamily="2" charset="0"/>
              </a:rPr>
              <a:t>CAThOLICS</a:t>
            </a:r>
            <a:endParaRPr lang="cs-CZ" sz="2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V Boli" pitchFamily="2" charset="0"/>
              <a:cs typeface="MV Boli" pitchFamily="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56137" y="5983374"/>
            <a:ext cx="2951163" cy="52322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V Boli" pitchFamily="2" charset="0"/>
                <a:cs typeface="MV Boli" pitchFamily="2" charset="0"/>
              </a:rPr>
              <a:t>  THE PEACE</a:t>
            </a:r>
          </a:p>
        </p:txBody>
      </p:sp>
    </p:spTree>
    <p:extLst>
      <p:ext uri="{BB962C8B-B14F-4D97-AF65-F5344CB8AC3E}">
        <p14:creationId xmlns:p14="http://schemas.microsoft.com/office/powerpoint/2010/main" val="2665882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3432176" y="333375"/>
            <a:ext cx="5975351" cy="923330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5400" b="1">
                <a:solidFill>
                  <a:prstClr val="black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  <a:cs typeface="Arial" charset="0"/>
              </a:rPr>
              <a:t>IRISH SYMBOLS</a:t>
            </a:r>
          </a:p>
        </p:txBody>
      </p:sp>
      <p:pic>
        <p:nvPicPr>
          <p:cNvPr id="8195" name="Picture 9" descr="6810566-irish-shamrock-ideal-for-st-patrick-s-day-isolated-over-white-background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1" y="1268582"/>
            <a:ext cx="2376488" cy="2376487"/>
          </a:xfrm>
          <a:prstGeom prst="rect">
            <a:avLst/>
          </a:prstGeom>
          <a:noFill/>
          <a:ln w="381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11" descr="irish_harp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501" y="1413044"/>
            <a:ext cx="3052763" cy="2289175"/>
          </a:xfrm>
          <a:prstGeom prst="rect">
            <a:avLst/>
          </a:prstGeom>
          <a:noFill/>
          <a:ln w="381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13" descr="Leprechaun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675" y="3716338"/>
            <a:ext cx="2592388" cy="2430462"/>
          </a:xfrm>
          <a:prstGeom prst="rect">
            <a:avLst/>
          </a:prstGeom>
          <a:noFill/>
          <a:ln w="381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36" name="Text Box 16"/>
          <p:cNvSpPr txBox="1">
            <a:spLocks noChangeArrowheads="1"/>
          </p:cNvSpPr>
          <p:nvPr/>
        </p:nvSpPr>
        <p:spPr bwMode="auto">
          <a:xfrm>
            <a:off x="1847851" y="3644900"/>
            <a:ext cx="25908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3200" b="1">
                <a:solidFill>
                  <a:prstClr val="black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  <a:cs typeface="Arial" charset="0"/>
              </a:rPr>
              <a:t>SHAMROCK</a:t>
            </a:r>
          </a:p>
        </p:txBody>
      </p:sp>
      <p:sp>
        <p:nvSpPr>
          <p:cNvPr id="5137" name="Text Box 17"/>
          <p:cNvSpPr txBox="1">
            <a:spLocks noChangeArrowheads="1"/>
          </p:cNvSpPr>
          <p:nvPr/>
        </p:nvSpPr>
        <p:spPr bwMode="auto">
          <a:xfrm>
            <a:off x="7751874" y="3860800"/>
            <a:ext cx="27352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3200" b="1">
                <a:solidFill>
                  <a:prstClr val="black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  <a:cs typeface="Arial" charset="0"/>
              </a:rPr>
              <a:t>HARP</a:t>
            </a:r>
          </a:p>
        </p:txBody>
      </p:sp>
      <p:sp>
        <p:nvSpPr>
          <p:cNvPr id="5138" name="Text Box 18"/>
          <p:cNvSpPr txBox="1">
            <a:spLocks noChangeArrowheads="1"/>
          </p:cNvSpPr>
          <p:nvPr/>
        </p:nvSpPr>
        <p:spPr bwMode="auto">
          <a:xfrm>
            <a:off x="4440349" y="6278648"/>
            <a:ext cx="2952751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3200" b="1">
                <a:solidFill>
                  <a:prstClr val="black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  <a:cs typeface="Arial" charset="0"/>
              </a:rPr>
              <a:t>LEPRECHAUN</a:t>
            </a:r>
          </a:p>
        </p:txBody>
      </p:sp>
    </p:spTree>
    <p:extLst>
      <p:ext uri="{BB962C8B-B14F-4D97-AF65-F5344CB8AC3E}">
        <p14:creationId xmlns:p14="http://schemas.microsoft.com/office/powerpoint/2010/main" val="1914727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5" descr="saint_patrick-xudy0c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65" y="1266826"/>
            <a:ext cx="3648075" cy="5205032"/>
          </a:xfrm>
          <a:prstGeom prst="rect">
            <a:avLst/>
          </a:prstGeom>
          <a:noFill/>
          <a:ln w="381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5" name="Picture 7" descr="ANd9GcR1PPXm4XPXTvdfxeLEOwUNo6iJYo3rbCJwG8vjmbVfbmV2C7pLO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2930" y="1182503"/>
            <a:ext cx="3889375" cy="5373687"/>
          </a:xfrm>
          <a:prstGeom prst="rect">
            <a:avLst/>
          </a:prstGeom>
          <a:noFill/>
          <a:ln w="381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24" name="Text Box 8"/>
          <p:cNvSpPr txBox="1">
            <a:spLocks noChangeArrowheads="1"/>
          </p:cNvSpPr>
          <p:nvPr/>
        </p:nvSpPr>
        <p:spPr bwMode="auto">
          <a:xfrm>
            <a:off x="2113757" y="195977"/>
            <a:ext cx="7345363" cy="2400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6000" b="1" dirty="0">
                <a:solidFill>
                  <a:prstClr val="black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  <a:cs typeface="Arial" charset="0"/>
              </a:rPr>
              <a:t>ST </a:t>
            </a:r>
            <a:r>
              <a:rPr lang="cs-CZ" sz="6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  <a:cs typeface="Arial" charset="0"/>
              </a:rPr>
              <a:t>PATRICK</a:t>
            </a:r>
          </a:p>
          <a:p>
            <a:pPr algn="ctr" fontAlgn="base">
              <a:spcBef>
                <a:spcPct val="50000"/>
              </a:spcBef>
              <a:spcAft>
                <a:spcPct val="0"/>
              </a:spcAft>
              <a:defRPr/>
            </a:pPr>
            <a:endParaRPr lang="cs-CZ" sz="6000" b="1" dirty="0">
              <a:solidFill>
                <a:prstClr val="black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MV Boli" pitchFamily="2" charset="0"/>
              <a:cs typeface="Arial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148138" y="1266994"/>
            <a:ext cx="351479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He </a:t>
            </a:r>
            <a:r>
              <a:rPr lang="cs-CZ" sz="3200" dirty="0" err="1"/>
              <a:t>is</a:t>
            </a:r>
            <a:r>
              <a:rPr lang="cs-CZ" sz="3200" dirty="0"/>
              <a:t> the patron </a:t>
            </a:r>
            <a:r>
              <a:rPr lang="cs-CZ" sz="3200" dirty="0" err="1" smtClean="0"/>
              <a:t>saint</a:t>
            </a:r>
            <a:r>
              <a:rPr lang="cs-CZ" sz="3200" dirty="0" smtClean="0"/>
              <a:t> </a:t>
            </a:r>
            <a:r>
              <a:rPr lang="cs-CZ" sz="3200" dirty="0" err="1"/>
              <a:t>of</a:t>
            </a:r>
            <a:r>
              <a:rPr lang="cs-CZ" sz="3200" dirty="0"/>
              <a:t> </a:t>
            </a:r>
            <a:r>
              <a:rPr lang="cs-CZ" sz="3200" dirty="0" err="1"/>
              <a:t>Ireland</a:t>
            </a:r>
            <a:r>
              <a:rPr lang="cs-CZ" sz="3200" dirty="0"/>
              <a:t>. </a:t>
            </a:r>
            <a:br>
              <a:rPr lang="cs-CZ" sz="3200" dirty="0"/>
            </a:br>
            <a:r>
              <a:rPr lang="cs-CZ" sz="3200" dirty="0"/>
              <a:t>In the 5</a:t>
            </a:r>
            <a:r>
              <a:rPr lang="cs-CZ" sz="3200" baseline="30000" dirty="0"/>
              <a:t>th </a:t>
            </a:r>
            <a:r>
              <a:rPr lang="cs-CZ" sz="3200" dirty="0" err="1"/>
              <a:t>century</a:t>
            </a:r>
            <a:r>
              <a:rPr lang="cs-CZ" sz="3200" dirty="0"/>
              <a:t> </a:t>
            </a:r>
            <a:r>
              <a:rPr lang="cs-CZ" sz="3200" dirty="0" smtClean="0"/>
              <a:t>he  </a:t>
            </a:r>
            <a:r>
              <a:rPr lang="cs-CZ" sz="3200" dirty="0" err="1"/>
              <a:t>brought</a:t>
            </a:r>
            <a:r>
              <a:rPr lang="cs-CZ" sz="3200" dirty="0"/>
              <a:t> </a:t>
            </a:r>
            <a:r>
              <a:rPr lang="cs-CZ" sz="3200" dirty="0" err="1" smtClean="0"/>
              <a:t>Christianity</a:t>
            </a:r>
            <a:endParaRPr lang="cs-CZ" sz="3200" dirty="0" smtClean="0"/>
          </a:p>
          <a:p>
            <a:r>
              <a:rPr lang="cs-CZ" sz="3200" dirty="0" smtClean="0"/>
              <a:t> </a:t>
            </a:r>
            <a:r>
              <a:rPr lang="cs-CZ" sz="3200" dirty="0"/>
              <a:t>to </a:t>
            </a:r>
            <a:r>
              <a:rPr lang="cs-CZ" sz="3200" dirty="0" err="1"/>
              <a:t>Ireland</a:t>
            </a:r>
            <a:r>
              <a:rPr lang="cs-CZ" sz="32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261096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7076" y="-36877"/>
            <a:ext cx="9217951" cy="6931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9732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5" descr="green-beer">
            <a:hlinkClick r:id="rId2"/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20664897">
            <a:off x="1394507" y="451414"/>
            <a:ext cx="3744913" cy="2809875"/>
          </a:xfrm>
          <a:ln w="38100">
            <a:solidFill>
              <a:srgbClr val="000000"/>
            </a:solidFill>
            <a:miter lim="800000"/>
            <a:headEnd/>
            <a:tailEnd/>
          </a:ln>
        </p:spPr>
      </p:pic>
      <p:pic>
        <p:nvPicPr>
          <p:cNvPr id="20483" name="Picture 8" descr="ABR31d4ca_Ireland_St_Patrick_s_Day_LON805">
            <a:hlinkClick r:id="rId4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748463" y="319092"/>
            <a:ext cx="5003800" cy="2816225"/>
          </a:xfrm>
          <a:ln w="38100">
            <a:solidFill>
              <a:srgbClr val="000000"/>
            </a:solidFill>
            <a:miter lim="800000"/>
            <a:headEnd/>
            <a:tailEnd/>
          </a:ln>
        </p:spPr>
      </p:pic>
      <p:pic>
        <p:nvPicPr>
          <p:cNvPr id="20485" name="Picture 16" descr="2011_shamrock_136-520x346">
            <a:hlinkClick r:id="rId6"/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20937342">
            <a:off x="6539505" y="2873375"/>
            <a:ext cx="4943475" cy="3289300"/>
          </a:xfrm>
          <a:ln w="38100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4" name="Zástupný symbol pro obsah 3"/>
          <p:cNvSpPr>
            <a:spLocks noGrp="1"/>
          </p:cNvSpPr>
          <p:nvPr>
            <p:ph sz="quarter" idx="3"/>
          </p:nvPr>
        </p:nvSpPr>
        <p:spPr>
          <a:xfrm>
            <a:off x="381000" y="2618916"/>
            <a:ext cx="5384800" cy="2187575"/>
          </a:xfrm>
        </p:spPr>
        <p:txBody>
          <a:bodyPr/>
          <a:lstStyle/>
          <a:p>
            <a:r>
              <a:rPr lang="cs-CZ" dirty="0"/>
              <a:t>St </a:t>
            </a:r>
            <a:r>
              <a:rPr lang="cs-CZ" dirty="0" err="1"/>
              <a:t>Patrick’s</a:t>
            </a:r>
            <a:r>
              <a:rPr lang="cs-CZ" dirty="0"/>
              <a:t> </a:t>
            </a:r>
            <a:r>
              <a:rPr lang="cs-CZ" dirty="0" err="1"/>
              <a:t>Day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celebrated</a:t>
            </a:r>
            <a:r>
              <a:rPr lang="cs-CZ" dirty="0"/>
              <a:t> on the 17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March</a:t>
            </a:r>
            <a:r>
              <a:rPr lang="cs-CZ" dirty="0"/>
              <a:t>,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huge</a:t>
            </a:r>
            <a:r>
              <a:rPr lang="cs-CZ" dirty="0"/>
              <a:t> </a:t>
            </a:r>
            <a:r>
              <a:rPr lang="cs-CZ" dirty="0" err="1"/>
              <a:t>parades</a:t>
            </a:r>
            <a:r>
              <a:rPr lang="cs-CZ" dirty="0"/>
              <a:t> and </a:t>
            </a:r>
            <a:r>
              <a:rPr lang="cs-CZ" dirty="0" err="1"/>
              <a:t>parties</a:t>
            </a:r>
            <a:r>
              <a:rPr lang="cs-CZ" dirty="0"/>
              <a:t>.</a:t>
            </a:r>
            <a:br>
              <a:rPr lang="cs-CZ" dirty="0"/>
            </a:br>
            <a:r>
              <a:rPr lang="cs-CZ" dirty="0" err="1"/>
              <a:t>Lots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people</a:t>
            </a:r>
            <a:r>
              <a:rPr lang="cs-CZ" dirty="0"/>
              <a:t> </a:t>
            </a:r>
            <a:r>
              <a:rPr lang="cs-CZ" dirty="0" err="1"/>
              <a:t>wear</a:t>
            </a:r>
            <a:r>
              <a:rPr lang="cs-CZ" dirty="0"/>
              <a:t> </a:t>
            </a:r>
            <a:r>
              <a:rPr lang="cs-CZ" dirty="0" err="1"/>
              <a:t>something</a:t>
            </a:r>
            <a:r>
              <a:rPr lang="cs-CZ" dirty="0"/>
              <a:t> green and drink </a:t>
            </a:r>
            <a:r>
              <a:rPr lang="cs-CZ" dirty="0" err="1"/>
              <a:t>Guinness</a:t>
            </a:r>
            <a:r>
              <a:rPr lang="cs-CZ" dirty="0"/>
              <a:t> </a:t>
            </a:r>
            <a:r>
              <a:rPr lang="cs-CZ" dirty="0" err="1"/>
              <a:t>beer</a:t>
            </a:r>
            <a:r>
              <a:rPr lang="cs-CZ" dirty="0"/>
              <a:t>.</a:t>
            </a:r>
          </a:p>
          <a:p>
            <a:r>
              <a:rPr lang="cs-CZ" dirty="0"/>
              <a:t>St </a:t>
            </a:r>
            <a:r>
              <a:rPr lang="cs-CZ" dirty="0" err="1"/>
              <a:t>Patrick’s</a:t>
            </a:r>
            <a:r>
              <a:rPr lang="cs-CZ" dirty="0"/>
              <a:t> </a:t>
            </a:r>
            <a:r>
              <a:rPr lang="cs-CZ" dirty="0" err="1"/>
              <a:t>Day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celebrated</a:t>
            </a:r>
            <a:r>
              <a:rPr lang="cs-CZ" dirty="0"/>
              <a:t> </a:t>
            </a:r>
            <a:r>
              <a:rPr lang="cs-CZ" dirty="0" err="1"/>
              <a:t>all</a:t>
            </a:r>
            <a:r>
              <a:rPr lang="cs-CZ" dirty="0"/>
              <a:t> </a:t>
            </a:r>
            <a:r>
              <a:rPr lang="cs-CZ" dirty="0" err="1"/>
              <a:t>around</a:t>
            </a:r>
            <a:r>
              <a:rPr lang="cs-CZ" dirty="0"/>
              <a:t> the </a:t>
            </a:r>
            <a:r>
              <a:rPr lang="cs-CZ" dirty="0" err="1"/>
              <a:t>world</a:t>
            </a:r>
            <a:r>
              <a:rPr lang="cs-CZ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202836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5" name="Picture 8" descr="guinness-book-of-world-records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809924" y="593211"/>
            <a:ext cx="6054725" cy="3259138"/>
          </a:xfrm>
          <a:ln w="38100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113" y="4683126"/>
            <a:ext cx="1217326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i="1" dirty="0"/>
              <a:t>The Guinness Book of World Records</a:t>
            </a:r>
            <a:r>
              <a:rPr lang="en-US" sz="2400" dirty="0"/>
              <a:t>, is a </a:t>
            </a:r>
            <a:r>
              <a:rPr lang="en-US" sz="2400" dirty="0">
                <a:hlinkClick r:id="rId4" tooltip="Reference book"/>
              </a:rPr>
              <a:t>reference book</a:t>
            </a:r>
            <a:r>
              <a:rPr lang="en-US" sz="2400" dirty="0"/>
              <a:t> published annually, containing </a:t>
            </a:r>
            <a:endParaRPr lang="cs-CZ" sz="2400" dirty="0" smtClean="0"/>
          </a:p>
          <a:p>
            <a:r>
              <a:rPr lang="en-US" sz="2400" dirty="0" smtClean="0"/>
              <a:t>a </a:t>
            </a:r>
            <a:r>
              <a:rPr lang="en-US" sz="2400" dirty="0"/>
              <a:t>collection of </a:t>
            </a:r>
            <a:r>
              <a:rPr lang="en-US" sz="2400" dirty="0">
                <a:hlinkClick r:id="rId5" tooltip="World record"/>
              </a:rPr>
              <a:t>world records</a:t>
            </a:r>
            <a:r>
              <a:rPr lang="en-US" sz="2400" dirty="0" smtClean="0"/>
              <a:t>, both human achievements and the extremes of the natural world. </a:t>
            </a:r>
            <a:endParaRPr lang="cs-CZ" sz="2400" dirty="0" smtClean="0"/>
          </a:p>
          <a:p>
            <a:r>
              <a:rPr lang="en-US" sz="2400" dirty="0" smtClean="0"/>
              <a:t>The </a:t>
            </a:r>
            <a:r>
              <a:rPr lang="en-US" sz="2400" dirty="0"/>
              <a:t>book itself holds a world record, as the </a:t>
            </a:r>
            <a:r>
              <a:rPr lang="en-US" sz="2400" dirty="0" smtClean="0"/>
              <a:t>best-selling</a:t>
            </a:r>
            <a:r>
              <a:rPr lang="cs-CZ" sz="2400" dirty="0" smtClean="0"/>
              <a:t> </a:t>
            </a:r>
            <a:r>
              <a:rPr lang="en-US" sz="2400" dirty="0" smtClean="0"/>
              <a:t>copyrighted book of all time. </a:t>
            </a:r>
            <a:endParaRPr lang="cs-CZ" sz="2400" dirty="0" smtClean="0"/>
          </a:p>
          <a:p>
            <a:r>
              <a:rPr lang="en-US" sz="2400" dirty="0" smtClean="0"/>
              <a:t>It </a:t>
            </a:r>
            <a:r>
              <a:rPr lang="en-US" sz="2400" dirty="0"/>
              <a:t>is also one of the most frequently stolen books from public libraries in the United States</a:t>
            </a:r>
            <a:r>
              <a:rPr lang="en-US" dirty="0"/>
              <a:t>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3651" y="593211"/>
            <a:ext cx="3048000" cy="3048000"/>
          </a:xfrm>
        </p:spPr>
      </p:pic>
      <p:sp>
        <p:nvSpPr>
          <p:cNvPr id="5" name="TextovéPole 4"/>
          <p:cNvSpPr txBox="1"/>
          <p:nvPr/>
        </p:nvSpPr>
        <p:spPr>
          <a:xfrm>
            <a:off x="207227" y="3793004"/>
            <a:ext cx="120166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On 10 November 1951, Sir </a:t>
            </a:r>
            <a:r>
              <a:rPr lang="en-US" sz="2400" dirty="0">
                <a:hlinkClick r:id="rId7" tooltip="Hugh Beaver"/>
              </a:rPr>
              <a:t>Hugh Beaver</a:t>
            </a:r>
            <a:r>
              <a:rPr lang="en-US" sz="2400" dirty="0"/>
              <a:t>, then the managing director of </a:t>
            </a:r>
            <a:r>
              <a:rPr lang="en-US" sz="2400" dirty="0" err="1"/>
              <a:t>the</a:t>
            </a:r>
            <a:r>
              <a:rPr lang="en-US" sz="2400" dirty="0" err="1">
                <a:hlinkClick r:id="rId8" tooltip="Guinness"/>
              </a:rPr>
              <a:t>Guinness</a:t>
            </a:r>
            <a:r>
              <a:rPr lang="en-US" sz="2400" dirty="0"/>
              <a:t> </a:t>
            </a:r>
            <a:r>
              <a:rPr lang="en-US" sz="2400" dirty="0" smtClean="0"/>
              <a:t>Breweries,</a:t>
            </a:r>
            <a:endParaRPr lang="cs-CZ" sz="2400" baseline="30000" dirty="0"/>
          </a:p>
          <a:p>
            <a:r>
              <a:rPr lang="en-US" sz="2400" dirty="0" smtClean="0"/>
              <a:t>went </a:t>
            </a:r>
            <a:r>
              <a:rPr lang="en-US" sz="2400" dirty="0"/>
              <a:t>on a shooting </a:t>
            </a:r>
            <a:r>
              <a:rPr lang="en-US" sz="2400" dirty="0" smtClean="0"/>
              <a:t>party</a:t>
            </a:r>
            <a:r>
              <a:rPr lang="cs-CZ" sz="2400" dirty="0" smtClean="0"/>
              <a:t>………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13872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806"/>
            <a:ext cx="10972800" cy="554037"/>
          </a:xfrm>
        </p:spPr>
        <p:txBody>
          <a:bodyPr/>
          <a:lstStyle/>
          <a:p>
            <a:r>
              <a:rPr lang="cs-CZ" dirty="0" err="1" smtClean="0"/>
              <a:t>Personalities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711" y="3076036"/>
            <a:ext cx="4760991" cy="316371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084" y="274640"/>
            <a:ext cx="3488065" cy="2906359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09600" y="6239581"/>
            <a:ext cx="42286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www.</a:t>
            </a:r>
            <a:r>
              <a:rPr lang="cs-CZ" b="1" dirty="0"/>
              <a:t>you</a:t>
            </a:r>
            <a:r>
              <a:rPr lang="cs-CZ" dirty="0"/>
              <a:t>tube.com/</a:t>
            </a:r>
            <a:r>
              <a:rPr lang="cs-CZ" dirty="0" err="1"/>
              <a:t>watch?v</a:t>
            </a:r>
            <a:r>
              <a:rPr lang="cs-CZ" dirty="0"/>
              <a:t>=XmSdTa9kaiQ‎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14687" y="223094"/>
            <a:ext cx="3330044" cy="2958071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960895" y="5594888"/>
            <a:ext cx="1066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Bono Vox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667608" y="1767605"/>
            <a:ext cx="51111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</a:rPr>
              <a:t>SINÉAD O‘CONNOR</a:t>
            </a:r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2085" y="3098547"/>
            <a:ext cx="4388275" cy="2940705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7702683" y="6079676"/>
            <a:ext cx="2225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</a:rPr>
              <a:t>PIERCE BROSNAN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7735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8867" y="51209"/>
            <a:ext cx="10972800" cy="1143000"/>
          </a:xfrm>
        </p:spPr>
        <p:txBody>
          <a:bodyPr/>
          <a:lstStyle/>
          <a:p>
            <a:r>
              <a:rPr lang="cs-CZ" dirty="0" err="1" smtClean="0">
                <a:latin typeface="MV Boli" panose="02000500030200090000" pitchFamily="2" charset="0"/>
                <a:cs typeface="MV Boli" panose="02000500030200090000" pitchFamily="2" charset="0"/>
              </a:rPr>
              <a:t>Typical</a:t>
            </a:r>
            <a:r>
              <a:rPr lang="cs-CZ" dirty="0" smtClean="0"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cs-CZ" dirty="0" err="1" smtClean="0">
                <a:latin typeface="MV Boli" panose="02000500030200090000" pitchFamily="2" charset="0"/>
                <a:cs typeface="MV Boli" panose="02000500030200090000" pitchFamily="2" charset="0"/>
              </a:rPr>
              <a:t>features</a:t>
            </a:r>
            <a:r>
              <a:rPr lang="cs-CZ" dirty="0" smtClean="0">
                <a:latin typeface="MV Boli" panose="02000500030200090000" pitchFamily="2" charset="0"/>
                <a:cs typeface="MV Boli" panose="02000500030200090000" pitchFamily="2" charset="0"/>
              </a:rPr>
              <a:t>:</a:t>
            </a:r>
            <a:endParaRPr lang="cs-CZ" dirty="0"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9965" y="1084881"/>
            <a:ext cx="11272435" cy="50412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</a:rPr>
              <a:t>GUINNESS BEER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</a:rPr>
              <a:t>CREAM LIQUEURS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975" y="2335594"/>
            <a:ext cx="2543625" cy="253985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8815" y="3475365"/>
            <a:ext cx="3462823" cy="274010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586893" y="165831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Rectangle 2"/>
          <p:cNvSpPr txBox="1">
            <a:spLocks/>
          </p:cNvSpPr>
          <p:nvPr/>
        </p:nvSpPr>
        <p:spPr bwMode="auto">
          <a:xfrm>
            <a:off x="3771375" y="746871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</a:rPr>
              <a:t>WHISKEY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3917" y="326769"/>
            <a:ext cx="2639695" cy="34017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85621" y="2168188"/>
            <a:ext cx="2867187" cy="345897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92829" y="2227881"/>
            <a:ext cx="2617539" cy="2617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0503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65315" y="-235892"/>
            <a:ext cx="10972800" cy="1836092"/>
          </a:xfrm>
        </p:spPr>
        <p:txBody>
          <a:bodyPr/>
          <a:lstStyle/>
          <a:p>
            <a:r>
              <a:rPr lang="cs-CZ" dirty="0" err="1" smtClean="0">
                <a:latin typeface="MV Boli" panose="02000500030200090000" pitchFamily="2" charset="0"/>
                <a:cs typeface="MV Boli" panose="02000500030200090000" pitchFamily="2" charset="0"/>
              </a:rPr>
              <a:t>Typical</a:t>
            </a:r>
            <a:r>
              <a:rPr lang="cs-CZ" dirty="0" smtClean="0"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cs-CZ" dirty="0" err="1" smtClean="0">
                <a:latin typeface="MV Boli" panose="02000500030200090000" pitchFamily="2" charset="0"/>
                <a:cs typeface="MV Boli" panose="02000500030200090000" pitchFamily="2" charset="0"/>
              </a:rPr>
              <a:t>features</a:t>
            </a:r>
            <a:r>
              <a:rPr lang="cs-CZ" dirty="0" smtClean="0">
                <a:latin typeface="MV Boli" panose="02000500030200090000" pitchFamily="2" charset="0"/>
                <a:cs typeface="MV Boli" panose="02000500030200090000" pitchFamily="2" charset="0"/>
              </a:rPr>
              <a:t>:</a:t>
            </a:r>
            <a:endParaRPr lang="cs-CZ" dirty="0"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8128" y="1243743"/>
            <a:ext cx="5029413" cy="4525963"/>
          </a:xfrm>
          <a:prstGeom prst="rect">
            <a:avLst/>
          </a:prstGeom>
        </p:spPr>
      </p:pic>
      <p:pic>
        <p:nvPicPr>
          <p:cNvPr id="6" name="Picture 5" descr="bagpipes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4701" y="1015598"/>
            <a:ext cx="4371711" cy="4694626"/>
          </a:xfrm>
          <a:prstGeom prst="rect">
            <a:avLst/>
          </a:prstGeom>
          <a:noFill/>
          <a:ln w="381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098223" y="5891983"/>
            <a:ext cx="35125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</a:rPr>
              <a:t>BAGPIPES</a:t>
            </a:r>
            <a:endParaRPr lang="cs-CZ" sz="5400" dirty="0"/>
          </a:p>
        </p:txBody>
      </p:sp>
      <p:sp>
        <p:nvSpPr>
          <p:cNvPr id="9" name="Text Box 8"/>
          <p:cNvSpPr txBox="1">
            <a:spLocks noChangeArrowheads="1"/>
          </p:cNvSpPr>
          <p:nvPr/>
        </p:nvSpPr>
        <p:spPr bwMode="auto">
          <a:xfrm>
            <a:off x="-165315" y="5804115"/>
            <a:ext cx="6408739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cs-CZ" sz="54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  <a:cs typeface="Arial" charset="0"/>
              </a:rPr>
              <a:t>KILT</a:t>
            </a:r>
          </a:p>
        </p:txBody>
      </p:sp>
    </p:spTree>
    <p:extLst>
      <p:ext uri="{BB962C8B-B14F-4D97-AF65-F5344CB8AC3E}">
        <p14:creationId xmlns:p14="http://schemas.microsoft.com/office/powerpoint/2010/main" val="33829547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</a:rPr>
              <a:t>IRISH COFFEE</a:t>
            </a:r>
          </a:p>
        </p:txBody>
      </p:sp>
      <p:pic>
        <p:nvPicPr>
          <p:cNvPr id="33795" name="Picture 5" descr="ANd9GcT9ICbsx8BhDJrXoo-qTl0STElFqDeKh2iGMkKHmWL9luubYIQTXA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63751" y="1341438"/>
            <a:ext cx="3632200" cy="5111750"/>
          </a:xfrm>
          <a:ln w="38100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58375" name="Text Box 7"/>
          <p:cNvSpPr txBox="1">
            <a:spLocks noChangeArrowheads="1"/>
          </p:cNvSpPr>
          <p:nvPr/>
        </p:nvSpPr>
        <p:spPr bwMode="auto">
          <a:xfrm>
            <a:off x="6312012" y="2133600"/>
            <a:ext cx="3889375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cs-CZ" sz="2400" b="1"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  <a:cs typeface="Arial" charset="0"/>
              </a:rPr>
              <a:t>• COFFEE</a:t>
            </a:r>
            <a:br>
              <a:rPr lang="cs-CZ" sz="2400" b="1"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  <a:cs typeface="Arial" charset="0"/>
              </a:rPr>
            </a:br>
            <a:endParaRPr lang="cs-CZ" sz="2400" b="1">
              <a:effectLst>
                <a:outerShdw blurRad="38100" dist="38100" dir="2700000" algn="tl">
                  <a:srgbClr val="FFFFFF"/>
                </a:outerShdw>
              </a:effectLst>
              <a:latin typeface="MV Boli" pitchFamily="2" charset="0"/>
              <a:cs typeface="Arial" charset="0"/>
            </a:endParaRPr>
          </a:p>
          <a:p>
            <a:pPr eaLnBrk="1" hangingPunct="1">
              <a:spcBef>
                <a:spcPct val="50000"/>
              </a:spcBef>
              <a:defRPr/>
            </a:pPr>
            <a:r>
              <a:rPr lang="cs-CZ" sz="2400" b="1"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  <a:cs typeface="Arial" charset="0"/>
              </a:rPr>
              <a:t>• IRISH WHISKEY</a:t>
            </a:r>
          </a:p>
          <a:p>
            <a:pPr eaLnBrk="1" hangingPunct="1">
              <a:spcBef>
                <a:spcPct val="50000"/>
              </a:spcBef>
              <a:defRPr/>
            </a:pPr>
            <a:endParaRPr lang="cs-CZ" sz="2400" b="1">
              <a:effectLst>
                <a:outerShdw blurRad="38100" dist="38100" dir="2700000" algn="tl">
                  <a:srgbClr val="FFFFFF"/>
                </a:outerShdw>
              </a:effectLst>
              <a:latin typeface="MV Boli" pitchFamily="2" charset="0"/>
              <a:cs typeface="Arial" charset="0"/>
            </a:endParaRPr>
          </a:p>
          <a:p>
            <a:pPr eaLnBrk="1" hangingPunct="1">
              <a:spcBef>
                <a:spcPct val="50000"/>
              </a:spcBef>
              <a:defRPr/>
            </a:pPr>
            <a:r>
              <a:rPr lang="cs-CZ" sz="2400" b="1"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  <a:cs typeface="Arial" charset="0"/>
              </a:rPr>
              <a:t>• SUGAR</a:t>
            </a:r>
            <a:br>
              <a:rPr lang="cs-CZ" sz="2400" b="1"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  <a:cs typeface="Arial" charset="0"/>
              </a:rPr>
            </a:br>
            <a:endParaRPr lang="cs-CZ" sz="2400" b="1">
              <a:effectLst>
                <a:outerShdw blurRad="38100" dist="38100" dir="2700000" algn="tl">
                  <a:srgbClr val="FFFFFF"/>
                </a:outerShdw>
              </a:effectLst>
              <a:latin typeface="MV Boli" pitchFamily="2" charset="0"/>
              <a:cs typeface="Arial" charset="0"/>
            </a:endParaRPr>
          </a:p>
          <a:p>
            <a:pPr eaLnBrk="1" hangingPunct="1">
              <a:spcBef>
                <a:spcPct val="50000"/>
              </a:spcBef>
              <a:defRPr/>
            </a:pPr>
            <a:r>
              <a:rPr lang="cs-CZ" sz="2400" b="1"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  <a:cs typeface="Arial" charset="0"/>
              </a:rPr>
              <a:t>• CREAM</a:t>
            </a:r>
          </a:p>
        </p:txBody>
      </p:sp>
    </p:spTree>
    <p:extLst>
      <p:ext uri="{BB962C8B-B14F-4D97-AF65-F5344CB8AC3E}">
        <p14:creationId xmlns:p14="http://schemas.microsoft.com/office/powerpoint/2010/main" val="3190687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-206062"/>
            <a:ext cx="10972800" cy="16237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V Boli" pitchFamily="2" charset="0"/>
                <a:cs typeface="MV Boli" pitchFamily="2" charset="0"/>
              </a:rPr>
              <a:t>DUBLIN</a:t>
            </a:r>
          </a:p>
        </p:txBody>
      </p:sp>
      <p:pic>
        <p:nvPicPr>
          <p:cNvPr id="9219" name="Picture 2" descr="http://media-cdn.tripadvisor.com/media/photo-s/03/9b/2d/c6/dubli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8193" y="1146224"/>
            <a:ext cx="9513195" cy="5132231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4413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4" descr="http://paradiseintheworld.com/wp-content/uploads/2012/03/dublin-castl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2200467" cy="685800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/>
          </p:cNvSpPr>
          <p:nvPr/>
        </p:nvSpPr>
        <p:spPr bwMode="auto">
          <a:xfrm>
            <a:off x="3407835" y="189046"/>
            <a:ext cx="8572500" cy="865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5400" b="1">
                <a:solidFill>
                  <a:prstClr val="black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  <a:cs typeface="Arial" charset="0"/>
              </a:rPr>
              <a:t>DUBLIN</a:t>
            </a:r>
            <a:r>
              <a:rPr lang="cs-CZ" sz="5400" b="1">
                <a:solidFill>
                  <a:prstClr val="black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  <a:cs typeface="Arial" charset="0"/>
              </a:rPr>
              <a:t> </a:t>
            </a:r>
            <a:r>
              <a:rPr lang="cs-CZ" sz="5400" b="1">
                <a:solidFill>
                  <a:prstClr val="black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  <a:cs typeface="Arial" charset="0"/>
              </a:rPr>
              <a:t>CASTLE</a:t>
            </a:r>
          </a:p>
        </p:txBody>
      </p:sp>
    </p:spTree>
    <p:extLst>
      <p:ext uri="{BB962C8B-B14F-4D97-AF65-F5344CB8AC3E}">
        <p14:creationId xmlns:p14="http://schemas.microsoft.com/office/powerpoint/2010/main" val="1086922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5" descr="Hapenny-Bridge-Dublin">
            <a:hlinkClick r:id="rId2"/>
          </p:cNvPr>
          <p:cNvPicPr>
            <a:picLocks noGrp="1" noChangeAspect="1" noChangeArrowheads="1"/>
          </p:cNvPicPr>
          <p:nvPr>
            <p:ph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157"/>
          <a:stretch>
            <a:fillRect/>
          </a:stretch>
        </p:blipFill>
        <p:spPr>
          <a:xfrm>
            <a:off x="0" y="0"/>
            <a:ext cx="12192000" cy="6858000"/>
          </a:xfrm>
          <a:ln w="38100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2" name="Nadpis 1"/>
          <p:cNvSpPr>
            <a:spLocks/>
          </p:cNvSpPr>
          <p:nvPr/>
        </p:nvSpPr>
        <p:spPr bwMode="auto">
          <a:xfrm>
            <a:off x="2832174" y="189024"/>
            <a:ext cx="9148233" cy="865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5400" b="1">
                <a:solidFill>
                  <a:prstClr val="black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  <a:cs typeface="Arial" charset="0"/>
              </a:rPr>
              <a:t>HA‘PENNY BRIDGE</a:t>
            </a:r>
          </a:p>
        </p:txBody>
      </p:sp>
    </p:spTree>
    <p:extLst>
      <p:ext uri="{BB962C8B-B14F-4D97-AF65-F5344CB8AC3E}">
        <p14:creationId xmlns:p14="http://schemas.microsoft.com/office/powerpoint/2010/main" val="2997925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5" descr="galway-2">
            <a:hlinkClick r:id="rId2"/>
          </p:cNvPr>
          <p:cNvPicPr>
            <a:picLocks noGrp="1" noChangeAspect="1" noChangeArrowheads="1"/>
          </p:cNvPicPr>
          <p:nvPr>
            <p:ph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ln w="38100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18439" name="Text Box 7"/>
          <p:cNvSpPr txBox="1">
            <a:spLocks noChangeArrowheads="1"/>
          </p:cNvSpPr>
          <p:nvPr/>
        </p:nvSpPr>
        <p:spPr bwMode="auto">
          <a:xfrm>
            <a:off x="4368800" y="260350"/>
            <a:ext cx="7393517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r"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5400" b="1">
                <a:solidFill>
                  <a:prstClr val="black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  <a:cs typeface="Arial" charset="0"/>
              </a:rPr>
              <a:t>GALWAY</a:t>
            </a:r>
          </a:p>
        </p:txBody>
      </p:sp>
    </p:spTree>
    <p:extLst>
      <p:ext uri="{BB962C8B-B14F-4D97-AF65-F5344CB8AC3E}">
        <p14:creationId xmlns:p14="http://schemas.microsoft.com/office/powerpoint/2010/main" val="707572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5" descr="Allihies-County-Cork-Ireland">
            <a:hlinkClick r:id="rId2"/>
          </p:cNvPr>
          <p:cNvPicPr>
            <a:picLocks noGrp="1" noChangeAspect="1" noChangeArrowheads="1"/>
          </p:cNvPicPr>
          <p:nvPr>
            <p:ph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ln w="38100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20487" name="Text Box 7"/>
          <p:cNvSpPr txBox="1">
            <a:spLocks noChangeArrowheads="1"/>
          </p:cNvSpPr>
          <p:nvPr/>
        </p:nvSpPr>
        <p:spPr bwMode="auto">
          <a:xfrm>
            <a:off x="3695700" y="188913"/>
            <a:ext cx="7681384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r"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5400" b="1">
                <a:solidFill>
                  <a:prstClr val="black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  <a:cs typeface="Arial" charset="0"/>
              </a:rPr>
              <a:t>CORK</a:t>
            </a:r>
          </a:p>
        </p:txBody>
      </p:sp>
    </p:spTree>
    <p:extLst>
      <p:ext uri="{BB962C8B-B14F-4D97-AF65-F5344CB8AC3E}">
        <p14:creationId xmlns:p14="http://schemas.microsoft.com/office/powerpoint/2010/main" val="1740270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5" descr="Adare%20Manor%20County%20Limerick%20Ireland">
            <a:hlinkClick r:id="rId2"/>
          </p:cNvPr>
          <p:cNvPicPr>
            <a:picLocks noGrp="1" noChangeAspect="1" noChangeArrowheads="1"/>
          </p:cNvPicPr>
          <p:nvPr>
            <p:ph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ln w="38100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22535" name="Text Box 7"/>
          <p:cNvSpPr txBox="1">
            <a:spLocks noChangeArrowheads="1"/>
          </p:cNvSpPr>
          <p:nvPr/>
        </p:nvSpPr>
        <p:spPr bwMode="auto">
          <a:xfrm>
            <a:off x="6383868" y="188913"/>
            <a:ext cx="5376333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5400" b="1">
                <a:solidFill>
                  <a:prstClr val="black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  <a:cs typeface="Arial" charset="0"/>
              </a:rPr>
              <a:t>LIMERICK</a:t>
            </a:r>
          </a:p>
        </p:txBody>
      </p:sp>
    </p:spTree>
    <p:extLst>
      <p:ext uri="{BB962C8B-B14F-4D97-AF65-F5344CB8AC3E}">
        <p14:creationId xmlns:p14="http://schemas.microsoft.com/office/powerpoint/2010/main" val="2388292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waterford-dating">
            <a:hlinkClick r:id="rId2"/>
          </p:cNvPr>
          <p:cNvPicPr>
            <a:picLocks noGrp="1" noChangeAspect="1" noChangeArrowheads="1"/>
          </p:cNvPicPr>
          <p:nvPr>
            <p:ph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ln w="38100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24583" name="Text Box 7"/>
          <p:cNvSpPr txBox="1">
            <a:spLocks noChangeArrowheads="1"/>
          </p:cNvSpPr>
          <p:nvPr/>
        </p:nvSpPr>
        <p:spPr bwMode="auto">
          <a:xfrm>
            <a:off x="4991102" y="188913"/>
            <a:ext cx="72009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5400" b="1">
                <a:solidFill>
                  <a:prstClr val="black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MV Boli" pitchFamily="2" charset="0"/>
                <a:cs typeface="Arial" charset="0"/>
              </a:rPr>
              <a:t>WATERFORD</a:t>
            </a:r>
          </a:p>
        </p:txBody>
      </p:sp>
    </p:spTree>
    <p:extLst>
      <p:ext uri="{BB962C8B-B14F-4D97-AF65-F5344CB8AC3E}">
        <p14:creationId xmlns:p14="http://schemas.microsoft.com/office/powerpoint/2010/main" val="2383081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-239713"/>
            <a:ext cx="10972800" cy="1143000"/>
          </a:xfrm>
        </p:spPr>
        <p:txBody>
          <a:bodyPr/>
          <a:lstStyle/>
          <a:p>
            <a:r>
              <a:rPr lang="cs-CZ" dirty="0" err="1" smtClean="0"/>
              <a:t>Sources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65462"/>
            <a:ext cx="10972800" cy="6192541"/>
          </a:xfrm>
        </p:spPr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http://www.turkey-visit.com/ireland-regions-map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http://www.worldatlas.com/webimage/countrys/europe/ie.htm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http://www.reneegatz.com/blog1/2012/01/irish-wisdom-for-the-workplace</a:t>
            </a:r>
            <a:r>
              <a:rPr lang="cs-CZ" sz="1800" dirty="0" smtClean="0">
                <a:hlinkClick r:id="rId4"/>
              </a:rPr>
              <a:t>/</a:t>
            </a:r>
            <a:endParaRPr lang="cs-CZ" sz="1800" dirty="0" smtClean="0"/>
          </a:p>
          <a:p>
            <a:r>
              <a:rPr lang="cs-CZ" sz="1800" dirty="0"/>
              <a:t> 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www.clipartbest.com/pictures-of-a-leprechaun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http://www.examiner.com/article/shamrock-shuttle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http://www.the1thing.com/blog/applying-the-one-thing/st-patricks-one-thing/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http://www.bunclody.net/photos/st-patrick/St-patricks-day.htm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http://www.theholidayspot.com/patrick/more_wallpapers.htm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http://www.csmonitor.com/USA/Society/2014/0316/St.-Patrick-s-Day-shenanigans-to-feature-blarney-malarkey-say-hooligans-video</a:t>
            </a:r>
            <a:endParaRPr lang="cs-CZ" sz="1800" dirty="0" smtClean="0"/>
          </a:p>
          <a:p>
            <a:r>
              <a:rPr lang="cs-CZ" sz="1800" dirty="0">
                <a:solidFill>
                  <a:schemeClr val="accent3">
                    <a:lumMod val="75000"/>
                  </a:schemeClr>
                </a:solidFill>
              </a:rPr>
              <a:t> https://www.pinterest.com/claddaghpitt/slainte</a:t>
            </a:r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</a:rPr>
              <a:t>/</a:t>
            </a:r>
          </a:p>
          <a:p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  <a:hlinkClick r:id="rId11"/>
              </a:rPr>
              <a:t>http://en.wikipedia.org/wiki/Guinness_World_Records</a:t>
            </a:r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  <a:hlinkClick r:id="rId12"/>
              </a:rPr>
              <a:t>http://irishpubchallenge.com/?attachment_id=443</a:t>
            </a:r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  <a:hlinkClick r:id="rId13"/>
              </a:rPr>
              <a:t>http://www.cojeco.cz/index.php?detail=1&amp;s_lang=2&amp;id_desc=390239</a:t>
            </a:r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  <a:hlinkClick r:id="rId14"/>
              </a:rPr>
              <a:t>http://www.recordrunnerusa.com/</a:t>
            </a:r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  <a:hlinkClick r:id="rId15"/>
              </a:rPr>
              <a:t>http://www.mirror.co.uk/3am/celebrity-news/sinead-oconnor-makes-worrying-plea-171778</a:t>
            </a:r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  <a:hlinkClick r:id="rId16"/>
              </a:rPr>
              <a:t>http://www.fanpop.com/clubs/pierce-brosnan/images/24419164/title/pierce-brosnan-cool-wallpaper</a:t>
            </a:r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  <a:hlinkClick r:id="rId17"/>
              </a:rPr>
              <a:t>http://de.wikipedia.org/wiki/Irish_Coffee</a:t>
            </a:r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1800" dirty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1800" dirty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8986294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31274"/>
          </a:xfrm>
        </p:spPr>
        <p:txBody>
          <a:bodyPr/>
          <a:lstStyle/>
          <a:p>
            <a:r>
              <a:rPr lang="cs-CZ" dirty="0" err="1" smtClean="0"/>
              <a:t>Sources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983" y="805912"/>
            <a:ext cx="11582400" cy="5320252"/>
          </a:xfrm>
        </p:spPr>
        <p:txBody>
          <a:bodyPr/>
          <a:lstStyle/>
          <a:p>
            <a:r>
              <a:rPr lang="cs-CZ" sz="1800" dirty="0" smtClean="0">
                <a:hlinkClick r:id="rId2"/>
              </a:rPr>
              <a:t>http://destilaty.heureka.cz/tullamore-dew-0_7-l/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http://www.whiskyintelligence.com/2012/11/jameson-hits-four-million-cases-irish-whiskey-news/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http://www.travelnewsnotes.com/2010/11/baileys-round-trip-airline-ticket-holiday-season-sweepstakes/baileys/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http://barmenka.ru/napitki/slivochnyj-liker-carolans/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http://www.galicianshop.com/kilts/galician-kilts/royal-stewart-kilt.htm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http://amuseorbemused.com/the-giant-christmas-bagpipe-strikes-fear/bagpipes/</a:t>
            </a:r>
            <a:endParaRPr lang="cs-CZ" sz="1800" dirty="0" smtClean="0"/>
          </a:p>
          <a:p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www.tripadvisor.co.uk/Tourism-g186605-Dublin_County_Dublin-Vacations.html</a:t>
            </a:r>
            <a:endParaRPr lang="cs-CZ" sz="1800" dirty="0" smtClean="0"/>
          </a:p>
          <a:p>
            <a:r>
              <a:rPr lang="cs-CZ" sz="1800" dirty="0">
                <a:hlinkClick r:id="rId9"/>
              </a:rPr>
              <a:t>http://blog.travefy.com/2013/11/a-tourists-guide-to-dublin-ireland</a:t>
            </a:r>
            <a:r>
              <a:rPr lang="cs-CZ" sz="1800" dirty="0" smtClean="0">
                <a:hlinkClick r:id="rId9"/>
              </a:rPr>
              <a:t>/</a:t>
            </a:r>
            <a:endParaRPr lang="cs-CZ" sz="1800" dirty="0" smtClean="0"/>
          </a:p>
          <a:p>
            <a:r>
              <a:rPr lang="cs-CZ" sz="1800" dirty="0">
                <a:solidFill>
                  <a:schemeClr val="accent3"/>
                </a:solidFill>
              </a:rPr>
              <a:t>http://</a:t>
            </a:r>
            <a:r>
              <a:rPr lang="cs-CZ" sz="1800" dirty="0" smtClean="0">
                <a:solidFill>
                  <a:schemeClr val="accent3"/>
                </a:solidFill>
              </a:rPr>
              <a:t>www.lonelyplanet.com/ireland/dublin/entertainment-nightlife/other/horseshoe-bar</a:t>
            </a:r>
          </a:p>
          <a:p>
            <a:r>
              <a:rPr lang="cs-CZ" sz="1800" dirty="0">
                <a:solidFill>
                  <a:schemeClr val="accent3"/>
                </a:solidFill>
              </a:rPr>
              <a:t>http://</a:t>
            </a:r>
            <a:r>
              <a:rPr lang="cs-CZ" sz="1800" dirty="0" smtClean="0">
                <a:solidFill>
                  <a:schemeClr val="accent3"/>
                </a:solidFill>
              </a:rPr>
              <a:t>www.claytonhotelgalway.ie/directions-to-clayton-galway.html</a:t>
            </a:r>
          </a:p>
          <a:p>
            <a:r>
              <a:rPr lang="cs-CZ" sz="1800" dirty="0">
                <a:solidFill>
                  <a:schemeClr val="accent3"/>
                </a:solidFill>
              </a:rPr>
              <a:t>http://www.ihfa.ie/test-page/attachment/allihies-county-cork-ireland</a:t>
            </a:r>
            <a:r>
              <a:rPr lang="cs-CZ" sz="1800" dirty="0" smtClean="0">
                <a:solidFill>
                  <a:schemeClr val="accent3"/>
                </a:solidFill>
              </a:rPr>
              <a:t>/</a:t>
            </a:r>
          </a:p>
          <a:p>
            <a:r>
              <a:rPr lang="cs-CZ" sz="1800" dirty="0">
                <a:solidFill>
                  <a:schemeClr val="accent3"/>
                </a:solidFill>
              </a:rPr>
              <a:t>http://</a:t>
            </a:r>
            <a:r>
              <a:rPr lang="cs-CZ" sz="1800" dirty="0" smtClean="0">
                <a:solidFill>
                  <a:schemeClr val="accent3"/>
                </a:solidFill>
              </a:rPr>
              <a:t>www.link2ireland.com/adare-manor-golf-club.html</a:t>
            </a:r>
          </a:p>
          <a:p>
            <a:r>
              <a:rPr lang="cs-CZ" sz="1800" dirty="0">
                <a:solidFill>
                  <a:schemeClr val="accent3"/>
                </a:solidFill>
              </a:rPr>
              <a:t>http://www.dateinireland.com/blog/ireland/waterford-dating</a:t>
            </a:r>
            <a:r>
              <a:rPr lang="cs-CZ" sz="1800" dirty="0">
                <a:solidFill>
                  <a:schemeClr val="accent3">
                    <a:lumMod val="75000"/>
                  </a:schemeClr>
                </a:solidFill>
              </a:rPr>
              <a:t>/</a:t>
            </a:r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368953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7_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8_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9_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10_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11_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4.xml><?xml version="1.0" encoding="utf-8"?>
<a:theme xmlns:a="http://schemas.openxmlformats.org/drawingml/2006/main" name="12_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5.xml><?xml version="1.0" encoding="utf-8"?>
<a:theme xmlns:a="http://schemas.openxmlformats.org/drawingml/2006/main" name="13_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6.xml><?xml version="1.0" encoding="utf-8"?>
<a:theme xmlns:a="http://schemas.openxmlformats.org/drawingml/2006/main" name="14_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7.xml><?xml version="1.0" encoding="utf-8"?>
<a:theme xmlns:a="http://schemas.openxmlformats.org/drawingml/2006/main" name="1_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Default 2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9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</TotalTime>
  <Words>381</Words>
  <Application>Microsoft Office PowerPoint</Application>
  <PresentationFormat>Vlastní</PresentationFormat>
  <Paragraphs>154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18</vt:i4>
      </vt:variant>
      <vt:variant>
        <vt:lpstr>Nadpisy snímků</vt:lpstr>
      </vt:variant>
      <vt:variant>
        <vt:i4>25</vt:i4>
      </vt:variant>
    </vt:vector>
  </HeadingPairs>
  <TitlesOfParts>
    <vt:vector size="43" baseType="lpstr">
      <vt:lpstr>Motiv Office</vt:lpstr>
      <vt:lpstr>Motiv systému Office</vt:lpstr>
      <vt:lpstr>1_Motiv systému Office</vt:lpstr>
      <vt:lpstr>2_Motiv systému Office</vt:lpstr>
      <vt:lpstr>3_Motiv systému Office</vt:lpstr>
      <vt:lpstr>4_Motiv systému Office</vt:lpstr>
      <vt:lpstr>5_Motiv systému Office</vt:lpstr>
      <vt:lpstr>6_Motiv systému Office</vt:lpstr>
      <vt:lpstr>7_Motiv systému Office</vt:lpstr>
      <vt:lpstr>8_Motiv systému Office</vt:lpstr>
      <vt:lpstr>9_Motiv systému Office</vt:lpstr>
      <vt:lpstr>10_Motiv systému Office</vt:lpstr>
      <vt:lpstr>11_Motiv systému Office</vt:lpstr>
      <vt:lpstr>12_Motiv systému Office</vt:lpstr>
      <vt:lpstr>13_Motiv systému Office</vt:lpstr>
      <vt:lpstr>14_Motiv systému Office</vt:lpstr>
      <vt:lpstr>1_Motiv Office</vt:lpstr>
      <vt:lpstr>Default 2</vt:lpstr>
      <vt:lpstr>Prezentace aplikace PowerPoint</vt:lpstr>
      <vt:lpstr>Prezentace aplikace PowerPoint</vt:lpstr>
      <vt:lpstr>Prezentace aplikace PowerPoint</vt:lpstr>
      <vt:lpstr>QUESTIONS</vt:lpstr>
      <vt:lpstr>ANSWERS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Personalities:</vt:lpstr>
      <vt:lpstr>Typical features:</vt:lpstr>
      <vt:lpstr>Typical features:</vt:lpstr>
      <vt:lpstr>IRISH COFFEE</vt:lpstr>
      <vt:lpstr>DUBLIN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Sources:</vt:lpstr>
      <vt:lpstr>Sources: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Zelenková Alena</dc:creator>
  <cp:lastModifiedBy>Zelenková Alena</cp:lastModifiedBy>
  <cp:revision>30</cp:revision>
  <dcterms:created xsi:type="dcterms:W3CDTF">2014-04-10T12:57:17Z</dcterms:created>
  <dcterms:modified xsi:type="dcterms:W3CDTF">2014-04-15T07:27:07Z</dcterms:modified>
</cp:coreProperties>
</file>