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0" r:id="rId3"/>
    <p:sldId id="258" r:id="rId4"/>
    <p:sldId id="261" r:id="rId5"/>
    <p:sldId id="259" r:id="rId6"/>
    <p:sldId id="262" r:id="rId7"/>
    <p:sldId id="257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77BA94-313A-4DE6-9B13-5E4A31E358C1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E0AC6F-E81F-4EE6-ACE4-C0F22B2B73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730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E0AC6F-E81F-4EE6-ACE4-C0F22B2B737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E0AC6F-E81F-4EE6-ACE4-C0F22B2B737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E0AC6F-E81F-4EE6-ACE4-C0F22B2B737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E0AC6F-E81F-4EE6-ACE4-C0F22B2B737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E0AC6F-E81F-4EE6-ACE4-C0F22B2B737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E0AC6F-E81F-4EE6-ACE4-C0F22B2B737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E0AC6F-E81F-4EE6-ACE4-C0F22B2B737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E0AC6F-E81F-4EE6-ACE4-C0F22B2B737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5F42-FCAA-410B-9E3D-3EE295563F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F5B3A-3395-471A-8E59-11E0DC1ACD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5F42-FCAA-410B-9E3D-3EE295563F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F5B3A-3395-471A-8E59-11E0DC1ACD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5F42-FCAA-410B-9E3D-3EE295563F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F5B3A-3395-471A-8E59-11E0DC1ACD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5F42-FCAA-410B-9E3D-3EE295563F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F5B3A-3395-471A-8E59-11E0DC1ACD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5F42-FCAA-410B-9E3D-3EE295563F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F5B3A-3395-471A-8E59-11E0DC1ACD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5F42-FCAA-410B-9E3D-3EE295563F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F5B3A-3395-471A-8E59-11E0DC1ACD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5F42-FCAA-410B-9E3D-3EE295563F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F5B3A-3395-471A-8E59-11E0DC1ACD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5F42-FCAA-410B-9E3D-3EE295563F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F5B3A-3395-471A-8E59-11E0DC1ACD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5F42-FCAA-410B-9E3D-3EE295563F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5CF5B3A-3395-471A-8E59-11E0DC1ACD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5F42-FCAA-410B-9E3D-3EE295563F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F5B3A-3395-471A-8E59-11E0DC1ACD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5F42-FCAA-410B-9E3D-3EE295563F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F5B3A-3395-471A-8E59-11E0DC1ACD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7055F42-FCAA-410B-9E3D-3EE295563F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5CF5B3A-3395-471A-8E59-11E0DC1ACDD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685800" y="6812280"/>
            <a:ext cx="4102224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371600" y="6812280"/>
            <a:ext cx="4712568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1361756"/>
              </p:ext>
            </p:extLst>
          </p:nvPr>
        </p:nvGraphicFramePr>
        <p:xfrm>
          <a:off x="611560" y="2636910"/>
          <a:ext cx="7128792" cy="36766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893055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léčebně, Janské Lázně, Horní promenáda 268</a:t>
                      </a:r>
                    </a:p>
                  </a:txBody>
                  <a:tcPr/>
                </a:tc>
              </a:tr>
              <a:tr h="56882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6.3.2012</a:t>
                      </a:r>
                    </a:p>
                  </a:txBody>
                  <a:tcPr/>
                </a:tc>
              </a:tr>
              <a:tr h="56882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VY_32_INOVACE_05_DĚJEPIS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6882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Středověk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- Francie v době Ludvíka XIV.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7.,8.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6882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Francie v době Ludvíka XIV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u="sng" dirty="0" smtClean="0"/>
              <a:t>Doba vlády</a:t>
            </a:r>
            <a:r>
              <a:rPr lang="cs-CZ" dirty="0" smtClean="0"/>
              <a:t>: 1643-1715</a:t>
            </a:r>
          </a:p>
          <a:p>
            <a:pPr>
              <a:buNone/>
            </a:pPr>
            <a:r>
              <a:rPr lang="cs-CZ" sz="2000" dirty="0" smtClean="0"/>
              <a:t>(byl králem od 5 let, nejprve</a:t>
            </a:r>
          </a:p>
          <a:p>
            <a:pPr>
              <a:buNone/>
            </a:pPr>
            <a:r>
              <a:rPr lang="cs-CZ" sz="2000" dirty="0" smtClean="0"/>
              <a:t> vládla jeho matka a kardinál </a:t>
            </a:r>
            <a:r>
              <a:rPr lang="cs-CZ" sz="2000" dirty="0" err="1" smtClean="0"/>
              <a:t>Mazarin</a:t>
            </a:r>
            <a:r>
              <a:rPr lang="cs-CZ" sz="2000" dirty="0" smtClean="0"/>
              <a:t>)</a:t>
            </a:r>
          </a:p>
          <a:p>
            <a:pPr>
              <a:buNone/>
            </a:pPr>
            <a:r>
              <a:rPr lang="cs-CZ" dirty="0" smtClean="0"/>
              <a:t>Král Slunce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Oblíbený výrok: „Stát jsem já“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Absolutistická vláda</a:t>
            </a:r>
            <a:endParaRPr lang="cs-CZ" dirty="0"/>
          </a:p>
        </p:txBody>
      </p:sp>
      <p:pic>
        <p:nvPicPr>
          <p:cNvPr id="4" name="Picture 2" descr="C:\Users\Milena\Desktop\200px-Louis_XIV_of_Fran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988840"/>
            <a:ext cx="2808312" cy="417646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                                           J.B. </a:t>
            </a:r>
            <a:r>
              <a:rPr lang="cs-CZ" sz="2800" dirty="0" err="1" smtClean="0"/>
              <a:t>Colbert</a:t>
            </a:r>
            <a:r>
              <a:rPr lang="cs-CZ" sz="2800" dirty="0" smtClean="0"/>
              <a:t> – ministr financí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u="sng" dirty="0" smtClean="0"/>
              <a:t>Merkantilismus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Hospodářská politika</a:t>
            </a:r>
          </a:p>
          <a:p>
            <a:pPr>
              <a:buNone/>
            </a:pPr>
            <a:r>
              <a:rPr lang="cs-CZ" dirty="0" smtClean="0"/>
              <a:t>-podpora podnikání</a:t>
            </a:r>
          </a:p>
          <a:p>
            <a:pPr>
              <a:buNone/>
            </a:pPr>
            <a:r>
              <a:rPr lang="cs-CZ" dirty="0" smtClean="0"/>
              <a:t>-zakládání manufaktur</a:t>
            </a:r>
          </a:p>
          <a:p>
            <a:pPr>
              <a:buNone/>
            </a:pPr>
            <a:r>
              <a:rPr lang="cs-CZ" dirty="0" smtClean="0"/>
              <a:t>-rozvoj obchodu</a:t>
            </a:r>
          </a:p>
          <a:p>
            <a:pPr>
              <a:buNone/>
            </a:pPr>
            <a:r>
              <a:rPr lang="cs-CZ" dirty="0" smtClean="0"/>
              <a:t>-cla na dovážené zboží</a:t>
            </a:r>
          </a:p>
          <a:p>
            <a:pPr>
              <a:buNone/>
            </a:pPr>
            <a:r>
              <a:rPr lang="cs-CZ" dirty="0" smtClean="0"/>
              <a:t>-budování přístavů</a:t>
            </a:r>
          </a:p>
          <a:p>
            <a:pPr>
              <a:buNone/>
            </a:pPr>
            <a:r>
              <a:rPr lang="cs-CZ" dirty="0" smtClean="0"/>
              <a:t>-získávání kolonií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C:\Users\Milena\Desktop\Jean-Baptiste_Colber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060848"/>
            <a:ext cx="3168352" cy="403244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u="sng" dirty="0" smtClean="0"/>
              <a:t>Kultura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-,,zlatý věk“ Francie</a:t>
            </a:r>
          </a:p>
          <a:p>
            <a:pPr>
              <a:buNone/>
            </a:pPr>
            <a:r>
              <a:rPr lang="cs-CZ" dirty="0" smtClean="0"/>
              <a:t>-Francie určuje evropskou módu</a:t>
            </a:r>
          </a:p>
          <a:p>
            <a:pPr>
              <a:buNone/>
            </a:pPr>
            <a:r>
              <a:rPr lang="cs-CZ" dirty="0" smtClean="0"/>
              <a:t>-Ludvík XIV. podporoval malíře, sochaře , hudebníky a spisovatele</a:t>
            </a:r>
          </a:p>
          <a:p>
            <a:pPr>
              <a:buNone/>
            </a:pPr>
            <a:r>
              <a:rPr lang="cs-CZ" dirty="0" smtClean="0"/>
              <a:t>- Výstavba zámku Versailles</a:t>
            </a:r>
          </a:p>
          <a:p>
            <a:pPr>
              <a:buNone/>
            </a:pPr>
            <a:r>
              <a:rPr lang="cs-CZ" u="sng" dirty="0" smtClean="0"/>
              <a:t>Náboženství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-zrušil edikt nantský</a:t>
            </a:r>
          </a:p>
          <a:p>
            <a:pPr>
              <a:buNone/>
            </a:pPr>
            <a:r>
              <a:rPr lang="cs-CZ" dirty="0" smtClean="0"/>
              <a:t>-rušil protestantské kostely a školy</a:t>
            </a:r>
          </a:p>
          <a:p>
            <a:pPr>
              <a:buNone/>
            </a:pPr>
            <a:r>
              <a:rPr lang="cs-CZ" dirty="0" smtClean="0"/>
              <a:t>- Zemi opustilo 200 000 protestantů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Zámek ve Versailles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Milena\Desktop\800px-Chateau-de-versailles-cou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916832"/>
            <a:ext cx="7560840" cy="417646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u="sng" dirty="0" smtClean="0"/>
              <a:t>Války</a:t>
            </a:r>
            <a:r>
              <a:rPr lang="cs-CZ" dirty="0" smtClean="0"/>
              <a:t>:</a:t>
            </a:r>
          </a:p>
          <a:p>
            <a:pPr marL="514350" indent="-514350">
              <a:buNone/>
            </a:pPr>
            <a:r>
              <a:rPr lang="cs-CZ" dirty="0" smtClean="0"/>
              <a:t>1. Snaha posunout hranice k Rýnu (válka proti Nizozemí)</a:t>
            </a:r>
          </a:p>
          <a:p>
            <a:pPr marL="514350" indent="-514350">
              <a:buNone/>
            </a:pPr>
            <a:r>
              <a:rPr lang="cs-CZ" dirty="0" smtClean="0"/>
              <a:t>2. Války o dědictví španělské (1701-1714)</a:t>
            </a:r>
          </a:p>
          <a:p>
            <a:pPr marL="514350" indent="-514350">
              <a:buNone/>
            </a:pPr>
            <a:r>
              <a:rPr lang="cs-CZ" dirty="0" smtClean="0"/>
              <a:t>3. Francouzsko-britské soupeření v zámoří</a:t>
            </a:r>
          </a:p>
          <a:p>
            <a:pPr marL="514350" indent="-514350">
              <a:buNone/>
            </a:pPr>
            <a:r>
              <a:rPr lang="cs-CZ" u="sng" dirty="0" smtClean="0"/>
              <a:t>Výsledky</a:t>
            </a:r>
            <a:r>
              <a:rPr lang="cs-CZ" dirty="0" smtClean="0"/>
              <a:t>: </a:t>
            </a:r>
          </a:p>
          <a:p>
            <a:pPr marL="514350" indent="-514350">
              <a:buNone/>
            </a:pPr>
            <a:r>
              <a:rPr lang="cs-CZ" dirty="0" smtClean="0"/>
              <a:t>Francie získala španělskou korunu</a:t>
            </a:r>
          </a:p>
          <a:p>
            <a:pPr marL="514350" indent="-514350">
              <a:buNone/>
            </a:pPr>
            <a:r>
              <a:rPr lang="cs-CZ" dirty="0" smtClean="0"/>
              <a:t>Anglie získala Gibraltar</a:t>
            </a:r>
          </a:p>
          <a:p>
            <a:pPr marL="514350" indent="-514350">
              <a:buNone/>
            </a:pPr>
            <a:r>
              <a:rPr lang="cs-CZ" dirty="0" smtClean="0"/>
              <a:t>Habsburkové získali španělské Nizozemí</a:t>
            </a:r>
          </a:p>
          <a:p>
            <a:pPr marL="514350" indent="-514350">
              <a:buNone/>
            </a:pPr>
            <a:r>
              <a:rPr lang="cs-CZ" dirty="0" smtClean="0"/>
              <a:t>Války Francii zbídačily, narostla nespokojenost mezi obyvateli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Citace:</a:t>
            </a:r>
          </a:p>
          <a:p>
            <a:pPr>
              <a:buNone/>
            </a:pPr>
            <a:r>
              <a:rPr lang="cs-CZ" dirty="0" smtClean="0"/>
              <a:t>Soubor:Louis XIV </a:t>
            </a:r>
            <a:r>
              <a:rPr lang="cs-CZ" dirty="0" err="1" smtClean="0"/>
              <a:t>of</a:t>
            </a:r>
            <a:r>
              <a:rPr lang="cs-CZ" dirty="0" smtClean="0"/>
              <a:t> France.</a:t>
            </a:r>
            <a:r>
              <a:rPr lang="cs-CZ" dirty="0" err="1" smtClean="0"/>
              <a:t>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15.1. 2009 [cit. 2012-01-02]. Dostupné z WWW: &lt;http://cs.wikipedia.org/wiki/Soubor:Louis_XIV_of_France.jpg&gt;.</a:t>
            </a:r>
          </a:p>
          <a:p>
            <a:pPr>
              <a:buNone/>
            </a:pPr>
            <a:r>
              <a:rPr lang="cs-CZ" dirty="0" smtClean="0"/>
              <a:t>Soubor:</a:t>
            </a:r>
            <a:r>
              <a:rPr lang="cs-CZ" dirty="0" err="1" smtClean="0"/>
              <a:t>Chateau</a:t>
            </a:r>
            <a:r>
              <a:rPr lang="cs-CZ" dirty="0" smtClean="0"/>
              <a:t>-de-</a:t>
            </a:r>
            <a:r>
              <a:rPr lang="cs-CZ" dirty="0" err="1" smtClean="0"/>
              <a:t>versailles</a:t>
            </a:r>
            <a:r>
              <a:rPr lang="cs-CZ" dirty="0" smtClean="0"/>
              <a:t>-cour.</a:t>
            </a:r>
            <a:r>
              <a:rPr lang="cs-CZ" dirty="0" err="1" smtClean="0"/>
              <a:t>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20.2. 2005 [cit. 2012-01-02]. Dostupné z WWW: &lt;http://cs.wikipedia.org/wiki/Soubor:Chateau-de-versailles-cour.jpg&gt;.</a:t>
            </a:r>
          </a:p>
          <a:p>
            <a:pPr>
              <a:buNone/>
            </a:pPr>
            <a:r>
              <a:rPr lang="cs-CZ" dirty="0" smtClean="0"/>
              <a:t>Soubor:</a:t>
            </a:r>
            <a:r>
              <a:rPr lang="cs-CZ" dirty="0" err="1" smtClean="0"/>
              <a:t>Jean</a:t>
            </a:r>
            <a:r>
              <a:rPr lang="cs-CZ" dirty="0" smtClean="0"/>
              <a:t>-</a:t>
            </a:r>
            <a:r>
              <a:rPr lang="cs-CZ" dirty="0" err="1" smtClean="0"/>
              <a:t>Baptiste</a:t>
            </a:r>
            <a:r>
              <a:rPr lang="cs-CZ" dirty="0" smtClean="0"/>
              <a:t> </a:t>
            </a:r>
            <a:r>
              <a:rPr lang="cs-CZ" dirty="0" err="1" smtClean="0"/>
              <a:t>Colbert.jpg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9.6. 2011 [cit. 2012-01-02]. Dostupné z WWW: &lt;http://cs.wikipedia.org/wiki/Soubor:Jean-Baptiste_Colbert.jpg&gt;.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se seznámí s absolutistickou vládou Ludvíka XIV.. Uvědomí si vliv Francie na evropskou kulturu, důsledky náboženských a mocenských válek na hospodářství státu.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40</TotalTime>
  <Words>280</Words>
  <Application>Microsoft Office PowerPoint</Application>
  <PresentationFormat>Předvádění na obrazovce (4:3)</PresentationFormat>
  <Paragraphs>61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Francie v době Ludvíka XIV.</vt:lpstr>
      <vt:lpstr>                                           J.B. Colbert – ministr financí</vt:lpstr>
      <vt:lpstr>Prezentace aplikace PowerPoint</vt:lpstr>
      <vt:lpstr>Zámek ve Versailles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NB</cp:lastModifiedBy>
  <cp:revision>13</cp:revision>
  <dcterms:created xsi:type="dcterms:W3CDTF">2012-01-01T17:17:42Z</dcterms:created>
  <dcterms:modified xsi:type="dcterms:W3CDTF">2012-03-29T18:50:42Z</dcterms:modified>
</cp:coreProperties>
</file>