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2" autoAdjust="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16.4.2014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5077416"/>
              </p:ext>
            </p:extLst>
          </p:nvPr>
        </p:nvGraphicFramePr>
        <p:xfrm>
          <a:off x="971600" y="1988840"/>
          <a:ext cx="7115047" cy="40416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VY_32_INOVACE_mix1_fyz17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fyz17_proud_v_plynech.zip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elektrického proudu v plynech a ve vakuu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Elektřina a magnetismus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Elektrický proud v plynech a ve vakuu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 elektrickým proudem v plynech a ve vakuu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vodivost plynů, ionizace, ionizátor, výboj, katodové záření, obrazovka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16. 4.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6282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Elektřina a magnetismus – elektrický proud v plynech a </a:t>
            </a:r>
            <a:r>
              <a:rPr lang="cs-CZ" smtClean="0"/>
              <a:t>ve vakuu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7493832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Elektrický proud v plynech a ve vakuu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Elektřina a magnetismus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Vodivost plynů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Ionizace/rekombinace, ionizátory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Výboj nesamostatný/samostatný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VA charakteristika výboje v plynu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Ionizace nárazem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Plazma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Sekundární emise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Samostatný výboj: obloukový, jiskrový (blesk), koróna</a:t>
            </a:r>
            <a:endParaRPr lang="cs-CZ" sz="2600" b="1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Doutnavý výboj; anodový sloupec, katodové doutnavé světlo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Katodové a kanálové záření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Obrazovka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30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Ionizační energie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eV</a:t>
            </a:r>
          </a:p>
          <a:p>
            <a:pPr>
              <a:spcBef>
                <a:spcPts val="3000"/>
              </a:spcBef>
              <a:spcAft>
                <a:spcPts val="30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Nasycený proud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n</a:t>
            </a: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0"/>
              </a:spcBef>
              <a:spcAft>
                <a:spcPts val="30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Napětí nasyceného proudu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n</a:t>
            </a:r>
          </a:p>
          <a:p>
            <a:pPr>
              <a:spcBef>
                <a:spcPts val="3000"/>
              </a:spcBef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Zápalné 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napětí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Z</a:t>
            </a:r>
            <a:endParaRPr lang="cs-CZ" sz="1800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ovéPole 11"/>
              <p:cNvSpPr txBox="1"/>
              <p:nvPr/>
            </p:nvSpPr>
            <p:spPr>
              <a:xfrm>
                <a:off x="2335874" y="2728495"/>
                <a:ext cx="3456383" cy="415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cs-CZ" i="1">
                              <a:latin typeface="Cambria Math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/>
                            </a:rPr>
                            <m:t>𝐼</m:t>
                          </m:r>
                        </m:e>
                      </m:d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box>
                        <m:box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box>
                      <m:sSub>
                        <m:sSub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 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.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𝑒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𝐸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𝑒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.∆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𝑈</m:t>
                      </m:r>
                    </m:oMath>
                  </m:oMathPara>
                </a14:m>
                <a:endParaRPr lang="cs-CZ" i="1" dirty="0"/>
              </a:p>
            </p:txBody>
          </p:sp>
        </mc:Choice>
        <mc:Fallback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874" y="2728495"/>
                <a:ext cx="3456383" cy="41505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2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ovéPole 12"/>
              <p:cNvSpPr txBox="1"/>
              <p:nvPr/>
            </p:nvSpPr>
            <p:spPr>
              <a:xfrm>
                <a:off x="2335874" y="3913996"/>
                <a:ext cx="13110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𝑘</m:t>
                          </m:r>
                        </m:sub>
                      </m:sSub>
                      <m:r>
                        <a:rPr lang="cs-CZ" b="0" i="0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𝑒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𝐸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𝑙</m:t>
                      </m:r>
                    </m:oMath>
                  </m:oMathPara>
                </a14:m>
                <a:endParaRPr lang="cs-CZ" i="1" dirty="0">
                  <a:latin typeface="Cambria Math"/>
                </a:endParaRPr>
              </a:p>
            </p:txBody>
          </p:sp>
        </mc:Choice>
        <mc:Fallback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874" y="3913996"/>
                <a:ext cx="1311065" cy="36933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O.; Šedivý, P.: Fyzika pro gymnázia – Elektřina a magnetismus, </a:t>
            </a:r>
            <a:r>
              <a:rPr lang="cs-CZ" dirty="0">
                <a:latin typeface="Arial" pitchFamily="34" charset="0"/>
                <a:cs typeface="Arial" pitchFamily="34" charset="0"/>
              </a:rPr>
              <a:t>Prometheus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2011, ISBN 978-80-7196-385-1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Lank, V.; Vondra, M.: Fyzika v kostce, Fragment, 2004, ISBN 80-7200-968-0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Mikulčák, J. a kolektiv: Matematické, fyzikální a chemické tabulky pro střední školy, Prometheus Praha, 2011, ISBN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978-80-7196-345-5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Kulhánek, P.: </a:t>
            </a:r>
            <a:r>
              <a:rPr lang="cs-CZ" smtClean="0">
                <a:latin typeface="Arial" pitchFamily="34" charset="0"/>
                <a:cs typeface="Arial" pitchFamily="34" charset="0"/>
              </a:rPr>
              <a:t>Blýskání, AGA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</a:t>
            </a:r>
            <a:r>
              <a:rPr lang="cs-CZ" smtClean="0">
                <a:latin typeface="Arial" pitchFamily="34" charset="0"/>
                <a:cs typeface="Arial" pitchFamily="34" charset="0"/>
              </a:rPr>
              <a:t>, 2011,</a:t>
            </a:r>
            <a:br>
              <a:rPr lang="cs-CZ" smtClean="0">
                <a:latin typeface="Arial" pitchFamily="34" charset="0"/>
                <a:cs typeface="Arial" pitchFamily="34" charset="0"/>
              </a:rPr>
            </a:br>
            <a:r>
              <a:rPr lang="cs-CZ" smtClean="0">
                <a:latin typeface="Arial" pitchFamily="34" charset="0"/>
                <a:cs typeface="Arial" pitchFamily="34" charset="0"/>
              </a:rPr>
              <a:t>ISBN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978-80-904582-3-9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1988</TotalTime>
  <Words>287</Words>
  <Application>Microsoft Office PowerPoint</Application>
  <PresentationFormat>Předvádění na obrazovce (4:3)</PresentationFormat>
  <Paragraphs>59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šablona</vt:lpstr>
      <vt:lpstr>Snímek 1</vt:lpstr>
      <vt:lpstr>Elektřina a magnetismus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cp:lastModifiedBy>ucitel</cp:lastModifiedBy>
  <cp:revision>1</cp:revision>
  <dcterms:created xsi:type="dcterms:W3CDTF">2013-08-28T20:51:03Z</dcterms:created>
  <dcterms:modified xsi:type="dcterms:W3CDTF">2014-04-16T09:50:13Z</dcterms:modified>
</cp:coreProperties>
</file>