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7" r:id="rId3"/>
    <p:sldId id="261" r:id="rId4"/>
    <p:sldId id="264" r:id="rId5"/>
    <p:sldId id="266" r:id="rId6"/>
    <p:sldId id="267" r:id="rId7"/>
    <p:sldId id="269" r:id="rId8"/>
    <p:sldId id="268" r:id="rId9"/>
    <p:sldId id="270" r:id="rId10"/>
    <p:sldId id="271" r:id="rId11"/>
    <p:sldId id="262" r:id="rId12"/>
    <p:sldId id="260" r:id="rId13"/>
    <p:sldId id="263" r:id="rId14"/>
    <p:sldId id="258" r:id="rId15"/>
    <p:sldId id="273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VY_32_INOVACE_08_Mapa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obce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listopad 2011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525311-CC10-4F4F-8EC4-164BE287F9B7}" type="presOf" srcId="{B651F6E3-6281-48DB-9319-2AEAFDAE7572}" destId="{70A198DD-41D2-4313-8B5B-1CF1BCF383FB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76FE436-72F8-41C3-B5B7-6BB76FC6DF4D}" type="presOf" srcId="{D8197B8C-B260-4A16-BDF4-0947B075E274}" destId="{0F7944D4-5DCA-4B9E-A896-D52854246E44}" srcOrd="0" destOrd="0" presId="urn:microsoft.com/office/officeart/2005/8/layout/target3"/>
    <dgm:cxn modelId="{1C32CDDD-46DE-4804-8F48-849EF2D46DB8}" type="presOf" srcId="{D1B46980-6531-4606-95E6-44980827E919}" destId="{004736B2-18D3-4D6D-AA18-DF3F81E9E31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3CBC255-90DE-456E-A98B-061B7FDDCC78}" type="presOf" srcId="{757F3AB3-0718-4624-B441-E567A8F0AB56}" destId="{333A1088-737F-45CB-B68E-254E46348037}" srcOrd="0" destOrd="0" presId="urn:microsoft.com/office/officeart/2005/8/layout/target3"/>
    <dgm:cxn modelId="{20D78B45-48DD-4DBA-A438-E942E06AE626}" type="presOf" srcId="{4865AC3F-78E2-43BA-A56B-7C465B8FCF11}" destId="{54F8D70D-FB57-4298-A600-D8F61B2A354A}" srcOrd="0" destOrd="0" presId="urn:microsoft.com/office/officeart/2005/8/layout/target3"/>
    <dgm:cxn modelId="{6FA702F5-2602-4431-953F-7ACF82CFEB2E}" type="presOf" srcId="{4865AC3F-78E2-43BA-A56B-7C465B8FCF11}" destId="{FC425D1D-3DF2-408E-A4F8-250CA94A450A}" srcOrd="1" destOrd="0" presId="urn:microsoft.com/office/officeart/2005/8/layout/target3"/>
    <dgm:cxn modelId="{D787934F-85E6-40DF-89DC-9991518FFBF8}" type="presOf" srcId="{D8197B8C-B260-4A16-BDF4-0947B075E274}" destId="{5C0D1B75-263C-4468-B985-565C95B9422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229F36-87A9-4D40-87EE-B37D18B72B0C}" type="presOf" srcId="{4C35D32F-0EAB-4CD7-82EE-45574DC2A586}" destId="{A02C1AC3-4F1B-47BC-9A88-D00EAE61D85A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6B2C647B-92D6-442A-A52B-9D65A878A129}" type="presOf" srcId="{D1D4F407-5343-4D3F-B5B9-D407B03CAEB4}" destId="{D005CE8C-CC26-4C3E-AC11-E15060ECD759}" srcOrd="0" destOrd="0" presId="urn:microsoft.com/office/officeart/2005/8/layout/target3"/>
    <dgm:cxn modelId="{7A3F70AC-0C0D-46AD-A2D0-23352E0CFD14}" type="presOf" srcId="{D05761FA-3C71-4DD0-9183-7C99EBE53F4B}" destId="{23526C68-77CF-4757-B0E2-EC80EC09B19D}" srcOrd="1" destOrd="0" presId="urn:microsoft.com/office/officeart/2005/8/layout/target3"/>
    <dgm:cxn modelId="{874E5833-1C5F-48D7-95B4-D4D67AD60691}" type="presOf" srcId="{B651F6E3-6281-48DB-9319-2AEAFDAE7572}" destId="{7145B55B-1B24-4B93-A1D4-B8021E4AC78C}" srcOrd="0" destOrd="0" presId="urn:microsoft.com/office/officeart/2005/8/layout/target3"/>
    <dgm:cxn modelId="{F13A2805-7D55-41EC-BCB2-8893A1C1B5E3}" type="presOf" srcId="{D05761FA-3C71-4DD0-9183-7C99EBE53F4B}" destId="{6204D4B4-078C-4ACF-B823-77A728483A32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01687690-38C7-49D1-8754-395AF15217F1}" type="presOf" srcId="{4C35D32F-0EAB-4CD7-82EE-45574DC2A586}" destId="{2463512F-938D-4E07-9D5C-7B2E99ABD39E}" srcOrd="0" destOrd="0" presId="urn:microsoft.com/office/officeart/2005/8/layout/target3"/>
    <dgm:cxn modelId="{7B325ABC-1D75-4E35-B62D-E03A91654842}" type="presOf" srcId="{D1D4F407-5343-4D3F-B5B9-D407B03CAEB4}" destId="{AED2198E-93D5-4001-81B4-73124B309672}" srcOrd="1" destOrd="0" presId="urn:microsoft.com/office/officeart/2005/8/layout/target3"/>
    <dgm:cxn modelId="{10DE4D35-02CC-49A1-B573-D956C4D4F471}" type="presOf" srcId="{D1B46980-6531-4606-95E6-44980827E919}" destId="{2CDFEC33-8C2A-49C6-B23B-FA3577B1DCE9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A95D7DEE-F06C-4BAF-A1BB-372263D54B68}" type="presParOf" srcId="{333A1088-737F-45CB-B68E-254E46348037}" destId="{F5ABB229-8D3B-4694-996A-96F23CF14429}" srcOrd="0" destOrd="0" presId="urn:microsoft.com/office/officeart/2005/8/layout/target3"/>
    <dgm:cxn modelId="{8E8C75B2-8BB2-444D-B312-BC64644A7AE9}" type="presParOf" srcId="{333A1088-737F-45CB-B68E-254E46348037}" destId="{F41139FD-01EE-4571-8B17-4FB00FC51163}" srcOrd="1" destOrd="0" presId="urn:microsoft.com/office/officeart/2005/8/layout/target3"/>
    <dgm:cxn modelId="{4787D8DB-91F1-4DE0-9CE3-830CD2748459}" type="presParOf" srcId="{333A1088-737F-45CB-B68E-254E46348037}" destId="{D005CE8C-CC26-4C3E-AC11-E15060ECD759}" srcOrd="2" destOrd="0" presId="urn:microsoft.com/office/officeart/2005/8/layout/target3"/>
    <dgm:cxn modelId="{17C328AC-2ACD-4035-AAFD-164480741254}" type="presParOf" srcId="{333A1088-737F-45CB-B68E-254E46348037}" destId="{E2699407-A48D-4333-A645-7FA48F1FE3B7}" srcOrd="3" destOrd="0" presId="urn:microsoft.com/office/officeart/2005/8/layout/target3"/>
    <dgm:cxn modelId="{7C7F0EBD-897C-4E31-AC7C-362A849D6DD2}" type="presParOf" srcId="{333A1088-737F-45CB-B68E-254E46348037}" destId="{D5EA2712-68D0-4098-BDE6-B295C6AB6119}" srcOrd="4" destOrd="0" presId="urn:microsoft.com/office/officeart/2005/8/layout/target3"/>
    <dgm:cxn modelId="{FF3CA12C-BCD1-4294-BF0D-16C5034019CD}" type="presParOf" srcId="{333A1088-737F-45CB-B68E-254E46348037}" destId="{54F8D70D-FB57-4298-A600-D8F61B2A354A}" srcOrd="5" destOrd="0" presId="urn:microsoft.com/office/officeart/2005/8/layout/target3"/>
    <dgm:cxn modelId="{9FE30840-F327-46F5-927B-FC6D8619E3A7}" type="presParOf" srcId="{333A1088-737F-45CB-B68E-254E46348037}" destId="{C616B022-AA0C-4D3B-BDBF-093D86622E86}" srcOrd="6" destOrd="0" presId="urn:microsoft.com/office/officeart/2005/8/layout/target3"/>
    <dgm:cxn modelId="{4099A314-BE53-4856-8C15-15EDBB525238}" type="presParOf" srcId="{333A1088-737F-45CB-B68E-254E46348037}" destId="{69684AB7-5B8D-45A5-BC2F-6AF80EB883EF}" srcOrd="7" destOrd="0" presId="urn:microsoft.com/office/officeart/2005/8/layout/target3"/>
    <dgm:cxn modelId="{C9EA5343-D61E-4F2D-8016-13D713731D42}" type="presParOf" srcId="{333A1088-737F-45CB-B68E-254E46348037}" destId="{004736B2-18D3-4D6D-AA18-DF3F81E9E312}" srcOrd="8" destOrd="0" presId="urn:microsoft.com/office/officeart/2005/8/layout/target3"/>
    <dgm:cxn modelId="{36646300-3086-4F69-AB8D-E91662746EB8}" type="presParOf" srcId="{333A1088-737F-45CB-B68E-254E46348037}" destId="{9CCAD005-8609-4003-9C1F-3AFC293FB9F9}" srcOrd="9" destOrd="0" presId="urn:microsoft.com/office/officeart/2005/8/layout/target3"/>
    <dgm:cxn modelId="{FA9C0EB6-D530-4607-96AA-D9E45C1458EA}" type="presParOf" srcId="{333A1088-737F-45CB-B68E-254E46348037}" destId="{0C4087F0-2DA9-4805-A823-C8C5404FEF67}" srcOrd="10" destOrd="0" presId="urn:microsoft.com/office/officeart/2005/8/layout/target3"/>
    <dgm:cxn modelId="{5F1327DE-4C2F-4ACC-B3BF-6C215FEBB084}" type="presParOf" srcId="{333A1088-737F-45CB-B68E-254E46348037}" destId="{7145B55B-1B24-4B93-A1D4-B8021E4AC78C}" srcOrd="11" destOrd="0" presId="urn:microsoft.com/office/officeart/2005/8/layout/target3"/>
    <dgm:cxn modelId="{676C1D48-0D62-423C-88C9-8A2F8051B679}" type="presParOf" srcId="{333A1088-737F-45CB-B68E-254E46348037}" destId="{6919BCDB-3A39-4371-A415-42187620F612}" srcOrd="12" destOrd="0" presId="urn:microsoft.com/office/officeart/2005/8/layout/target3"/>
    <dgm:cxn modelId="{D03558B4-1C90-4E35-8A57-11EB0005CB77}" type="presParOf" srcId="{333A1088-737F-45CB-B68E-254E46348037}" destId="{19974A4C-782A-40F8-BDC1-A903A52CB5DC}" srcOrd="13" destOrd="0" presId="urn:microsoft.com/office/officeart/2005/8/layout/target3"/>
    <dgm:cxn modelId="{EE094870-3ACD-4A98-B311-924A38C92BC1}" type="presParOf" srcId="{333A1088-737F-45CB-B68E-254E46348037}" destId="{0F7944D4-5DCA-4B9E-A896-D52854246E44}" srcOrd="14" destOrd="0" presId="urn:microsoft.com/office/officeart/2005/8/layout/target3"/>
    <dgm:cxn modelId="{7A16400B-0C2D-4DA8-AA27-F88951A9A50E}" type="presParOf" srcId="{333A1088-737F-45CB-B68E-254E46348037}" destId="{DFC55A8B-2DFD-41AE-A307-96A1D2E66396}" srcOrd="15" destOrd="0" presId="urn:microsoft.com/office/officeart/2005/8/layout/target3"/>
    <dgm:cxn modelId="{EDBE5D77-4F66-45CB-A45F-B76274A42172}" type="presParOf" srcId="{333A1088-737F-45CB-B68E-254E46348037}" destId="{EB210E99-FECE-49F2-86FD-20F903E541DE}" srcOrd="16" destOrd="0" presId="urn:microsoft.com/office/officeart/2005/8/layout/target3"/>
    <dgm:cxn modelId="{2A3E0376-164B-4D5A-A762-1B7F65F9B9B7}" type="presParOf" srcId="{333A1088-737F-45CB-B68E-254E46348037}" destId="{2463512F-938D-4E07-9D5C-7B2E99ABD39E}" srcOrd="17" destOrd="0" presId="urn:microsoft.com/office/officeart/2005/8/layout/target3"/>
    <dgm:cxn modelId="{EBC9D07E-4A5E-4A3D-A75A-BE12F69FECE9}" type="presParOf" srcId="{333A1088-737F-45CB-B68E-254E46348037}" destId="{59FE3E3B-A92F-4A98-9A20-76394874AFA6}" srcOrd="18" destOrd="0" presId="urn:microsoft.com/office/officeart/2005/8/layout/target3"/>
    <dgm:cxn modelId="{68C29504-5242-4DB9-A0A3-A334E2F042C4}" type="presParOf" srcId="{333A1088-737F-45CB-B68E-254E46348037}" destId="{8EB502EF-CA4F-4140-AFB6-D26D41E73615}" srcOrd="19" destOrd="0" presId="urn:microsoft.com/office/officeart/2005/8/layout/target3"/>
    <dgm:cxn modelId="{970C7405-1167-47FC-B80D-A35CA4C7C493}" type="presParOf" srcId="{333A1088-737F-45CB-B68E-254E46348037}" destId="{6204D4B4-078C-4ACF-B823-77A728483A32}" srcOrd="20" destOrd="0" presId="urn:microsoft.com/office/officeart/2005/8/layout/target3"/>
    <dgm:cxn modelId="{1B23A394-0E37-430D-80EE-5B4B61CDD419}" type="presParOf" srcId="{333A1088-737F-45CB-B68E-254E46348037}" destId="{AED2198E-93D5-4001-81B4-73124B309672}" srcOrd="21" destOrd="0" presId="urn:microsoft.com/office/officeart/2005/8/layout/target3"/>
    <dgm:cxn modelId="{B987C0BF-7BA3-4C65-9138-9F0EBF6F7432}" type="presParOf" srcId="{333A1088-737F-45CB-B68E-254E46348037}" destId="{FC425D1D-3DF2-408E-A4F8-250CA94A450A}" srcOrd="22" destOrd="0" presId="urn:microsoft.com/office/officeart/2005/8/layout/target3"/>
    <dgm:cxn modelId="{6AFC735C-1E31-4629-8757-FC5C883FEE55}" type="presParOf" srcId="{333A1088-737F-45CB-B68E-254E46348037}" destId="{2CDFEC33-8C2A-49C6-B23B-FA3577B1DCE9}" srcOrd="23" destOrd="0" presId="urn:microsoft.com/office/officeart/2005/8/layout/target3"/>
    <dgm:cxn modelId="{2FEBBFCC-BA61-4183-9860-8B2C3D4236CC}" type="presParOf" srcId="{333A1088-737F-45CB-B68E-254E46348037}" destId="{70A198DD-41D2-4313-8B5B-1CF1BCF383FB}" srcOrd="24" destOrd="0" presId="urn:microsoft.com/office/officeart/2005/8/layout/target3"/>
    <dgm:cxn modelId="{3F60047F-F667-417C-9BDE-7C7018528378}" type="presParOf" srcId="{333A1088-737F-45CB-B68E-254E46348037}" destId="{5C0D1B75-263C-4468-B985-565C95B9422B}" srcOrd="25" destOrd="0" presId="urn:microsoft.com/office/officeart/2005/8/layout/target3"/>
    <dgm:cxn modelId="{5E3B5F3C-422E-44C4-A97D-591034D1CD36}" type="presParOf" srcId="{333A1088-737F-45CB-B68E-254E46348037}" destId="{A02C1AC3-4F1B-47BC-9A88-D00EAE61D85A}" srcOrd="26" destOrd="0" presId="urn:microsoft.com/office/officeart/2005/8/layout/target3"/>
    <dgm:cxn modelId="{F747C4EE-49B5-488E-BCBC-9C564EB04C2B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174502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174502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195579"/>
          <a:ext cx="7174502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listopad 2011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95579"/>
        <a:ext cx="7174502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391159"/>
          <a:ext cx="7174502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391159"/>
        <a:ext cx="7174502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586739"/>
          <a:ext cx="7174502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</a:t>
          </a:r>
          <a:r>
            <a:rPr lang="cs-CZ" sz="2000" kern="1200" baseline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VY_32_INOVACE_08_Mapa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obce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586739"/>
        <a:ext cx="7174502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773895"/>
          <a:ext cx="7174502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73895"/>
        <a:ext cx="7174502" cy="195579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977900"/>
          <a:ext cx="7174502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977900"/>
        <a:ext cx="7174502" cy="195579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173480"/>
          <a:ext cx="7174502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173480"/>
        <a:ext cx="7174502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4593DD-4110-42FD-B399-BDD848500738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4A62CEE-68E1-4AC0-B94F-B296C64E1B9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openxmlformats.org/officeDocument/2006/relationships/image" Target="../media/image17.png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microsoft.com/office/2007/relationships/hdphoto" Target="../media/hdphoto15.wdp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jpeg"/><Relationship Id="rId33" Type="http://schemas.openxmlformats.org/officeDocument/2006/relationships/image" Target="../media/image21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microsoft.com/office/2007/relationships/hdphoto" Target="../media/hdphoto14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openxmlformats.org/officeDocument/2006/relationships/image" Target="../media/image18.jpe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20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microsoft.com/office/2007/relationships/hdphoto" Target="../media/hdphoto12.wdp"/><Relationship Id="rId30" Type="http://schemas.microsoft.com/office/2007/relationships/hdphoto" Target="../media/hdphoto13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openxmlformats.org/officeDocument/2006/relationships/image" Target="../media/image17.png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microsoft.com/office/2007/relationships/hdphoto" Target="../media/hdphoto15.wdp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jpeg"/><Relationship Id="rId33" Type="http://schemas.openxmlformats.org/officeDocument/2006/relationships/image" Target="../media/image21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microsoft.com/office/2007/relationships/hdphoto" Target="../media/hdphoto14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openxmlformats.org/officeDocument/2006/relationships/image" Target="../media/image18.jpe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20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microsoft.com/office/2007/relationships/hdphoto" Target="../media/hdphoto12.wdp"/><Relationship Id="rId30" Type="http://schemas.microsoft.com/office/2007/relationships/hdphoto" Target="../media/hdphoto13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openxmlformats.org/officeDocument/2006/relationships/image" Target="../media/image17.png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microsoft.com/office/2007/relationships/hdphoto" Target="../media/hdphoto15.wdp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jpeg"/><Relationship Id="rId33" Type="http://schemas.openxmlformats.org/officeDocument/2006/relationships/image" Target="../media/image21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microsoft.com/office/2007/relationships/hdphoto" Target="../media/hdphoto14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openxmlformats.org/officeDocument/2006/relationships/image" Target="../media/image18.jpe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20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microsoft.com/office/2007/relationships/hdphoto" Target="../media/hdphoto12.wdp"/><Relationship Id="rId30" Type="http://schemas.microsoft.com/office/2007/relationships/hdphoto" Target="../media/hdphoto13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openxmlformats.org/officeDocument/2006/relationships/image" Target="../media/image17.png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microsoft.com/office/2007/relationships/hdphoto" Target="../media/hdphoto15.wdp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jpeg"/><Relationship Id="rId33" Type="http://schemas.openxmlformats.org/officeDocument/2006/relationships/image" Target="../media/image21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microsoft.com/office/2007/relationships/hdphoto" Target="../media/hdphoto14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openxmlformats.org/officeDocument/2006/relationships/image" Target="../media/image18.jpe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20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microsoft.com/office/2007/relationships/hdphoto" Target="../media/hdphoto12.wdp"/><Relationship Id="rId30" Type="http://schemas.microsoft.com/office/2007/relationships/hdphoto" Target="../media/hdphoto13.wdp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openxmlformats.org/officeDocument/2006/relationships/image" Target="../media/image17.png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microsoft.com/office/2007/relationships/hdphoto" Target="../media/hdphoto15.wdp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jpeg"/><Relationship Id="rId33" Type="http://schemas.openxmlformats.org/officeDocument/2006/relationships/image" Target="../media/image21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microsoft.com/office/2007/relationships/hdphoto" Target="../media/hdphoto14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openxmlformats.org/officeDocument/2006/relationships/image" Target="../media/image18.jpe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20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microsoft.com/office/2007/relationships/hdphoto" Target="../media/hdphoto12.wdp"/><Relationship Id="rId30" Type="http://schemas.microsoft.com/office/2007/relationships/hdphoto" Target="../media/hdphoto13.wd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10.png"/><Relationship Id="rId18" Type="http://schemas.microsoft.com/office/2007/relationships/hdphoto" Target="../media/hdphoto8.wdp"/><Relationship Id="rId26" Type="http://schemas.openxmlformats.org/officeDocument/2006/relationships/image" Target="../media/image17.png"/><Relationship Id="rId3" Type="http://schemas.openxmlformats.org/officeDocument/2006/relationships/image" Target="../media/image5.png"/><Relationship Id="rId21" Type="http://schemas.openxmlformats.org/officeDocument/2006/relationships/image" Target="../media/image14.png"/><Relationship Id="rId34" Type="http://schemas.microsoft.com/office/2007/relationships/hdphoto" Target="../media/hdphoto15.wdp"/><Relationship Id="rId7" Type="http://schemas.openxmlformats.org/officeDocument/2006/relationships/image" Target="../media/image7.png"/><Relationship Id="rId12" Type="http://schemas.microsoft.com/office/2007/relationships/hdphoto" Target="../media/hdphoto5.wdp"/><Relationship Id="rId17" Type="http://schemas.openxmlformats.org/officeDocument/2006/relationships/image" Target="../media/image12.png"/><Relationship Id="rId25" Type="http://schemas.openxmlformats.org/officeDocument/2006/relationships/image" Target="../media/image16.jpeg"/><Relationship Id="rId33" Type="http://schemas.openxmlformats.org/officeDocument/2006/relationships/image" Target="../media/image21.png"/><Relationship Id="rId2" Type="http://schemas.openxmlformats.org/officeDocument/2006/relationships/image" Target="../media/image4.jpeg"/><Relationship Id="rId16" Type="http://schemas.microsoft.com/office/2007/relationships/hdphoto" Target="../media/hdphoto7.wdp"/><Relationship Id="rId20" Type="http://schemas.microsoft.com/office/2007/relationships/hdphoto" Target="../media/hdphoto9.wdp"/><Relationship Id="rId29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9.png"/><Relationship Id="rId24" Type="http://schemas.microsoft.com/office/2007/relationships/hdphoto" Target="../media/hdphoto11.wdp"/><Relationship Id="rId32" Type="http://schemas.microsoft.com/office/2007/relationships/hdphoto" Target="../media/hdphoto14.wdp"/><Relationship Id="rId5" Type="http://schemas.openxmlformats.org/officeDocument/2006/relationships/image" Target="../media/image6.png"/><Relationship Id="rId15" Type="http://schemas.openxmlformats.org/officeDocument/2006/relationships/image" Target="../media/image11.png"/><Relationship Id="rId23" Type="http://schemas.openxmlformats.org/officeDocument/2006/relationships/image" Target="../media/image15.png"/><Relationship Id="rId28" Type="http://schemas.openxmlformats.org/officeDocument/2006/relationships/image" Target="../media/image18.jpeg"/><Relationship Id="rId10" Type="http://schemas.microsoft.com/office/2007/relationships/hdphoto" Target="../media/hdphoto4.wdp"/><Relationship Id="rId19" Type="http://schemas.openxmlformats.org/officeDocument/2006/relationships/image" Target="../media/image13.png"/><Relationship Id="rId31" Type="http://schemas.openxmlformats.org/officeDocument/2006/relationships/image" Target="../media/image20.png"/><Relationship Id="rId4" Type="http://schemas.microsoft.com/office/2007/relationships/hdphoto" Target="../media/hdphoto1.wdp"/><Relationship Id="rId9" Type="http://schemas.openxmlformats.org/officeDocument/2006/relationships/image" Target="../media/image8.png"/><Relationship Id="rId14" Type="http://schemas.microsoft.com/office/2007/relationships/hdphoto" Target="../media/hdphoto6.wdp"/><Relationship Id="rId22" Type="http://schemas.microsoft.com/office/2007/relationships/hdphoto" Target="../media/hdphoto10.wdp"/><Relationship Id="rId27" Type="http://schemas.microsoft.com/office/2007/relationships/hdphoto" Target="../media/hdphoto12.wdp"/><Relationship Id="rId30" Type="http://schemas.microsoft.com/office/2007/relationships/hdphoto" Target="../media/hdphoto13.wdp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39224819"/>
              </p:ext>
            </p:extLst>
          </p:nvPr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907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060848"/>
            <a:ext cx="6912768" cy="13849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tomto obrázku u školy ve Školní ulici stojí turista. Potřebuje se dostat na divadelní představení . Poraď mu tu správou cestu.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42304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C:\Users\1Sl1\Desktop\Verča\fotky na dumy\PB2625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9" t="9277" r="8755" b="6384"/>
          <a:stretch/>
        </p:blipFill>
        <p:spPr bwMode="auto">
          <a:xfrm>
            <a:off x="-1" y="11243"/>
            <a:ext cx="9144001" cy="680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569" b="94077" l="9804" r="237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05" t="71490" r="74779" b="3380"/>
          <a:stretch/>
        </p:blipFill>
        <p:spPr bwMode="auto">
          <a:xfrm>
            <a:off x="5730782" y="3410258"/>
            <a:ext cx="790261" cy="103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817" b="54021" l="64164" r="740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924" t="35792" r="24680" b="43953"/>
          <a:stretch/>
        </p:blipFill>
        <p:spPr bwMode="auto">
          <a:xfrm>
            <a:off x="7945944" y="5561308"/>
            <a:ext cx="783145" cy="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2606" b="65114" l="40625" r="511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213" t="40008" r="47575" b="33778"/>
          <a:stretch/>
        </p:blipFill>
        <p:spPr bwMode="auto">
          <a:xfrm>
            <a:off x="2761429" y="1700333"/>
            <a:ext cx="820171" cy="13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839" b="63328" l="11069" r="23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27" t="47098" r="77823" b="36533"/>
          <a:stretch/>
        </p:blipFill>
        <p:spPr bwMode="auto">
          <a:xfrm>
            <a:off x="2959505" y="3050456"/>
            <a:ext cx="944172" cy="10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727" b="30596" l="63664" r="79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47" t="13906" r="20397" b="67549"/>
          <a:stretch/>
        </p:blipFill>
        <p:spPr bwMode="auto">
          <a:xfrm>
            <a:off x="2636441" y="4446333"/>
            <a:ext cx="1070145" cy="92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786" b="37459" l="38266" r="53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338" t="12292" r="46011" b="62304"/>
          <a:stretch/>
        </p:blipFill>
        <p:spPr bwMode="auto">
          <a:xfrm>
            <a:off x="967702" y="2105633"/>
            <a:ext cx="825573" cy="94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400" b="33905" l="11060" r="247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15690" r="73769" b="63711"/>
          <a:stretch/>
        </p:blipFill>
        <p:spPr bwMode="auto">
          <a:xfrm>
            <a:off x="3765811" y="3194992"/>
            <a:ext cx="926321" cy="90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6953" b="92443" l="38848" r="53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67576" r="45781" b="6773"/>
          <a:stretch/>
        </p:blipFill>
        <p:spPr bwMode="auto">
          <a:xfrm>
            <a:off x="1069937" y="75392"/>
            <a:ext cx="981103" cy="113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6291" b="87786" l="60999" r="83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356" t="56694" r="17647" b="12020"/>
          <a:stretch/>
        </p:blipFill>
        <p:spPr bwMode="auto">
          <a:xfrm>
            <a:off x="6188009" y="1211407"/>
            <a:ext cx="825605" cy="9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8725" b="74592" l="6250" r="33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1" t="38732" r="66918" b="25040"/>
          <a:stretch/>
        </p:blipFill>
        <p:spPr bwMode="auto">
          <a:xfrm>
            <a:off x="1331640" y="5661248"/>
            <a:ext cx="954773" cy="95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8971" b="77859" l="50123" r="83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8732" r="16893" b="22514"/>
          <a:stretch/>
        </p:blipFill>
        <p:spPr bwMode="auto">
          <a:xfrm>
            <a:off x="5137604" y="1700333"/>
            <a:ext cx="988309" cy="86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5" t="23834" r="73761" b="53041"/>
          <a:stretch/>
        </p:blipFill>
        <p:spPr bwMode="auto">
          <a:xfrm>
            <a:off x="7199503" y="332656"/>
            <a:ext cx="708275" cy="88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22876" b="51634" l="38143" r="577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23045" r="42032" b="48143"/>
          <a:stretch/>
        </p:blipFill>
        <p:spPr bwMode="auto">
          <a:xfrm>
            <a:off x="1134493" y="3113649"/>
            <a:ext cx="916547" cy="97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3" t="23417" r="11230" b="46463"/>
          <a:stretch/>
        </p:blipFill>
        <p:spPr bwMode="auto">
          <a:xfrm>
            <a:off x="3484004" y="5162594"/>
            <a:ext cx="839346" cy="80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56291" b="94404" l="8303" r="342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53" t="56304" r="65767" b="5218"/>
          <a:stretch/>
        </p:blipFill>
        <p:spPr bwMode="auto">
          <a:xfrm>
            <a:off x="3923928" y="353025"/>
            <a:ext cx="804892" cy="88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62092" b="95180" l="41422" r="662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730" t="61940" r="34034" b="5219"/>
          <a:stretch/>
        </p:blipFill>
        <p:spPr bwMode="auto">
          <a:xfrm>
            <a:off x="-1" y="3200429"/>
            <a:ext cx="804331" cy="81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62337" b="91299" l="70987" r="91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946" t="62329" r="8173" b="8910"/>
          <a:stretch/>
        </p:blipFill>
        <p:spPr bwMode="auto">
          <a:xfrm>
            <a:off x="7458546" y="3539587"/>
            <a:ext cx="898464" cy="928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1171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2026746"/>
            <a:ext cx="6408712" cy="13849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Další turista stojí na Václavském náměstí u kostela, potřebuje poradit nejbližší cestu do muzea. Poradíš mu?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55682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C:\Users\1Sl1\Desktop\Verča\fotky na dumy\PB2625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9" t="9277" r="8755" b="6384"/>
          <a:stretch/>
        </p:blipFill>
        <p:spPr bwMode="auto">
          <a:xfrm>
            <a:off x="-1" y="11243"/>
            <a:ext cx="9144001" cy="680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569" b="94077" l="9804" r="237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05" t="71490" r="74779" b="3380"/>
          <a:stretch/>
        </p:blipFill>
        <p:spPr bwMode="auto">
          <a:xfrm>
            <a:off x="5730782" y="3410258"/>
            <a:ext cx="790261" cy="103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817" b="54021" l="64164" r="740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924" t="35792" r="24680" b="43953"/>
          <a:stretch/>
        </p:blipFill>
        <p:spPr bwMode="auto">
          <a:xfrm>
            <a:off x="7945944" y="5561308"/>
            <a:ext cx="783145" cy="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2606" b="65114" l="40625" r="511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213" t="40008" r="47575" b="33778"/>
          <a:stretch/>
        </p:blipFill>
        <p:spPr bwMode="auto">
          <a:xfrm>
            <a:off x="2761429" y="1700333"/>
            <a:ext cx="820171" cy="13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839" b="63328" l="11069" r="23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27" t="47098" r="77823" b="36533"/>
          <a:stretch/>
        </p:blipFill>
        <p:spPr bwMode="auto">
          <a:xfrm>
            <a:off x="2959505" y="3050456"/>
            <a:ext cx="944172" cy="10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727" b="30596" l="63664" r="79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47" t="13906" r="20397" b="67549"/>
          <a:stretch/>
        </p:blipFill>
        <p:spPr bwMode="auto">
          <a:xfrm>
            <a:off x="2636441" y="4446333"/>
            <a:ext cx="1070145" cy="92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786" b="37459" l="38266" r="53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338" t="12292" r="46011" b="62304"/>
          <a:stretch/>
        </p:blipFill>
        <p:spPr bwMode="auto">
          <a:xfrm>
            <a:off x="967702" y="2105633"/>
            <a:ext cx="825573" cy="94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400" b="33905" l="11060" r="247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15690" r="73769" b="63711"/>
          <a:stretch/>
        </p:blipFill>
        <p:spPr bwMode="auto">
          <a:xfrm>
            <a:off x="3765811" y="3194992"/>
            <a:ext cx="926321" cy="90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6953" b="92443" l="38848" r="53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67576" r="45781" b="6773"/>
          <a:stretch/>
        </p:blipFill>
        <p:spPr bwMode="auto">
          <a:xfrm>
            <a:off x="1069937" y="75392"/>
            <a:ext cx="981103" cy="113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6291" b="87786" l="60999" r="83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356" t="56694" r="17647" b="12020"/>
          <a:stretch/>
        </p:blipFill>
        <p:spPr bwMode="auto">
          <a:xfrm>
            <a:off x="6188009" y="1211407"/>
            <a:ext cx="825605" cy="9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8725" b="74592" l="6250" r="33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1" t="38732" r="66918" b="25040"/>
          <a:stretch/>
        </p:blipFill>
        <p:spPr bwMode="auto">
          <a:xfrm>
            <a:off x="1331640" y="5661248"/>
            <a:ext cx="954773" cy="95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8971" b="77859" l="50123" r="83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8732" r="16893" b="22514"/>
          <a:stretch/>
        </p:blipFill>
        <p:spPr bwMode="auto">
          <a:xfrm>
            <a:off x="5137604" y="1700333"/>
            <a:ext cx="988309" cy="86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5" t="23834" r="73761" b="53041"/>
          <a:stretch/>
        </p:blipFill>
        <p:spPr bwMode="auto">
          <a:xfrm>
            <a:off x="7199503" y="332656"/>
            <a:ext cx="708275" cy="88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22876" b="51634" l="38143" r="577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23045" r="42032" b="48143"/>
          <a:stretch/>
        </p:blipFill>
        <p:spPr bwMode="auto">
          <a:xfrm>
            <a:off x="1134493" y="3113649"/>
            <a:ext cx="916547" cy="97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3" t="23417" r="11230" b="46463"/>
          <a:stretch/>
        </p:blipFill>
        <p:spPr bwMode="auto">
          <a:xfrm>
            <a:off x="3484004" y="5162594"/>
            <a:ext cx="839346" cy="80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56291" b="94404" l="8303" r="342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53" t="56304" r="65767" b="5218"/>
          <a:stretch/>
        </p:blipFill>
        <p:spPr bwMode="auto">
          <a:xfrm>
            <a:off x="3923928" y="353025"/>
            <a:ext cx="804892" cy="88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62092" b="95180" l="41422" r="662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730" t="61940" r="34034" b="5219"/>
          <a:stretch/>
        </p:blipFill>
        <p:spPr bwMode="auto">
          <a:xfrm>
            <a:off x="-1" y="3200429"/>
            <a:ext cx="804331" cy="81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62337" b="91299" l="70987" r="91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946" t="62329" r="8173" b="8910"/>
          <a:stretch/>
        </p:blipFill>
        <p:spPr bwMode="auto">
          <a:xfrm>
            <a:off x="7458546" y="3539587"/>
            <a:ext cx="898464" cy="928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812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564904"/>
            <a:ext cx="6768753" cy="13849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Turistka jede v autě. Je v ulici Havlova. Potřebuje zaparkovat své auto a jít na policii. Ukaž ji správnou cestu.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1294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C:\Users\1Sl1\Desktop\Verča\fotky na dumy\PB2625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9" t="9277" r="8755" b="6384"/>
          <a:stretch/>
        </p:blipFill>
        <p:spPr bwMode="auto">
          <a:xfrm>
            <a:off x="-1" y="11243"/>
            <a:ext cx="9144001" cy="680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569" b="94077" l="9804" r="237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05" t="71490" r="74779" b="3380"/>
          <a:stretch/>
        </p:blipFill>
        <p:spPr bwMode="auto">
          <a:xfrm>
            <a:off x="5730782" y="3410258"/>
            <a:ext cx="790261" cy="103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817" b="54021" l="64164" r="740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924" t="35792" r="24680" b="43953"/>
          <a:stretch/>
        </p:blipFill>
        <p:spPr bwMode="auto">
          <a:xfrm>
            <a:off x="7945944" y="5561308"/>
            <a:ext cx="783145" cy="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2606" b="65114" l="40625" r="511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213" t="40008" r="47575" b="33778"/>
          <a:stretch/>
        </p:blipFill>
        <p:spPr bwMode="auto">
          <a:xfrm>
            <a:off x="2761429" y="1700333"/>
            <a:ext cx="820171" cy="13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839" b="63328" l="11069" r="23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27" t="47098" r="77823" b="36533"/>
          <a:stretch/>
        </p:blipFill>
        <p:spPr bwMode="auto">
          <a:xfrm>
            <a:off x="2959505" y="3050456"/>
            <a:ext cx="944172" cy="10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727" b="30596" l="63664" r="79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47" t="13906" r="20397" b="67549"/>
          <a:stretch/>
        </p:blipFill>
        <p:spPr bwMode="auto">
          <a:xfrm>
            <a:off x="2636441" y="4446333"/>
            <a:ext cx="1070145" cy="92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786" b="37459" l="38266" r="53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338" t="12292" r="46011" b="62304"/>
          <a:stretch/>
        </p:blipFill>
        <p:spPr bwMode="auto">
          <a:xfrm>
            <a:off x="967702" y="2105633"/>
            <a:ext cx="825573" cy="94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400" b="33905" l="11060" r="247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15690" r="73769" b="63711"/>
          <a:stretch/>
        </p:blipFill>
        <p:spPr bwMode="auto">
          <a:xfrm>
            <a:off x="3765811" y="3194992"/>
            <a:ext cx="926321" cy="90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6953" b="92443" l="38848" r="53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67576" r="45781" b="6773"/>
          <a:stretch/>
        </p:blipFill>
        <p:spPr bwMode="auto">
          <a:xfrm>
            <a:off x="1069937" y="75392"/>
            <a:ext cx="981103" cy="113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6291" b="87786" l="60999" r="83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356" t="56694" r="17647" b="12020"/>
          <a:stretch/>
        </p:blipFill>
        <p:spPr bwMode="auto">
          <a:xfrm>
            <a:off x="6188009" y="1211407"/>
            <a:ext cx="825605" cy="9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8725" b="74592" l="6250" r="33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1" t="38732" r="66918" b="25040"/>
          <a:stretch/>
        </p:blipFill>
        <p:spPr bwMode="auto">
          <a:xfrm>
            <a:off x="1331640" y="5661248"/>
            <a:ext cx="954773" cy="95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8971" b="77859" l="50123" r="83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8732" r="16893" b="22514"/>
          <a:stretch/>
        </p:blipFill>
        <p:spPr bwMode="auto">
          <a:xfrm>
            <a:off x="5137604" y="1700333"/>
            <a:ext cx="988309" cy="86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5" t="23834" r="73761" b="53041"/>
          <a:stretch/>
        </p:blipFill>
        <p:spPr bwMode="auto">
          <a:xfrm>
            <a:off x="7199503" y="332656"/>
            <a:ext cx="708275" cy="88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22876" b="51634" l="38143" r="577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23045" r="42032" b="48143"/>
          <a:stretch/>
        </p:blipFill>
        <p:spPr bwMode="auto">
          <a:xfrm>
            <a:off x="1134493" y="3113649"/>
            <a:ext cx="916547" cy="97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3" t="23417" r="11230" b="46463"/>
          <a:stretch/>
        </p:blipFill>
        <p:spPr bwMode="auto">
          <a:xfrm>
            <a:off x="3484004" y="5162594"/>
            <a:ext cx="839346" cy="80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56291" b="94404" l="8303" r="342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53" t="56304" r="65767" b="5218"/>
          <a:stretch/>
        </p:blipFill>
        <p:spPr bwMode="auto">
          <a:xfrm>
            <a:off x="3923928" y="353025"/>
            <a:ext cx="804892" cy="88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62092" b="95180" l="41422" r="662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730" t="61940" r="34034" b="5219"/>
          <a:stretch/>
        </p:blipFill>
        <p:spPr bwMode="auto">
          <a:xfrm>
            <a:off x="-1" y="3200429"/>
            <a:ext cx="804331" cy="81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62337" b="91299" l="70987" r="91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946" t="62329" r="8173" b="8910"/>
          <a:stretch/>
        </p:blipFill>
        <p:spPr bwMode="auto">
          <a:xfrm>
            <a:off x="7458546" y="3539587"/>
            <a:ext cx="898464" cy="928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19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2780928"/>
            <a:ext cx="3345370" cy="95410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Vymysli další otázky pro své spolužáky.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63162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C:\Users\1Sl1\Desktop\Verča\fotky na dumy\PB2625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9" t="9277" r="8755" b="6384"/>
          <a:stretch/>
        </p:blipFill>
        <p:spPr bwMode="auto">
          <a:xfrm>
            <a:off x="-1" y="11243"/>
            <a:ext cx="9144001" cy="680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569" b="94077" l="9804" r="237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05" t="71490" r="74779" b="3380"/>
          <a:stretch/>
        </p:blipFill>
        <p:spPr bwMode="auto">
          <a:xfrm>
            <a:off x="5730782" y="3410258"/>
            <a:ext cx="790261" cy="103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817" b="54021" l="64164" r="740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924" t="35792" r="24680" b="43953"/>
          <a:stretch/>
        </p:blipFill>
        <p:spPr bwMode="auto">
          <a:xfrm>
            <a:off x="7945944" y="5561308"/>
            <a:ext cx="783145" cy="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2606" b="65114" l="40625" r="511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213" t="40008" r="47575" b="33778"/>
          <a:stretch/>
        </p:blipFill>
        <p:spPr bwMode="auto">
          <a:xfrm>
            <a:off x="2761429" y="1700333"/>
            <a:ext cx="820171" cy="13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839" b="63328" l="11069" r="23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27" t="47098" r="77823" b="36533"/>
          <a:stretch/>
        </p:blipFill>
        <p:spPr bwMode="auto">
          <a:xfrm>
            <a:off x="2959505" y="3050456"/>
            <a:ext cx="944172" cy="10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727" b="30596" l="63664" r="79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47" t="13906" r="20397" b="67549"/>
          <a:stretch/>
        </p:blipFill>
        <p:spPr bwMode="auto">
          <a:xfrm>
            <a:off x="2636441" y="4446333"/>
            <a:ext cx="1070145" cy="92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786" b="37459" l="38266" r="53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338" t="12292" r="46011" b="62304"/>
          <a:stretch/>
        </p:blipFill>
        <p:spPr bwMode="auto">
          <a:xfrm>
            <a:off x="967702" y="2105633"/>
            <a:ext cx="825573" cy="94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400" b="33905" l="11060" r="247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15690" r="73769" b="63711"/>
          <a:stretch/>
        </p:blipFill>
        <p:spPr bwMode="auto">
          <a:xfrm>
            <a:off x="3765811" y="3194992"/>
            <a:ext cx="926321" cy="90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6953" b="92443" l="38848" r="53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67576" r="45781" b="6773"/>
          <a:stretch/>
        </p:blipFill>
        <p:spPr bwMode="auto">
          <a:xfrm>
            <a:off x="1069937" y="75392"/>
            <a:ext cx="981103" cy="113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6291" b="87786" l="60999" r="83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356" t="56694" r="17647" b="12020"/>
          <a:stretch/>
        </p:blipFill>
        <p:spPr bwMode="auto">
          <a:xfrm>
            <a:off x="6188009" y="1211407"/>
            <a:ext cx="825605" cy="9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8725" b="74592" l="6250" r="33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1" t="38732" r="66918" b="25040"/>
          <a:stretch/>
        </p:blipFill>
        <p:spPr bwMode="auto">
          <a:xfrm>
            <a:off x="1331640" y="5661248"/>
            <a:ext cx="954773" cy="95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8971" b="77859" l="50123" r="83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8732" r="16893" b="22514"/>
          <a:stretch/>
        </p:blipFill>
        <p:spPr bwMode="auto">
          <a:xfrm>
            <a:off x="5137604" y="1700333"/>
            <a:ext cx="988309" cy="86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5" t="23834" r="73761" b="53041"/>
          <a:stretch/>
        </p:blipFill>
        <p:spPr bwMode="auto">
          <a:xfrm>
            <a:off x="7199503" y="332656"/>
            <a:ext cx="708275" cy="88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22876" b="51634" l="38143" r="577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23045" r="42032" b="48143"/>
          <a:stretch/>
        </p:blipFill>
        <p:spPr bwMode="auto">
          <a:xfrm>
            <a:off x="1134493" y="3113649"/>
            <a:ext cx="916547" cy="97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3" t="23417" r="11230" b="46463"/>
          <a:stretch/>
        </p:blipFill>
        <p:spPr bwMode="auto">
          <a:xfrm>
            <a:off x="3484004" y="5162594"/>
            <a:ext cx="839346" cy="80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56291" b="94404" l="8303" r="342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53" t="56304" r="65767" b="5218"/>
          <a:stretch/>
        </p:blipFill>
        <p:spPr bwMode="auto">
          <a:xfrm>
            <a:off x="3923928" y="353025"/>
            <a:ext cx="804892" cy="88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62092" b="95180" l="41422" r="662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730" t="61940" r="34034" b="5219"/>
          <a:stretch/>
        </p:blipFill>
        <p:spPr bwMode="auto">
          <a:xfrm>
            <a:off x="-1" y="3200429"/>
            <a:ext cx="804331" cy="81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62337" b="91299" l="70987" r="91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946" t="62329" r="8173" b="8910"/>
          <a:stretch/>
        </p:blipFill>
        <p:spPr bwMode="auto">
          <a:xfrm>
            <a:off x="7458546" y="3539587"/>
            <a:ext cx="898464" cy="928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090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988840"/>
            <a:ext cx="6336704" cy="3170099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Ukonči prezentaci (stiskni pravé tlačítko myši a klikni na KONEC PREZENTACE), přejdi na snímek 11 a pokračuj podle pokynů.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94068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484784"/>
            <a:ext cx="6840760" cy="3108543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Vytvoř si své město. Do mapky zadej značky. Pak potkáš turistu (svého spolužáka, který město nezná a bude se ptát, kde je hřbitov, hotel, parkoviště a podobně). Spolužák si bude značky zadávat do své prázdné mapky. Oba dva stojíte ve školní ulici. Výsledné obrázky můžete porovnat.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8757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C:\Users\1Sl1\Desktop\Verča\fotky na dumy\PB2625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9" t="9277" r="8755" b="6384"/>
          <a:stretch/>
        </p:blipFill>
        <p:spPr bwMode="auto">
          <a:xfrm>
            <a:off x="-1" y="11243"/>
            <a:ext cx="8208729" cy="579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569" b="94077" l="9804" r="237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05" t="71490" r="74779" b="3380"/>
          <a:stretch/>
        </p:blipFill>
        <p:spPr bwMode="auto">
          <a:xfrm>
            <a:off x="7619176" y="5931838"/>
            <a:ext cx="790261" cy="103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817" b="54021" l="64164" r="740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924" t="35792" r="24680" b="43953"/>
          <a:stretch/>
        </p:blipFill>
        <p:spPr bwMode="auto">
          <a:xfrm>
            <a:off x="6871436" y="5990808"/>
            <a:ext cx="783145" cy="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2606" b="65114" l="40625" r="511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213" t="40008" r="47575" b="33778"/>
          <a:stretch/>
        </p:blipFill>
        <p:spPr bwMode="auto">
          <a:xfrm>
            <a:off x="1787696" y="5622393"/>
            <a:ext cx="820171" cy="13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839" b="63328" l="11069" r="23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27" t="47098" r="77823" b="36533"/>
          <a:stretch/>
        </p:blipFill>
        <p:spPr bwMode="auto">
          <a:xfrm>
            <a:off x="2607867" y="5816973"/>
            <a:ext cx="944172" cy="10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727" b="30596" l="63664" r="79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47" t="13906" r="20397" b="67549"/>
          <a:stretch/>
        </p:blipFill>
        <p:spPr bwMode="auto">
          <a:xfrm>
            <a:off x="3501855" y="6073824"/>
            <a:ext cx="1070145" cy="92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786" b="37459" l="38266" r="53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338" t="12292" r="46011" b="62304"/>
          <a:stretch/>
        </p:blipFill>
        <p:spPr bwMode="auto">
          <a:xfrm>
            <a:off x="6106674" y="5998346"/>
            <a:ext cx="825573" cy="94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400" b="33905" l="11060" r="247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15690" r="73769" b="63711"/>
          <a:stretch/>
        </p:blipFill>
        <p:spPr bwMode="auto">
          <a:xfrm>
            <a:off x="5364088" y="6073824"/>
            <a:ext cx="926321" cy="90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6953" b="92443" l="38848" r="53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67576" r="45781" b="6773"/>
          <a:stretch/>
        </p:blipFill>
        <p:spPr bwMode="auto">
          <a:xfrm>
            <a:off x="806593" y="5786922"/>
            <a:ext cx="981103" cy="113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6291" b="87786" l="60999" r="83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356" t="56694" r="17647" b="12020"/>
          <a:stretch/>
        </p:blipFill>
        <p:spPr bwMode="auto">
          <a:xfrm>
            <a:off x="8292107" y="19472"/>
            <a:ext cx="825605" cy="9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8725" b="74592" l="6250" r="33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1" t="38732" r="66918" b="25040"/>
          <a:stretch/>
        </p:blipFill>
        <p:spPr bwMode="auto">
          <a:xfrm>
            <a:off x="-36668" y="5931838"/>
            <a:ext cx="954773" cy="95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8971" b="77859" l="50123" r="83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8732" r="16893" b="22514"/>
          <a:stretch/>
        </p:blipFill>
        <p:spPr bwMode="auto">
          <a:xfrm>
            <a:off x="8208729" y="1852835"/>
            <a:ext cx="988309" cy="86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5" t="23834" r="73761" b="53041"/>
          <a:stretch/>
        </p:blipFill>
        <p:spPr bwMode="auto">
          <a:xfrm>
            <a:off x="8409437" y="3566832"/>
            <a:ext cx="708275" cy="88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22876" b="51634" l="38143" r="577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23045" r="42032" b="48143"/>
          <a:stretch/>
        </p:blipFill>
        <p:spPr bwMode="auto">
          <a:xfrm>
            <a:off x="4571999" y="5908387"/>
            <a:ext cx="916547" cy="97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3" t="23417" r="11230" b="46463"/>
          <a:stretch/>
        </p:blipFill>
        <p:spPr bwMode="auto">
          <a:xfrm>
            <a:off x="8283210" y="5462664"/>
            <a:ext cx="839346" cy="80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56291" b="94404" l="8303" r="342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53" t="56304" r="65767" b="5218"/>
          <a:stretch/>
        </p:blipFill>
        <p:spPr bwMode="auto">
          <a:xfrm>
            <a:off x="8339108" y="998189"/>
            <a:ext cx="804892" cy="88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62092" b="95180" l="41422" r="662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730" t="61940" r="34034" b="5219"/>
          <a:stretch/>
        </p:blipFill>
        <p:spPr bwMode="auto">
          <a:xfrm>
            <a:off x="8392707" y="2720632"/>
            <a:ext cx="804331" cy="81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62337" b="91299" l="70987" r="91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946" t="62329" r="8173" b="8910"/>
          <a:stretch/>
        </p:blipFill>
        <p:spPr bwMode="auto">
          <a:xfrm>
            <a:off x="8268257" y="4452959"/>
            <a:ext cx="898464" cy="928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1171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628800"/>
            <a:ext cx="7416824" cy="267765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accent1">
                <a:lumMod val="50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Jsi turista v neznámém městě. Potkáš obyvatele (svého spolužáka) a potřebuješ najít divadlo, kino, lékárnu a podobně. Do této prázdné mapky zadej obrázky svého spolužáka, kterého se budeš ptát na cestu. Oba dva stojíte ve Školní ulici. </a:t>
            </a:r>
            <a:r>
              <a:rPr lang="cs-CZ" sz="2800" dirty="0"/>
              <a:t>V</a:t>
            </a:r>
            <a:r>
              <a:rPr lang="cs-CZ" sz="2800" dirty="0" smtClean="0"/>
              <a:t>ýsledné </a:t>
            </a:r>
            <a:r>
              <a:rPr lang="cs-CZ" sz="2800" dirty="0"/>
              <a:t>o</a:t>
            </a:r>
            <a:r>
              <a:rPr lang="cs-CZ" sz="2800" dirty="0" smtClean="0"/>
              <a:t>brázky můžete porovnat.</a:t>
            </a:r>
          </a:p>
        </p:txBody>
      </p:sp>
    </p:spTree>
    <p:extLst>
      <p:ext uri="{BB962C8B-B14F-4D97-AF65-F5344CB8AC3E}">
        <p14:creationId xmlns:p14="http://schemas.microsoft.com/office/powerpoint/2010/main" val="2174818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 descr="C:\Users\1Sl1\Desktop\Verča\fotky na dumy\PB262594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9" t="9277" r="8755" b="6384"/>
          <a:stretch/>
        </p:blipFill>
        <p:spPr bwMode="auto">
          <a:xfrm>
            <a:off x="-1" y="11243"/>
            <a:ext cx="8208729" cy="5799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1569" b="94077" l="9804" r="2377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805" t="71490" r="74779" b="3380"/>
          <a:stretch/>
        </p:blipFill>
        <p:spPr bwMode="auto">
          <a:xfrm>
            <a:off x="7619176" y="5931838"/>
            <a:ext cx="790261" cy="1033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7817" b="54021" l="64164" r="7408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924" t="35792" r="24680" b="43953"/>
          <a:stretch/>
        </p:blipFill>
        <p:spPr bwMode="auto">
          <a:xfrm>
            <a:off x="6871436" y="5990808"/>
            <a:ext cx="783145" cy="959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42606" b="65114" l="40625" r="511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0213" t="40008" r="47575" b="33778"/>
          <a:stretch/>
        </p:blipFill>
        <p:spPr bwMode="auto">
          <a:xfrm>
            <a:off x="1787696" y="5622393"/>
            <a:ext cx="820171" cy="1320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46839" b="63328" l="11069" r="2308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27" t="47098" r="77823" b="36533"/>
          <a:stretch/>
        </p:blipFill>
        <p:spPr bwMode="auto">
          <a:xfrm>
            <a:off x="2557683" y="5805450"/>
            <a:ext cx="944172" cy="10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5727" b="30596" l="63664" r="799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47" t="13906" r="20397" b="67549"/>
          <a:stretch/>
        </p:blipFill>
        <p:spPr bwMode="auto">
          <a:xfrm>
            <a:off x="3501855" y="6073824"/>
            <a:ext cx="1070145" cy="927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2786" b="37459" l="38266" r="5398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338" t="12292" r="46011" b="62304"/>
          <a:stretch/>
        </p:blipFill>
        <p:spPr bwMode="auto">
          <a:xfrm>
            <a:off x="6106674" y="5998346"/>
            <a:ext cx="825573" cy="944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5400" b="33905" l="11060" r="2475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42" t="15690" r="73769" b="63711"/>
          <a:stretch/>
        </p:blipFill>
        <p:spPr bwMode="auto">
          <a:xfrm>
            <a:off x="5364088" y="6073824"/>
            <a:ext cx="926321" cy="90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66953" b="92443" l="38848" r="535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67576" r="45781" b="6773"/>
          <a:stretch/>
        </p:blipFill>
        <p:spPr bwMode="auto">
          <a:xfrm>
            <a:off x="806593" y="5786922"/>
            <a:ext cx="981103" cy="1136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1Sl1\Desktop\Verča\fotky na dumy\PB262596.JPG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56291" b="87786" l="60999" r="8305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356" t="56694" r="17647" b="12020"/>
          <a:stretch/>
        </p:blipFill>
        <p:spPr bwMode="auto">
          <a:xfrm>
            <a:off x="8292107" y="19472"/>
            <a:ext cx="825605" cy="922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38725" b="74592" l="6250" r="333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01" t="38732" r="66918" b="25040"/>
          <a:stretch/>
        </p:blipFill>
        <p:spPr bwMode="auto">
          <a:xfrm>
            <a:off x="-36668" y="5931838"/>
            <a:ext cx="954773" cy="95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Sl1\Desktop\Verča\fotky na dumy\PB262599.JPG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38971" b="77859" l="50123" r="835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38732" r="16893" b="22514"/>
          <a:stretch/>
        </p:blipFill>
        <p:spPr bwMode="auto">
          <a:xfrm>
            <a:off x="8208729" y="1852835"/>
            <a:ext cx="988309" cy="867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5" t="23834" r="73761" b="53041"/>
          <a:stretch/>
        </p:blipFill>
        <p:spPr bwMode="auto">
          <a:xfrm>
            <a:off x="8409437" y="3566832"/>
            <a:ext cx="708275" cy="88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>
                  <a14:imgLayer r:embed="rId27">
                    <a14:imgEffect>
                      <a14:backgroundRemoval t="22876" b="51634" l="38143" r="5772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601" t="23045" r="42032" b="48143"/>
          <a:stretch/>
        </p:blipFill>
        <p:spPr bwMode="auto">
          <a:xfrm>
            <a:off x="4572000" y="5931838"/>
            <a:ext cx="916547" cy="972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283" t="23417" r="11230" b="46463"/>
          <a:stretch/>
        </p:blipFill>
        <p:spPr bwMode="auto">
          <a:xfrm>
            <a:off x="8283210" y="5462664"/>
            <a:ext cx="839346" cy="807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29" cstate="print">
            <a:extLst>
              <a:ext uri="{BEBA8EAE-BF5A-486C-A8C5-ECC9F3942E4B}">
                <a14:imgProps xmlns:a14="http://schemas.microsoft.com/office/drawing/2010/main">
                  <a14:imgLayer r:embed="rId30">
                    <a14:imgEffect>
                      <a14:backgroundRemoval t="56291" b="94404" l="8303" r="342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53" t="56304" r="65767" b="5218"/>
          <a:stretch/>
        </p:blipFill>
        <p:spPr bwMode="auto">
          <a:xfrm>
            <a:off x="8339108" y="998189"/>
            <a:ext cx="804892" cy="883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1" cstate="print">
            <a:extLst>
              <a:ext uri="{BEBA8EAE-BF5A-486C-A8C5-ECC9F3942E4B}">
                <a14:imgProps xmlns:a14="http://schemas.microsoft.com/office/drawing/2010/main">
                  <a14:imgLayer r:embed="rId32">
                    <a14:imgEffect>
                      <a14:backgroundRemoval t="62092" b="95180" l="41422" r="6620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730" t="61940" r="34034" b="5219"/>
          <a:stretch/>
        </p:blipFill>
        <p:spPr bwMode="auto">
          <a:xfrm>
            <a:off x="8392707" y="2720632"/>
            <a:ext cx="804331" cy="817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1Sl1\Desktop\Verča\fotky na dumy\PB262600.JPG"/>
          <p:cNvPicPr>
            <a:picLocks noChangeAspect="1" noChangeArrowheads="1"/>
          </p:cNvPicPr>
          <p:nvPr/>
        </p:nvPicPr>
        <p:blipFill rotWithShape="1">
          <a:blip r:embed="rId33" cstate="print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62337" b="91299" l="70987" r="916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946" t="62329" r="8173" b="8910"/>
          <a:stretch/>
        </p:blipFill>
        <p:spPr bwMode="auto">
          <a:xfrm>
            <a:off x="8268257" y="4452959"/>
            <a:ext cx="898464" cy="928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143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  <a:endParaRPr lang="cs-CZ" dirty="0"/>
          </a:p>
          <a:p>
            <a:r>
              <a:rPr lang="cs-CZ" dirty="0" smtClean="0"/>
              <a:t>Tato prezentace slouží k tomu, aby se děti naučily orientovat se na vesnici nebo ve městě. Učí se také značky různých sídel nebo jestli by uměly popsat cestu </a:t>
            </a:r>
            <a:r>
              <a:rPr lang="cs-CZ" smtClean="0"/>
              <a:t>a také, </a:t>
            </a:r>
            <a:r>
              <a:rPr lang="cs-CZ" dirty="0" smtClean="0"/>
              <a:t>jestli by se dostaly na místo podle popisu od jiného člověka.</a:t>
            </a:r>
          </a:p>
        </p:txBody>
      </p:sp>
    </p:spTree>
    <p:extLst>
      <p:ext uri="{BB962C8B-B14F-4D97-AF65-F5344CB8AC3E}">
        <p14:creationId xmlns:p14="http://schemas.microsoft.com/office/powerpoint/2010/main" val="188406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25844"/>
            <a:ext cx="4752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jsou z vlastní </a:t>
            </a:r>
            <a:r>
              <a:rPr lang="cs-CZ" dirty="0" smtClean="0"/>
              <a:t>galerie.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1456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84</TotalTime>
  <Words>292</Words>
  <Application>Microsoft Office PowerPoint</Application>
  <PresentationFormat>Předvádění na obrazovce (4:3)</PresentationFormat>
  <Paragraphs>16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1Sl1</dc:creator>
  <cp:lastModifiedBy>jakubca</cp:lastModifiedBy>
  <cp:revision>18</cp:revision>
  <dcterms:created xsi:type="dcterms:W3CDTF">2011-11-27T08:18:02Z</dcterms:created>
  <dcterms:modified xsi:type="dcterms:W3CDTF">2012-03-07T15:40:56Z</dcterms:modified>
</cp:coreProperties>
</file>