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88" r:id="rId2"/>
    <p:sldId id="256" r:id="rId3"/>
    <p:sldId id="285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7" r:id="rId14"/>
    <p:sldId id="284" r:id="rId15"/>
    <p:sldId id="282" r:id="rId16"/>
    <p:sldId id="28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000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53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008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06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331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06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1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73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88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70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836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215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12776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9219631"/>
              </p:ext>
            </p:extLst>
          </p:nvPr>
        </p:nvGraphicFramePr>
        <p:xfrm>
          <a:off x="539552" y="4797152"/>
          <a:ext cx="7848872" cy="1730375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 -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s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čítání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a odčítání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VY_32_INOVACE_01_Sčítání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do 20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 přechodem přes desítku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, 9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+.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6941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735580" y="2541426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2249990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673522" y="258703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402852" y="2594379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152136" y="259084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63857" y="2594379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656776" y="259084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307880" y="258676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109363" y="258676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59037" y="262068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87010" y="45720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ČÍTÁNÍ  DO  20</a:t>
            </a:r>
          </a:p>
          <a:p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 PŘECHODEM PŘES DESÍTKU</a:t>
            </a:r>
          </a:p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9 + .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PaedDr. Zdeňka Kofroňová, 2. ZŠ Dobříš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43380" y="2228511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9553" y="3380188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13220" y="340814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607464" y="340814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341163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095873" y="339490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340989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00293" y="342606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8572" y="342606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38399" y="342606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09958" y="34013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70652" y="340814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Oval 4"/>
          <p:cNvSpPr>
            <a:spLocks noChangeArrowheads="1"/>
          </p:cNvSpPr>
          <p:nvPr/>
        </p:nvSpPr>
        <p:spPr bwMode="auto">
          <a:xfrm>
            <a:off x="1745175" y="2499090"/>
            <a:ext cx="739307" cy="799636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Oval 4"/>
          <p:cNvSpPr>
            <a:spLocks noChangeArrowheads="1"/>
          </p:cNvSpPr>
          <p:nvPr/>
        </p:nvSpPr>
        <p:spPr bwMode="auto">
          <a:xfrm>
            <a:off x="969898" y="2528932"/>
            <a:ext cx="739307" cy="799636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1934808" y="257480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1159531" y="259768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95955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40379" y="2692849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84335" y="398241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smtClean="0">
                <a:latin typeface="Arial" pitchFamily="34" charset="0"/>
                <a:cs typeface="Arial" pitchFamily="34" charset="0"/>
              </a:rPr>
              <a:t>10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8808" y="228600"/>
            <a:ext cx="77742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Kolik je červených kuliček ? Kolik je modrých kuliček ?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Kolik je barevných kuliček celkem ?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Sestav příklad na sčítání.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9529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84335" y="398241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81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84335" y="398241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404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12804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84335" y="398241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1411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84335" y="398241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2430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59941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17114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84335" y="398241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784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12804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59941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75091" y="269055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17114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84335" y="398241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05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59941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08025" y="271911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75091" y="269055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17114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84335" y="398241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49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695747" y="2659941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32832" y="270581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08025" y="271911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75091" y="269055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17114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84335" y="398241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789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7438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59941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64066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48790" y="269055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32832" y="270581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08025" y="271911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75091" y="269055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17114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963391" y="3982413"/>
            <a:ext cx="12927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205161" y="4000666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1673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7438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59941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00B0F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84362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48790" y="269055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32832" y="270581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08025" y="271911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75091" y="269055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17114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963391" y="3982413"/>
            <a:ext cx="12927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205161" y="4000666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76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9 + 1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9 +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5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9 + 6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9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9 + 2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9 +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3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9 + 9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9 +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7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9 + 4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9 +  10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83768" y="185934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448849"/>
            <a:ext cx="756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63584" y="3044280"/>
            <a:ext cx="9044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704990"/>
            <a:ext cx="810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4295194"/>
            <a:ext cx="7604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97828" y="4276534"/>
            <a:ext cx="8508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71606" y="3685721"/>
            <a:ext cx="8326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64745" y="3054607"/>
            <a:ext cx="945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64745" y="2470184"/>
            <a:ext cx="9169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64745" y="18593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548680"/>
            <a:ext cx="24886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46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10                    9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=  11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17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16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=  14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13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12                    9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18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15                    9 +      =   9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01923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12606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12404" y="304428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1260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12404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664936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6493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6424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8660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686602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47667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8183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498623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:</a:t>
            </a:r>
          </a:p>
          <a:p>
            <a:pPr marL="571500" indent="-571500">
              <a:buFont typeface="Courier New" pitchFamily="49" charset="0"/>
              <a:buChar char="o"/>
            </a:pPr>
            <a:r>
              <a:rPr lang="cs-CZ" sz="4000" dirty="0"/>
              <a:t>v</a:t>
            </a:r>
            <a:r>
              <a:rPr lang="cs-CZ" sz="4000" dirty="0" smtClean="0"/>
              <a:t>lastní zdroje autora</a:t>
            </a:r>
          </a:p>
        </p:txBody>
      </p:sp>
    </p:spTree>
    <p:extLst>
      <p:ext uri="{BB962C8B-B14F-4D97-AF65-F5344CB8AC3E}">
        <p14:creationId xmlns:p14="http://schemas.microsoft.com/office/powerpoint/2010/main" val="401061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348</TotalTime>
  <Words>479</Words>
  <Application>Microsoft Office PowerPoint</Application>
  <PresentationFormat>Předvádění na obrazovce (4:3)</PresentationFormat>
  <Paragraphs>325</Paragraphs>
  <Slides>16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Zdena</cp:lastModifiedBy>
  <cp:revision>48</cp:revision>
  <dcterms:created xsi:type="dcterms:W3CDTF">2011-05-07T19:32:38Z</dcterms:created>
  <dcterms:modified xsi:type="dcterms:W3CDTF">2011-11-26T21:56:30Z</dcterms:modified>
</cp:coreProperties>
</file>