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2" r:id="rId2"/>
    <p:sldId id="258" r:id="rId3"/>
    <p:sldId id="256" r:id="rId4"/>
    <p:sldId id="260" r:id="rId5"/>
    <p:sldId id="259" r:id="rId6"/>
    <p:sldId id="263" r:id="rId7"/>
    <p:sldId id="257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26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>
        <a:xfrm>
          <a:off x="977900" y="586739"/>
          <a:ext cx="8846185" cy="1075690"/>
        </a:xfr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</a:t>
          </a:r>
          <a:r>
            <a:rPr lang="cs-CZ" sz="200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:</a:t>
          </a:r>
          <a:r>
            <a:rPr lang="cs-CZ" sz="2000" baseline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 VY_32_INOVACE_09_Lidé </a:t>
          </a:r>
          <a:r>
            <a:rPr lang="cs-CZ" sz="2000" baseline="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a výrobky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>
        <a:xfrm>
          <a:off x="956315" y="0"/>
          <a:ext cx="8846185" cy="1955800"/>
        </a:xfr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 ŠKOLY:  Základní škola Hnátnice, </a:t>
          </a:r>
          <a:r>
            <a:rPr lang="cs-CZ" sz="200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okres Ústí nad Orlicí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>
        <a:xfrm>
          <a:off x="977900" y="391159"/>
          <a:ext cx="8846185" cy="1369060"/>
        </a:xfr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AUTOR: Veronika Jakubcová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>
        <a:xfrm>
          <a:off x="977900" y="773895"/>
          <a:ext cx="8846185" cy="782319"/>
        </a:xfr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TÉMA SADY: </a:t>
          </a:r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Prvouka pro 3. ročník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>
        <a:xfrm>
          <a:off x="977900" y="977900"/>
          <a:ext cx="8846185" cy="488949"/>
        </a:xfr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ČÍSLO PROJEKTU:   CZ.1.07/1.4.00/21.0026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4865AC3F-78E2-43BA-A56B-7C465B8FCF11}">
      <dgm:prSet custT="1"/>
      <dgm:spPr>
        <a:xfrm>
          <a:off x="977900" y="195579"/>
          <a:ext cx="8846185" cy="1662430"/>
        </a:xfr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DATUM: prosinec 2011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D9035F3F-40E4-44D2-BDEC-8BFACF13ACB4}" type="parTrans" cxnId="{806DB313-5FE6-4929-A678-3696BD1EC39C}">
      <dgm:prSet/>
      <dgm:spPr/>
      <dgm:t>
        <a:bodyPr/>
        <a:lstStyle/>
        <a:p>
          <a:endParaRPr lang="cs-CZ"/>
        </a:p>
      </dgm:t>
    </dgm:pt>
    <dgm:pt modelId="{AC1B04CB-5FFB-4765-BAA6-3C73B9929367}" type="sibTrans" cxnId="{806DB313-5FE6-4929-A678-3696BD1EC39C}">
      <dgm:prSet/>
      <dgm:spPr/>
      <dgm:t>
        <a:bodyPr/>
        <a:lstStyle/>
        <a:p>
          <a:endParaRPr lang="cs-CZ"/>
        </a:p>
      </dgm:t>
    </dgm:pt>
    <dgm:pt modelId="{D05761FA-3C71-4DD0-9183-7C99EBE53F4B}">
      <dgm:prSet custT="1"/>
      <dgm:spPr>
        <a:xfrm>
          <a:off x="977900" y="1173480"/>
          <a:ext cx="8846185" cy="195579"/>
        </a:xfr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endParaRPr lang="cs-CZ" sz="2000" dirty="0" smtClean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AA976F31-B6C2-4F44-AD16-210581F8F750}" type="parTrans" cxnId="{3DD2F2A8-BCEF-4848-BF56-5E4CA7EBE4B6}">
      <dgm:prSet/>
      <dgm:spPr/>
      <dgm:t>
        <a:bodyPr/>
        <a:lstStyle/>
        <a:p>
          <a:endParaRPr lang="cs-CZ"/>
        </a:p>
      </dgm:t>
    </dgm:pt>
    <dgm:pt modelId="{DDDC18D6-5FB0-4A25-8B72-BE62E0EE92EA}" type="sibTrans" cxnId="{3DD2F2A8-BCEF-4848-BF56-5E4CA7EBE4B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/>
      <dgm:spPr>
        <a:xfrm>
          <a:off x="0" y="0"/>
          <a:ext cx="1955800" cy="195580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7663" custLinFactNeighborY="-86225"/>
      <dgm:spPr>
        <a:prstGeom prst="rect">
          <a:avLst/>
        </a:prstGeom>
      </dgm:spPr>
      <dgm:t>
        <a:bodyPr/>
        <a:lstStyle/>
        <a:p>
          <a:endParaRPr lang="cs-CZ"/>
        </a:p>
      </dgm:t>
    </dgm:pt>
    <dgm:pt modelId="{E2699407-A48D-4333-A645-7FA48F1FE3B7}" type="pres">
      <dgm:prSet presAssocID="{4865AC3F-78E2-43BA-A56B-7C465B8FCF11}" presName="vertSpace2" presStyleLbl="node1" presStyleIdx="0" presStyleCnt="7"/>
      <dgm:spPr/>
    </dgm:pt>
    <dgm:pt modelId="{D5EA2712-68D0-4098-BDE6-B295C6AB6119}" type="pres">
      <dgm:prSet presAssocID="{4865AC3F-78E2-43BA-A56B-7C465B8FCF11}" presName="circle2" presStyleLbl="node1" presStyleIdx="1" presStyleCnt="7"/>
      <dgm:spPr>
        <a:xfrm>
          <a:off x="146684" y="195579"/>
          <a:ext cx="1662430" cy="166243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54F8D70D-FB57-4298-A600-D8F61B2A354A}" type="pres">
      <dgm:prSet presAssocID="{4865AC3F-78E2-43BA-A56B-7C465B8FCF11}" presName="rect2" presStyleLbl="alignAcc1" presStyleIdx="1" presStyleCnt="7"/>
      <dgm:spPr>
        <a:prstGeom prst="rect">
          <a:avLst/>
        </a:prstGeom>
      </dgm:spPr>
      <dgm:t>
        <a:bodyPr/>
        <a:lstStyle/>
        <a:p>
          <a:endParaRPr lang="cs-CZ"/>
        </a:p>
      </dgm:t>
    </dgm:pt>
    <dgm:pt modelId="{C616B022-AA0C-4D3B-BDBF-093D86622E86}" type="pres">
      <dgm:prSet presAssocID="{D1B46980-6531-4606-95E6-44980827E919}" presName="vertSpace3" presStyleLbl="node1" presStyleIdx="1" presStyleCnt="7"/>
      <dgm:spPr/>
    </dgm:pt>
    <dgm:pt modelId="{69684AB7-5B8D-45A5-BC2F-6AF80EB883EF}" type="pres">
      <dgm:prSet presAssocID="{D1B46980-6531-4606-95E6-44980827E919}" presName="circle3" presStyleLbl="node1" presStyleIdx="2" presStyleCnt="7"/>
      <dgm:spPr>
        <a:xfrm>
          <a:off x="293369" y="391159"/>
          <a:ext cx="1369060" cy="136906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004736B2-18D3-4D6D-AA18-DF3F81E9E312}" type="pres">
      <dgm:prSet presAssocID="{D1B46980-6531-4606-95E6-44980827E919}" presName="rect3" presStyleLbl="alignAcc1" presStyleIdx="2" presStyleCnt="7"/>
      <dgm:spPr>
        <a:prstGeom prst="rect">
          <a:avLst/>
        </a:prstGeom>
      </dgm:spPr>
      <dgm:t>
        <a:bodyPr/>
        <a:lstStyle/>
        <a:p>
          <a:endParaRPr lang="cs-CZ"/>
        </a:p>
      </dgm:t>
    </dgm:pt>
    <dgm:pt modelId="{9CCAD005-8609-4003-9C1F-3AFC293FB9F9}" type="pres">
      <dgm:prSet presAssocID="{B651F6E3-6281-48DB-9319-2AEAFDAE7572}" presName="vertSpace4" presStyleLbl="node1" presStyleIdx="2" presStyleCnt="7"/>
      <dgm:spPr/>
    </dgm:pt>
    <dgm:pt modelId="{0C4087F0-2DA9-4805-A823-C8C5404FEF67}" type="pres">
      <dgm:prSet presAssocID="{B651F6E3-6281-48DB-9319-2AEAFDAE7572}" presName="circle4" presStyleLbl="node1" presStyleIdx="3" presStyleCnt="7"/>
      <dgm:spPr>
        <a:xfrm>
          <a:off x="440054" y="586739"/>
          <a:ext cx="1075690" cy="107569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7145B55B-1B24-4B93-A1D4-B8021E4AC78C}" type="pres">
      <dgm:prSet presAssocID="{B651F6E3-6281-48DB-9319-2AEAFDAE7572}" presName="rect4" presStyleLbl="alignAcc1" presStyleIdx="3" presStyleCnt="7"/>
      <dgm:spPr>
        <a:prstGeom prst="rect">
          <a:avLst/>
        </a:prstGeom>
      </dgm:spPr>
      <dgm:t>
        <a:bodyPr/>
        <a:lstStyle/>
        <a:p>
          <a:endParaRPr lang="cs-CZ"/>
        </a:p>
      </dgm:t>
    </dgm:pt>
    <dgm:pt modelId="{6919BCDB-3A39-4371-A415-42187620F612}" type="pres">
      <dgm:prSet presAssocID="{D8197B8C-B260-4A16-BDF4-0947B075E274}" presName="vertSpace5" presStyleLbl="node1" presStyleIdx="3" presStyleCnt="7"/>
      <dgm:spPr/>
    </dgm:pt>
    <dgm:pt modelId="{19974A4C-782A-40F8-BDC1-A903A52CB5DC}" type="pres">
      <dgm:prSet presAssocID="{D8197B8C-B260-4A16-BDF4-0947B075E274}" presName="circle5" presStyleLbl="node1" presStyleIdx="4" presStyleCnt="7"/>
      <dgm:spPr>
        <a:xfrm>
          <a:off x="586740" y="782320"/>
          <a:ext cx="782319" cy="78231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0F7944D4-5DCA-4B9E-A896-D52854246E44}" type="pres">
      <dgm:prSet presAssocID="{D8197B8C-B260-4A16-BDF4-0947B075E274}" presName="rect5" presStyleLbl="alignAcc1" presStyleIdx="4" presStyleCnt="7" custLinFactNeighborX="343" custLinFactNeighborY="-1077"/>
      <dgm:spPr>
        <a:prstGeom prst="rect">
          <a:avLst/>
        </a:prstGeom>
      </dgm:spPr>
      <dgm:t>
        <a:bodyPr/>
        <a:lstStyle/>
        <a:p>
          <a:endParaRPr lang="cs-CZ"/>
        </a:p>
      </dgm:t>
    </dgm:pt>
    <dgm:pt modelId="{DFC55A8B-2DFD-41AE-A307-96A1D2E66396}" type="pres">
      <dgm:prSet presAssocID="{4C35D32F-0EAB-4CD7-82EE-45574DC2A586}" presName="vertSpace6" presStyleLbl="node1" presStyleIdx="4" presStyleCnt="7"/>
      <dgm:spPr/>
    </dgm:pt>
    <dgm:pt modelId="{EB210E99-FECE-49F2-86FD-20F903E541DE}" type="pres">
      <dgm:prSet presAssocID="{4C35D32F-0EAB-4CD7-82EE-45574DC2A586}" presName="circle6" presStyleLbl="node1" presStyleIdx="5" presStyleCnt="7"/>
      <dgm:spPr>
        <a:xfrm>
          <a:off x="733425" y="977900"/>
          <a:ext cx="488949" cy="48894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2463512F-938D-4E07-9D5C-7B2E99ABD39E}" type="pres">
      <dgm:prSet presAssocID="{4C35D32F-0EAB-4CD7-82EE-45574DC2A586}" presName="rect6" presStyleLbl="alignAcc1" presStyleIdx="5" presStyleCnt="7"/>
      <dgm:spPr>
        <a:prstGeom prst="rect">
          <a:avLst/>
        </a:prstGeom>
      </dgm:spPr>
      <dgm:t>
        <a:bodyPr/>
        <a:lstStyle/>
        <a:p>
          <a:endParaRPr lang="cs-CZ"/>
        </a:p>
      </dgm:t>
    </dgm:pt>
    <dgm:pt modelId="{59FE3E3B-A92F-4A98-9A20-76394874AFA6}" type="pres">
      <dgm:prSet presAssocID="{D05761FA-3C71-4DD0-9183-7C99EBE53F4B}" presName="vertSpace7" presStyleLbl="node1" presStyleIdx="5" presStyleCnt="7"/>
      <dgm:spPr/>
    </dgm:pt>
    <dgm:pt modelId="{8EB502EF-CA4F-4140-AFB6-D26D41E73615}" type="pres">
      <dgm:prSet presAssocID="{D05761FA-3C71-4DD0-9183-7C99EBE53F4B}" presName="circle7" presStyleLbl="node1" presStyleIdx="6" presStyleCnt="7"/>
      <dgm:spPr>
        <a:xfrm>
          <a:off x="880110" y="1173480"/>
          <a:ext cx="195579" cy="19557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6204D4B4-078C-4ACF-B823-77A728483A32}" type="pres">
      <dgm:prSet presAssocID="{D05761FA-3C71-4DD0-9183-7C99EBE53F4B}" presName="rect7" presStyleLbl="alignAcc1" presStyleIdx="6" presStyleCnt="7"/>
      <dgm:spPr>
        <a:prstGeom prst="rect">
          <a:avLst/>
        </a:prstGeom>
      </dgm:spPr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C425D1D-3DF2-408E-A4F8-250CA94A450A}" type="pres">
      <dgm:prSet presAssocID="{4865AC3F-78E2-43BA-A56B-7C465B8FCF11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CDFEC33-8C2A-49C6-B23B-FA3577B1DCE9}" type="pres">
      <dgm:prSet presAssocID="{D1B46980-6531-4606-95E6-44980827E919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0A198DD-41D2-4313-8B5B-1CF1BCF383FB}" type="pres">
      <dgm:prSet presAssocID="{B651F6E3-6281-48DB-9319-2AEAFDAE7572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C0D1B75-263C-4468-B985-565C95B9422B}" type="pres">
      <dgm:prSet presAssocID="{D8197B8C-B260-4A16-BDF4-0947B075E274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02C1AC3-4F1B-47BC-9A88-D00EAE61D85A}" type="pres">
      <dgm:prSet presAssocID="{4C35D32F-0EAB-4CD7-82EE-45574DC2A586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3526C68-77CF-4757-B0E2-EC80EC09B19D}" type="pres">
      <dgm:prSet presAssocID="{D05761FA-3C71-4DD0-9183-7C99EBE53F4B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0D974E0-AFAD-4ACA-B2AD-14D9EAFD258B}" type="presOf" srcId="{D1B46980-6531-4606-95E6-44980827E919}" destId="{2CDFEC33-8C2A-49C6-B23B-FA3577B1DCE9}" srcOrd="1" destOrd="0" presId="urn:microsoft.com/office/officeart/2005/8/layout/target3"/>
    <dgm:cxn modelId="{7BC66EC3-EBD6-4F3A-99ED-9D25F66FFA51}" srcId="{757F3AB3-0718-4624-B441-E567A8F0AB56}" destId="{B651F6E3-6281-48DB-9319-2AEAFDAE7572}" srcOrd="3" destOrd="0" parTransId="{A571E265-742E-411A-ABCF-E39FDBC7528A}" sibTransId="{E33260FE-399D-481C-B2D6-3B35DD16DC84}"/>
    <dgm:cxn modelId="{E535A11C-DFA8-418D-86C9-AB133FCBE94C}" type="presOf" srcId="{B651F6E3-6281-48DB-9319-2AEAFDAE7572}" destId="{7145B55B-1B24-4B93-A1D4-B8021E4AC78C}" srcOrd="0" destOrd="0" presId="urn:microsoft.com/office/officeart/2005/8/layout/target3"/>
    <dgm:cxn modelId="{43902002-F5BA-412F-B235-826F0231B3BC}" type="presOf" srcId="{D1D4F407-5343-4D3F-B5B9-D407B03CAEB4}" destId="{AED2198E-93D5-4001-81B4-73124B309672}" srcOrd="1" destOrd="0" presId="urn:microsoft.com/office/officeart/2005/8/layout/target3"/>
    <dgm:cxn modelId="{D7B5C6D8-C107-4C48-B815-5B326291577D}" type="presOf" srcId="{4C35D32F-0EAB-4CD7-82EE-45574DC2A586}" destId="{2463512F-938D-4E07-9D5C-7B2E99ABD39E}" srcOrd="0" destOrd="0" presId="urn:microsoft.com/office/officeart/2005/8/layout/target3"/>
    <dgm:cxn modelId="{EDF6FE6B-9DBE-4D7B-B8FD-7098875B4EED}" srcId="{757F3AB3-0718-4624-B441-E567A8F0AB56}" destId="{D8197B8C-B260-4A16-BDF4-0947B075E274}" srcOrd="4" destOrd="0" parTransId="{51C5993D-B262-45E6-B66E-76BC9D6D883D}" sibTransId="{1AEC7F05-E0FE-459C-BD47-224AC9D7BEE4}"/>
    <dgm:cxn modelId="{1FB56367-1D7D-4546-BB36-56B888D4931B}" type="presOf" srcId="{D05761FA-3C71-4DD0-9183-7C99EBE53F4B}" destId="{6204D4B4-078C-4ACF-B823-77A728483A3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B906E97-3CD9-4E05-91AE-864F8E394536}" srcId="{757F3AB3-0718-4624-B441-E567A8F0AB56}" destId="{D1B46980-6531-4606-95E6-44980827E919}" srcOrd="2" destOrd="0" parTransId="{4F7B2CF5-A270-4D61-A510-1C1C5A4DCD3B}" sibTransId="{CFF69701-2866-4EF5-BFB5-F3F9B72EB817}"/>
    <dgm:cxn modelId="{F5D33637-35F6-4D2A-A052-5699E5BBD966}" type="presOf" srcId="{D8197B8C-B260-4A16-BDF4-0947B075E274}" destId="{5C0D1B75-263C-4468-B985-565C95B9422B}" srcOrd="1" destOrd="0" presId="urn:microsoft.com/office/officeart/2005/8/layout/target3"/>
    <dgm:cxn modelId="{E326AB8D-F759-4DB0-8CBA-A77BD083715C}" type="presOf" srcId="{B651F6E3-6281-48DB-9319-2AEAFDAE7572}" destId="{70A198DD-41D2-4313-8B5B-1CF1BCF383FB}" srcOrd="1" destOrd="0" presId="urn:microsoft.com/office/officeart/2005/8/layout/target3"/>
    <dgm:cxn modelId="{6F3A1845-2D18-4352-8C63-09065832182A}" type="presOf" srcId="{4865AC3F-78E2-43BA-A56B-7C465B8FCF11}" destId="{54F8D70D-FB57-4298-A600-D8F61B2A354A}" srcOrd="0" destOrd="0" presId="urn:microsoft.com/office/officeart/2005/8/layout/target3"/>
    <dgm:cxn modelId="{3DD2F2A8-BCEF-4848-BF56-5E4CA7EBE4B6}" srcId="{757F3AB3-0718-4624-B441-E567A8F0AB56}" destId="{D05761FA-3C71-4DD0-9183-7C99EBE53F4B}" srcOrd="6" destOrd="0" parTransId="{AA976F31-B6C2-4F44-AD16-210581F8F750}" sibTransId="{DDDC18D6-5FB0-4A25-8B72-BE62E0EE92EA}"/>
    <dgm:cxn modelId="{E6274635-757E-42A2-A090-5D508022D10D}" type="presOf" srcId="{757F3AB3-0718-4624-B441-E567A8F0AB56}" destId="{333A1088-737F-45CB-B68E-254E46348037}" srcOrd="0" destOrd="0" presId="urn:microsoft.com/office/officeart/2005/8/layout/target3"/>
    <dgm:cxn modelId="{34E118E6-0350-460F-9622-D3BAA2C842F7}" type="presOf" srcId="{D05761FA-3C71-4DD0-9183-7C99EBE53F4B}" destId="{23526C68-77CF-4757-B0E2-EC80EC09B19D}" srcOrd="1" destOrd="0" presId="urn:microsoft.com/office/officeart/2005/8/layout/target3"/>
    <dgm:cxn modelId="{32C50193-02FE-4A26-B975-3C3B6C1CDFC5}" type="presOf" srcId="{D8197B8C-B260-4A16-BDF4-0947B075E274}" destId="{0F7944D4-5DCA-4B9E-A896-D52854246E44}" srcOrd="0" destOrd="0" presId="urn:microsoft.com/office/officeart/2005/8/layout/target3"/>
    <dgm:cxn modelId="{806DB313-5FE6-4929-A678-3696BD1EC39C}" srcId="{757F3AB3-0718-4624-B441-E567A8F0AB56}" destId="{4865AC3F-78E2-43BA-A56B-7C465B8FCF11}" srcOrd="1" destOrd="0" parTransId="{D9035F3F-40E4-44D2-BDEC-8BFACF13ACB4}" sibTransId="{AC1B04CB-5FFB-4765-BAA6-3C73B9929367}"/>
    <dgm:cxn modelId="{A1E44160-18ED-4BC1-A675-25687C189909}" type="presOf" srcId="{D1D4F407-5343-4D3F-B5B9-D407B03CAEB4}" destId="{D005CE8C-CC26-4C3E-AC11-E15060ECD759}" srcOrd="0" destOrd="0" presId="urn:microsoft.com/office/officeart/2005/8/layout/target3"/>
    <dgm:cxn modelId="{9DA9AE4F-6DE1-4550-91C8-986494B08409}" type="presOf" srcId="{4C35D32F-0EAB-4CD7-82EE-45574DC2A586}" destId="{A02C1AC3-4F1B-47BC-9A88-D00EAE61D85A}" srcOrd="1" destOrd="0" presId="urn:microsoft.com/office/officeart/2005/8/layout/target3"/>
    <dgm:cxn modelId="{C6F7956A-0FB4-4E21-86A6-77F424F27000}" type="presOf" srcId="{D1B46980-6531-4606-95E6-44980827E919}" destId="{004736B2-18D3-4D6D-AA18-DF3F81E9E312}" srcOrd="0" destOrd="0" presId="urn:microsoft.com/office/officeart/2005/8/layout/target3"/>
    <dgm:cxn modelId="{2221FB34-310D-4638-ACAE-9ACC709E4926}" srcId="{757F3AB3-0718-4624-B441-E567A8F0AB56}" destId="{4C35D32F-0EAB-4CD7-82EE-45574DC2A586}" srcOrd="5" destOrd="0" parTransId="{A15F02C0-547C-48B3-9D05-E7F145EBF3C4}" sibTransId="{8C5711BF-38F0-4590-B6BC-B3119A33CA2E}"/>
    <dgm:cxn modelId="{C03D8D08-CC30-4939-B0A9-8FE12D367722}" type="presOf" srcId="{4865AC3F-78E2-43BA-A56B-7C465B8FCF11}" destId="{FC425D1D-3DF2-408E-A4F8-250CA94A450A}" srcOrd="1" destOrd="0" presId="urn:microsoft.com/office/officeart/2005/8/layout/target3"/>
    <dgm:cxn modelId="{24BA4AAC-DBF0-4F4E-A148-F4C4559561AE}" type="presParOf" srcId="{333A1088-737F-45CB-B68E-254E46348037}" destId="{F5ABB229-8D3B-4694-996A-96F23CF14429}" srcOrd="0" destOrd="0" presId="urn:microsoft.com/office/officeart/2005/8/layout/target3"/>
    <dgm:cxn modelId="{93FB2CFB-FFD2-4539-AEE3-91BEF7991580}" type="presParOf" srcId="{333A1088-737F-45CB-B68E-254E46348037}" destId="{F41139FD-01EE-4571-8B17-4FB00FC51163}" srcOrd="1" destOrd="0" presId="urn:microsoft.com/office/officeart/2005/8/layout/target3"/>
    <dgm:cxn modelId="{B51F6952-5C8B-4372-876D-F690854E0043}" type="presParOf" srcId="{333A1088-737F-45CB-B68E-254E46348037}" destId="{D005CE8C-CC26-4C3E-AC11-E15060ECD759}" srcOrd="2" destOrd="0" presId="urn:microsoft.com/office/officeart/2005/8/layout/target3"/>
    <dgm:cxn modelId="{5C81E966-C638-48D0-9814-10BDA7B919D0}" type="presParOf" srcId="{333A1088-737F-45CB-B68E-254E46348037}" destId="{E2699407-A48D-4333-A645-7FA48F1FE3B7}" srcOrd="3" destOrd="0" presId="urn:microsoft.com/office/officeart/2005/8/layout/target3"/>
    <dgm:cxn modelId="{00E7D354-2ABF-4C2D-9D65-23BC102DB22C}" type="presParOf" srcId="{333A1088-737F-45CB-B68E-254E46348037}" destId="{D5EA2712-68D0-4098-BDE6-B295C6AB6119}" srcOrd="4" destOrd="0" presId="urn:microsoft.com/office/officeart/2005/8/layout/target3"/>
    <dgm:cxn modelId="{DA524ADA-C2EB-40E9-9FBC-5041FC6EC4DE}" type="presParOf" srcId="{333A1088-737F-45CB-B68E-254E46348037}" destId="{54F8D70D-FB57-4298-A600-D8F61B2A354A}" srcOrd="5" destOrd="0" presId="urn:microsoft.com/office/officeart/2005/8/layout/target3"/>
    <dgm:cxn modelId="{567D57CD-190C-4C6B-AA62-BDEEF6AD5725}" type="presParOf" srcId="{333A1088-737F-45CB-B68E-254E46348037}" destId="{C616B022-AA0C-4D3B-BDBF-093D86622E86}" srcOrd="6" destOrd="0" presId="urn:microsoft.com/office/officeart/2005/8/layout/target3"/>
    <dgm:cxn modelId="{E31CAC43-9B0A-4870-8340-83B656CF4655}" type="presParOf" srcId="{333A1088-737F-45CB-B68E-254E46348037}" destId="{69684AB7-5B8D-45A5-BC2F-6AF80EB883EF}" srcOrd="7" destOrd="0" presId="urn:microsoft.com/office/officeart/2005/8/layout/target3"/>
    <dgm:cxn modelId="{07092741-30F4-46B7-81DE-6095EAA16A40}" type="presParOf" srcId="{333A1088-737F-45CB-B68E-254E46348037}" destId="{004736B2-18D3-4D6D-AA18-DF3F81E9E312}" srcOrd="8" destOrd="0" presId="urn:microsoft.com/office/officeart/2005/8/layout/target3"/>
    <dgm:cxn modelId="{A5DA3F84-5522-4C21-8105-1D0E16286019}" type="presParOf" srcId="{333A1088-737F-45CB-B68E-254E46348037}" destId="{9CCAD005-8609-4003-9C1F-3AFC293FB9F9}" srcOrd="9" destOrd="0" presId="urn:microsoft.com/office/officeart/2005/8/layout/target3"/>
    <dgm:cxn modelId="{D54E306F-E630-4FFE-83C5-A30061411ECD}" type="presParOf" srcId="{333A1088-737F-45CB-B68E-254E46348037}" destId="{0C4087F0-2DA9-4805-A823-C8C5404FEF67}" srcOrd="10" destOrd="0" presId="urn:microsoft.com/office/officeart/2005/8/layout/target3"/>
    <dgm:cxn modelId="{6F28AD44-4539-4A7E-B82F-89D4B88DA705}" type="presParOf" srcId="{333A1088-737F-45CB-B68E-254E46348037}" destId="{7145B55B-1B24-4B93-A1D4-B8021E4AC78C}" srcOrd="11" destOrd="0" presId="urn:microsoft.com/office/officeart/2005/8/layout/target3"/>
    <dgm:cxn modelId="{01D7B171-A0C8-4433-A52F-553EC67A6CF9}" type="presParOf" srcId="{333A1088-737F-45CB-B68E-254E46348037}" destId="{6919BCDB-3A39-4371-A415-42187620F612}" srcOrd="12" destOrd="0" presId="urn:microsoft.com/office/officeart/2005/8/layout/target3"/>
    <dgm:cxn modelId="{F38868D7-30C3-418D-999C-2834EBA5B807}" type="presParOf" srcId="{333A1088-737F-45CB-B68E-254E46348037}" destId="{19974A4C-782A-40F8-BDC1-A903A52CB5DC}" srcOrd="13" destOrd="0" presId="urn:microsoft.com/office/officeart/2005/8/layout/target3"/>
    <dgm:cxn modelId="{2AC51C23-2187-4EF4-B115-29F1EED2A16D}" type="presParOf" srcId="{333A1088-737F-45CB-B68E-254E46348037}" destId="{0F7944D4-5DCA-4B9E-A896-D52854246E44}" srcOrd="14" destOrd="0" presId="urn:microsoft.com/office/officeart/2005/8/layout/target3"/>
    <dgm:cxn modelId="{4A545192-8D5B-4958-91C0-3460238B14AA}" type="presParOf" srcId="{333A1088-737F-45CB-B68E-254E46348037}" destId="{DFC55A8B-2DFD-41AE-A307-96A1D2E66396}" srcOrd="15" destOrd="0" presId="urn:microsoft.com/office/officeart/2005/8/layout/target3"/>
    <dgm:cxn modelId="{185F98B4-0058-4ACC-923B-517ABCF34C0F}" type="presParOf" srcId="{333A1088-737F-45CB-B68E-254E46348037}" destId="{EB210E99-FECE-49F2-86FD-20F903E541DE}" srcOrd="16" destOrd="0" presId="urn:microsoft.com/office/officeart/2005/8/layout/target3"/>
    <dgm:cxn modelId="{BF6E9F07-5586-4DE6-9302-6131B25B5BAC}" type="presParOf" srcId="{333A1088-737F-45CB-B68E-254E46348037}" destId="{2463512F-938D-4E07-9D5C-7B2E99ABD39E}" srcOrd="17" destOrd="0" presId="urn:microsoft.com/office/officeart/2005/8/layout/target3"/>
    <dgm:cxn modelId="{FF69A3A7-F599-4A17-901B-571C7CB68441}" type="presParOf" srcId="{333A1088-737F-45CB-B68E-254E46348037}" destId="{59FE3E3B-A92F-4A98-9A20-76394874AFA6}" srcOrd="18" destOrd="0" presId="urn:microsoft.com/office/officeart/2005/8/layout/target3"/>
    <dgm:cxn modelId="{D5B9240F-7916-4A38-938C-5BC19F2997EF}" type="presParOf" srcId="{333A1088-737F-45CB-B68E-254E46348037}" destId="{8EB502EF-CA4F-4140-AFB6-D26D41E73615}" srcOrd="19" destOrd="0" presId="urn:microsoft.com/office/officeart/2005/8/layout/target3"/>
    <dgm:cxn modelId="{33BE7C2E-C5DC-4669-847D-0D2028D1100C}" type="presParOf" srcId="{333A1088-737F-45CB-B68E-254E46348037}" destId="{6204D4B4-078C-4ACF-B823-77A728483A32}" srcOrd="20" destOrd="0" presId="urn:microsoft.com/office/officeart/2005/8/layout/target3"/>
    <dgm:cxn modelId="{24952998-ECE4-452E-9DBF-763B7CA14B0F}" type="presParOf" srcId="{333A1088-737F-45CB-B68E-254E46348037}" destId="{AED2198E-93D5-4001-81B4-73124B309672}" srcOrd="21" destOrd="0" presId="urn:microsoft.com/office/officeart/2005/8/layout/target3"/>
    <dgm:cxn modelId="{3DC5398D-7D6E-4ABF-9142-E6B69ED46D0B}" type="presParOf" srcId="{333A1088-737F-45CB-B68E-254E46348037}" destId="{FC425D1D-3DF2-408E-A4F8-250CA94A450A}" srcOrd="22" destOrd="0" presId="urn:microsoft.com/office/officeart/2005/8/layout/target3"/>
    <dgm:cxn modelId="{729D9A50-A89E-45A6-A23B-A22C3EB19337}" type="presParOf" srcId="{333A1088-737F-45CB-B68E-254E46348037}" destId="{2CDFEC33-8C2A-49C6-B23B-FA3577B1DCE9}" srcOrd="23" destOrd="0" presId="urn:microsoft.com/office/officeart/2005/8/layout/target3"/>
    <dgm:cxn modelId="{54696EDF-9CB2-458D-8618-ED0501A504AE}" type="presParOf" srcId="{333A1088-737F-45CB-B68E-254E46348037}" destId="{70A198DD-41D2-4313-8B5B-1CF1BCF383FB}" srcOrd="24" destOrd="0" presId="urn:microsoft.com/office/officeart/2005/8/layout/target3"/>
    <dgm:cxn modelId="{AC5A2B8D-6040-42D9-8217-918B8CB9C696}" type="presParOf" srcId="{333A1088-737F-45CB-B68E-254E46348037}" destId="{5C0D1B75-263C-4468-B985-565C95B9422B}" srcOrd="25" destOrd="0" presId="urn:microsoft.com/office/officeart/2005/8/layout/target3"/>
    <dgm:cxn modelId="{0922C24B-D9A6-4132-B74D-726E7BD4B5BD}" type="presParOf" srcId="{333A1088-737F-45CB-B68E-254E46348037}" destId="{A02C1AC3-4F1B-47BC-9A88-D00EAE61D85A}" srcOrd="26" destOrd="0" presId="urn:microsoft.com/office/officeart/2005/8/layout/target3"/>
    <dgm:cxn modelId="{AC7171A7-433E-4629-82B5-F091DB196EA0}" type="presParOf" srcId="{333A1088-737F-45CB-B68E-254E46348037}" destId="{23526C68-77CF-4757-B0E2-EC80EC09B19D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1955800" cy="195580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977900" y="0"/>
          <a:ext cx="7174502" cy="1955800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balanced" dir="tr"/>
        </a:scene3d>
        <a:sp3d prstMaterial="matte">
          <a:bevelT w="19050" h="381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 ŠKOLY:  Základní škola Hnátnice, </a:t>
          </a:r>
          <a:r>
            <a:rPr lang="cs-CZ" sz="2000" kern="120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okres Ústí nad Orlicí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977900" y="0"/>
        <a:ext cx="7174502" cy="195579"/>
      </dsp:txXfrm>
    </dsp:sp>
    <dsp:sp modelId="{D5EA2712-68D0-4098-BDE6-B295C6AB6119}">
      <dsp:nvSpPr>
        <dsp:cNvPr id="0" name=""/>
        <dsp:cNvSpPr/>
      </dsp:nvSpPr>
      <dsp:spPr>
        <a:xfrm>
          <a:off x="146684" y="195579"/>
          <a:ext cx="1662430" cy="166243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54F8D70D-FB57-4298-A600-D8F61B2A354A}">
      <dsp:nvSpPr>
        <dsp:cNvPr id="0" name=""/>
        <dsp:cNvSpPr/>
      </dsp:nvSpPr>
      <dsp:spPr>
        <a:xfrm>
          <a:off x="977900" y="195579"/>
          <a:ext cx="7174502" cy="1662430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balanced" dir="tr"/>
        </a:scene3d>
        <a:sp3d prstMaterial="matte">
          <a:bevelT w="19050" h="381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DATUM: prosinec 2011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977900" y="195579"/>
        <a:ext cx="7174502" cy="195579"/>
      </dsp:txXfrm>
    </dsp:sp>
    <dsp:sp modelId="{69684AB7-5B8D-45A5-BC2F-6AF80EB883EF}">
      <dsp:nvSpPr>
        <dsp:cNvPr id="0" name=""/>
        <dsp:cNvSpPr/>
      </dsp:nvSpPr>
      <dsp:spPr>
        <a:xfrm>
          <a:off x="293369" y="391159"/>
          <a:ext cx="1369060" cy="136906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04736B2-18D3-4D6D-AA18-DF3F81E9E312}">
      <dsp:nvSpPr>
        <dsp:cNvPr id="0" name=""/>
        <dsp:cNvSpPr/>
      </dsp:nvSpPr>
      <dsp:spPr>
        <a:xfrm>
          <a:off x="977900" y="391159"/>
          <a:ext cx="7174502" cy="1369060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balanced" dir="tr"/>
        </a:scene3d>
        <a:sp3d prstMaterial="matte">
          <a:bevelT w="19050" h="381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AUTOR: Veronika Jakubcová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977900" y="391159"/>
        <a:ext cx="7174502" cy="195579"/>
      </dsp:txXfrm>
    </dsp:sp>
    <dsp:sp modelId="{0C4087F0-2DA9-4805-A823-C8C5404FEF67}">
      <dsp:nvSpPr>
        <dsp:cNvPr id="0" name=""/>
        <dsp:cNvSpPr/>
      </dsp:nvSpPr>
      <dsp:spPr>
        <a:xfrm>
          <a:off x="440054" y="586739"/>
          <a:ext cx="1075690" cy="107569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7145B55B-1B24-4B93-A1D4-B8021E4AC78C}">
      <dsp:nvSpPr>
        <dsp:cNvPr id="0" name=""/>
        <dsp:cNvSpPr/>
      </dsp:nvSpPr>
      <dsp:spPr>
        <a:xfrm>
          <a:off x="977900" y="586739"/>
          <a:ext cx="7174502" cy="1075690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balanced" dir="tr"/>
        </a:scene3d>
        <a:sp3d prstMaterial="matte">
          <a:bevelT w="19050" h="381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</a:t>
          </a:r>
          <a:r>
            <a:rPr lang="cs-CZ" sz="2000" kern="120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:</a:t>
          </a:r>
          <a:r>
            <a:rPr lang="cs-CZ" sz="2000" kern="1200" baseline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 VY_32_INOVACE_09_Lidé </a:t>
          </a:r>
          <a:r>
            <a:rPr lang="cs-CZ" sz="2000" kern="1200" baseline="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a výrobky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977900" y="586739"/>
        <a:ext cx="7174502" cy="195581"/>
      </dsp:txXfrm>
    </dsp:sp>
    <dsp:sp modelId="{19974A4C-782A-40F8-BDC1-A903A52CB5DC}">
      <dsp:nvSpPr>
        <dsp:cNvPr id="0" name=""/>
        <dsp:cNvSpPr/>
      </dsp:nvSpPr>
      <dsp:spPr>
        <a:xfrm>
          <a:off x="586740" y="782320"/>
          <a:ext cx="782319" cy="78231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F7944D4-5DCA-4B9E-A896-D52854246E44}">
      <dsp:nvSpPr>
        <dsp:cNvPr id="0" name=""/>
        <dsp:cNvSpPr/>
      </dsp:nvSpPr>
      <dsp:spPr>
        <a:xfrm>
          <a:off x="977900" y="773895"/>
          <a:ext cx="7174502" cy="782319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balanced" dir="tr"/>
        </a:scene3d>
        <a:sp3d prstMaterial="matte">
          <a:bevelT w="19050" h="381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TÉMA SADY: </a:t>
          </a: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Prvouka pro 3. ročník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977900" y="773895"/>
        <a:ext cx="7174502" cy="195579"/>
      </dsp:txXfrm>
    </dsp:sp>
    <dsp:sp modelId="{EB210E99-FECE-49F2-86FD-20F903E541DE}">
      <dsp:nvSpPr>
        <dsp:cNvPr id="0" name=""/>
        <dsp:cNvSpPr/>
      </dsp:nvSpPr>
      <dsp:spPr>
        <a:xfrm>
          <a:off x="733425" y="977900"/>
          <a:ext cx="488949" cy="48894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463512F-938D-4E07-9D5C-7B2E99ABD39E}">
      <dsp:nvSpPr>
        <dsp:cNvPr id="0" name=""/>
        <dsp:cNvSpPr/>
      </dsp:nvSpPr>
      <dsp:spPr>
        <a:xfrm>
          <a:off x="977900" y="977900"/>
          <a:ext cx="7174502" cy="488949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balanced" dir="tr"/>
        </a:scene3d>
        <a:sp3d prstMaterial="matte">
          <a:bevelT w="19050" h="381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ČÍSLO PROJEKTU:   CZ.1.07/1.4.00/21.0026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977900" y="977900"/>
        <a:ext cx="7174502" cy="195579"/>
      </dsp:txXfrm>
    </dsp:sp>
    <dsp:sp modelId="{8EB502EF-CA4F-4140-AFB6-D26D41E73615}">
      <dsp:nvSpPr>
        <dsp:cNvPr id="0" name=""/>
        <dsp:cNvSpPr/>
      </dsp:nvSpPr>
      <dsp:spPr>
        <a:xfrm>
          <a:off x="880110" y="1173480"/>
          <a:ext cx="195579" cy="19557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204D4B4-078C-4ACF-B823-77A728483A32}">
      <dsp:nvSpPr>
        <dsp:cNvPr id="0" name=""/>
        <dsp:cNvSpPr/>
      </dsp:nvSpPr>
      <dsp:spPr>
        <a:xfrm>
          <a:off x="977900" y="1173480"/>
          <a:ext cx="7174502" cy="195579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balanced" dir="tr"/>
        </a:scene3d>
        <a:sp3d prstMaterial="matte">
          <a:bevelT w="19050" h="381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977900" y="1173480"/>
        <a:ext cx="7174502" cy="19557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228674-26D0-4911-8424-231CC604AF94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B5BA31-A84A-46F0-8084-716305F84CA9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228674-26D0-4911-8424-231CC604AF94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B5BA31-A84A-46F0-8084-716305F84CA9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228674-26D0-4911-8424-231CC604AF94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B5BA31-A84A-46F0-8084-716305F84CA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228674-26D0-4911-8424-231CC604AF94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B5BA31-A84A-46F0-8084-716305F84CA9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228674-26D0-4911-8424-231CC604AF94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B5BA31-A84A-46F0-8084-716305F84CA9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228674-26D0-4911-8424-231CC604AF94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B5BA31-A84A-46F0-8084-716305F84CA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228674-26D0-4911-8424-231CC604AF94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B5BA31-A84A-46F0-8084-716305F84CA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228674-26D0-4911-8424-231CC604AF94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B5BA31-A84A-46F0-8084-716305F84CA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228674-26D0-4911-8424-231CC604AF94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B5BA31-A84A-46F0-8084-716305F84CA9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228674-26D0-4911-8424-231CC604AF94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B5BA31-A84A-46F0-8084-716305F84CA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228674-26D0-4911-8424-231CC604AF94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B5BA31-A84A-46F0-8084-716305F84CA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16228674-26D0-4911-8424-231CC604AF94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CB5BA31-A84A-46F0-8084-716305F84CA9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emf"/><Relationship Id="rId13" Type="http://schemas.openxmlformats.org/officeDocument/2006/relationships/image" Target="../media/image13.emf"/><Relationship Id="rId3" Type="http://schemas.openxmlformats.org/officeDocument/2006/relationships/image" Target="../media/image3.jpeg"/><Relationship Id="rId7" Type="http://schemas.openxmlformats.org/officeDocument/2006/relationships/image" Target="../media/image7.png"/><Relationship Id="rId12" Type="http://schemas.openxmlformats.org/officeDocument/2006/relationships/image" Target="../media/image12.emf"/><Relationship Id="rId2" Type="http://schemas.openxmlformats.org/officeDocument/2006/relationships/image" Target="../media/image2.jpeg"/><Relationship Id="rId16" Type="http://schemas.openxmlformats.org/officeDocument/2006/relationships/image" Target="../media/image15.e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emf"/><Relationship Id="rId11" Type="http://schemas.openxmlformats.org/officeDocument/2006/relationships/image" Target="../media/image11.emf"/><Relationship Id="rId5" Type="http://schemas.openxmlformats.org/officeDocument/2006/relationships/image" Target="../media/image5.emf"/><Relationship Id="rId15" Type="http://schemas.microsoft.com/office/2007/relationships/hdphoto" Target="../media/hdphoto1.wdp"/><Relationship Id="rId10" Type="http://schemas.openxmlformats.org/officeDocument/2006/relationships/image" Target="../media/image10.png"/><Relationship Id="rId4" Type="http://schemas.openxmlformats.org/officeDocument/2006/relationships/image" Target="../media/image4.emf"/><Relationship Id="rId9" Type="http://schemas.openxmlformats.org/officeDocument/2006/relationships/image" Target="../media/image9.emf"/><Relationship Id="rId14" Type="http://schemas.openxmlformats.org/officeDocument/2006/relationships/image" Target="../media/image14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emf"/><Relationship Id="rId13" Type="http://schemas.microsoft.com/office/2007/relationships/hdphoto" Target="../media/hdphoto3.wdp"/><Relationship Id="rId18" Type="http://schemas.openxmlformats.org/officeDocument/2006/relationships/image" Target="../media/image29.emf"/><Relationship Id="rId26" Type="http://schemas.openxmlformats.org/officeDocument/2006/relationships/image" Target="../media/image37.emf"/><Relationship Id="rId39" Type="http://schemas.openxmlformats.org/officeDocument/2006/relationships/image" Target="../media/image49.emf"/><Relationship Id="rId3" Type="http://schemas.microsoft.com/office/2007/relationships/hdphoto" Target="../media/hdphoto2.wdp"/><Relationship Id="rId21" Type="http://schemas.openxmlformats.org/officeDocument/2006/relationships/image" Target="../media/image32.emf"/><Relationship Id="rId34" Type="http://schemas.openxmlformats.org/officeDocument/2006/relationships/image" Target="../media/image44.emf"/><Relationship Id="rId7" Type="http://schemas.openxmlformats.org/officeDocument/2006/relationships/image" Target="../media/image20.png"/><Relationship Id="rId12" Type="http://schemas.openxmlformats.org/officeDocument/2006/relationships/image" Target="../media/image25.png"/><Relationship Id="rId17" Type="http://schemas.openxmlformats.org/officeDocument/2006/relationships/image" Target="../media/image28.jpeg"/><Relationship Id="rId25" Type="http://schemas.openxmlformats.org/officeDocument/2006/relationships/image" Target="../media/image36.jpeg"/><Relationship Id="rId33" Type="http://schemas.openxmlformats.org/officeDocument/2006/relationships/image" Target="../media/image43.emf"/><Relationship Id="rId38" Type="http://schemas.openxmlformats.org/officeDocument/2006/relationships/image" Target="../media/image48.png"/><Relationship Id="rId2" Type="http://schemas.openxmlformats.org/officeDocument/2006/relationships/image" Target="../media/image16.png"/><Relationship Id="rId16" Type="http://schemas.openxmlformats.org/officeDocument/2006/relationships/image" Target="../media/image27.png"/><Relationship Id="rId20" Type="http://schemas.openxmlformats.org/officeDocument/2006/relationships/image" Target="../media/image31.jpeg"/><Relationship Id="rId29" Type="http://schemas.microsoft.com/office/2007/relationships/hdphoto" Target="../media/hdphoto5.wdp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jpeg"/><Relationship Id="rId11" Type="http://schemas.openxmlformats.org/officeDocument/2006/relationships/image" Target="../media/image24.jpeg"/><Relationship Id="rId24" Type="http://schemas.openxmlformats.org/officeDocument/2006/relationships/image" Target="../media/image35.emf"/><Relationship Id="rId32" Type="http://schemas.openxmlformats.org/officeDocument/2006/relationships/image" Target="../media/image42.jpeg"/><Relationship Id="rId37" Type="http://schemas.openxmlformats.org/officeDocument/2006/relationships/image" Target="../media/image47.jpeg"/><Relationship Id="rId40" Type="http://schemas.openxmlformats.org/officeDocument/2006/relationships/image" Target="../media/image50.emf"/><Relationship Id="rId5" Type="http://schemas.openxmlformats.org/officeDocument/2006/relationships/image" Target="../media/image18.png"/><Relationship Id="rId15" Type="http://schemas.microsoft.com/office/2007/relationships/hdphoto" Target="../media/hdphoto4.wdp"/><Relationship Id="rId23" Type="http://schemas.openxmlformats.org/officeDocument/2006/relationships/image" Target="../media/image34.jpeg"/><Relationship Id="rId28" Type="http://schemas.openxmlformats.org/officeDocument/2006/relationships/image" Target="../media/image39.png"/><Relationship Id="rId36" Type="http://schemas.openxmlformats.org/officeDocument/2006/relationships/image" Target="../media/image46.emf"/><Relationship Id="rId10" Type="http://schemas.openxmlformats.org/officeDocument/2006/relationships/image" Target="../media/image23.png"/><Relationship Id="rId19" Type="http://schemas.openxmlformats.org/officeDocument/2006/relationships/image" Target="../media/image30.emf"/><Relationship Id="rId31" Type="http://schemas.openxmlformats.org/officeDocument/2006/relationships/image" Target="../media/image41.emf"/><Relationship Id="rId4" Type="http://schemas.openxmlformats.org/officeDocument/2006/relationships/image" Target="../media/image17.jpeg"/><Relationship Id="rId9" Type="http://schemas.openxmlformats.org/officeDocument/2006/relationships/image" Target="../media/image22.png"/><Relationship Id="rId14" Type="http://schemas.openxmlformats.org/officeDocument/2006/relationships/image" Target="../media/image26.png"/><Relationship Id="rId22" Type="http://schemas.openxmlformats.org/officeDocument/2006/relationships/image" Target="../media/image33.emf"/><Relationship Id="rId27" Type="http://schemas.openxmlformats.org/officeDocument/2006/relationships/image" Target="../media/image38.jpeg"/><Relationship Id="rId30" Type="http://schemas.openxmlformats.org/officeDocument/2006/relationships/image" Target="../media/image40.jpeg"/><Relationship Id="rId35" Type="http://schemas.openxmlformats.org/officeDocument/2006/relationships/image" Target="../media/image45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://office.microsoft.com/cs-cz/images/results.aspx?qu=cement&amp;ctt=1" TargetMode="External"/><Relationship Id="rId13" Type="http://schemas.openxmlformats.org/officeDocument/2006/relationships/hyperlink" Target="http://office.microsoft.com/cs-cz/images/results.aspx?qu=st%C5%99e%C5%A1n%C3%AD%20ta%C5%A1ka&amp;ctt=1" TargetMode="External"/><Relationship Id="rId18" Type="http://schemas.openxmlformats.org/officeDocument/2006/relationships/hyperlink" Target="http://office.microsoft.com/cs-cz/images/results.aspx?qu=pero&amp;ex=1" TargetMode="External"/><Relationship Id="rId26" Type="http://schemas.openxmlformats.org/officeDocument/2006/relationships/hyperlink" Target="http://office.microsoft.com/cs-cz/images/results.aspx?qu=sapon%C3%A1t&amp;ex=1" TargetMode="External"/><Relationship Id="rId3" Type="http://schemas.openxmlformats.org/officeDocument/2006/relationships/hyperlink" Target="http://office.microsoft.com/cs-cz/images/results.aspx?qu=blok&amp;ex=1" TargetMode="External"/><Relationship Id="rId21" Type="http://schemas.openxmlformats.org/officeDocument/2006/relationships/hyperlink" Target="http://office.microsoft.com/cs-cz/images/results.aspx?qu=rohl%C3%ADk&amp;ex=1" TargetMode="External"/><Relationship Id="rId7" Type="http://schemas.openxmlformats.org/officeDocument/2006/relationships/hyperlink" Target="http://office.microsoft.com/cs-cz/images/results.aspx?qu=tri%C4%8Dko&amp;ctt=1" TargetMode="External"/><Relationship Id="rId12" Type="http://schemas.openxmlformats.org/officeDocument/2006/relationships/hyperlink" Target="http://office.microsoft.com/cs-cz/images/results.aspx?qu=kalhoty&amp;ctt=1" TargetMode="External"/><Relationship Id="rId17" Type="http://schemas.openxmlformats.org/officeDocument/2006/relationships/hyperlink" Target="http://office.microsoft.com/cs-cz/images/results.aspx?ex=2&amp;qu=ml&#233;ko" TargetMode="External"/><Relationship Id="rId25" Type="http://schemas.openxmlformats.org/officeDocument/2006/relationships/hyperlink" Target="http://office.microsoft.com/cs-cz/images/results.aspx?qu=m%C3%BDdlo&amp;ex=1" TargetMode="External"/><Relationship Id="rId2" Type="http://schemas.openxmlformats.org/officeDocument/2006/relationships/hyperlink" Target="http://office.microsoft.com/cs-cz/images/results.aspx?qu=tu%C5%BEks&amp;ex=1" TargetMode="External"/><Relationship Id="rId16" Type="http://schemas.openxmlformats.org/officeDocument/2006/relationships/hyperlink" Target="http://office.microsoft.com/cs-cz/images/results.aspx?qu=cihla&amp;ctt=1" TargetMode="External"/><Relationship Id="rId20" Type="http://schemas.openxmlformats.org/officeDocument/2006/relationships/hyperlink" Target="http://office.microsoft.com/cs-cz/images/results.aspx?qu=dr%C3%A1t&amp;ex=1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office.microsoft.com/cs-cz/images/results.aspx?qu=l%C3%A9ky&amp;ctt=1" TargetMode="External"/><Relationship Id="rId11" Type="http://schemas.openxmlformats.org/officeDocument/2006/relationships/hyperlink" Target="http://office.microsoft.com/cs-cz/images/results.aspx?qu=televize&amp;ctt=1" TargetMode="External"/><Relationship Id="rId24" Type="http://schemas.openxmlformats.org/officeDocument/2006/relationships/hyperlink" Target="http://office.microsoft.com/cs-cz/images/results.aspx?qu=vrta%C4%8Dka&amp;ex=1" TargetMode="External"/><Relationship Id="rId5" Type="http://schemas.openxmlformats.org/officeDocument/2006/relationships/hyperlink" Target="http://office.microsoft.com/cs-cz/images/results.aspx?qu=se%C5%A1it&amp;ex=1" TargetMode="External"/><Relationship Id="rId15" Type="http://schemas.openxmlformats.org/officeDocument/2006/relationships/hyperlink" Target="http://office.microsoft.com/cs-cz/images/results.aspx?qu=chleba&amp;ctt=1" TargetMode="External"/><Relationship Id="rId23" Type="http://schemas.openxmlformats.org/officeDocument/2006/relationships/hyperlink" Target="http://office.microsoft.com/cs-cz/images/results.aspx?qu=%C5%A1roub&amp;ex=1" TargetMode="External"/><Relationship Id="rId10" Type="http://schemas.openxmlformats.org/officeDocument/2006/relationships/hyperlink" Target="http://office.microsoft.com/cs-cz/images/results.aspx?qu=barva&amp;ctt=1" TargetMode="External"/><Relationship Id="rId19" Type="http://schemas.openxmlformats.org/officeDocument/2006/relationships/hyperlink" Target="http://office.microsoft.com/cs-cz/images/results.aspx?qu=kladivo&amp;ex=1" TargetMode="External"/><Relationship Id="rId4" Type="http://schemas.openxmlformats.org/officeDocument/2006/relationships/hyperlink" Target="http://office.microsoft.com/cs-cz/images/results.aspx?qu=stoln%C3%AD+kalend%C3%A1%C5%99&amp;ex=1" TargetMode="External"/><Relationship Id="rId9" Type="http://schemas.openxmlformats.org/officeDocument/2006/relationships/hyperlink" Target="http://office.microsoft.com/cs-cz/images/results.aspx?qu=r%C3%A1dio&amp;ctt=1" TargetMode="External"/><Relationship Id="rId14" Type="http://schemas.openxmlformats.org/officeDocument/2006/relationships/hyperlink" Target="http://office.microsoft.com/cs-cz/images/results.aspx?qu=mobil&amp;ctt=1" TargetMode="External"/><Relationship Id="rId22" Type="http://schemas.openxmlformats.org/officeDocument/2006/relationships/hyperlink" Target="http://office.microsoft.com/cs-cz/images/results.aspx?qu=kol%C3%A1%C4%8D&amp;ex=1" TargetMode="External"/><Relationship Id="rId27" Type="http://schemas.openxmlformats.org/officeDocument/2006/relationships/hyperlink" Target="http://office.microsoft.com/cs-cz/images/results.aspx?qu=h%C5%99ben&amp;ex=1" TargetMode="Externa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office.microsoft.com/cs-cz/images/results.aspx?qu=%C4%8Daj&amp;ex=1" TargetMode="External"/><Relationship Id="rId3" Type="http://schemas.openxmlformats.org/officeDocument/2006/relationships/hyperlink" Target="http://office.microsoft.com/cs-cz/images/results.aspx?qu=%C5%A1pendl%C3%ADk&amp;ex=1" TargetMode="External"/><Relationship Id="rId7" Type="http://schemas.openxmlformats.org/officeDocument/2006/relationships/hyperlink" Target="http://office.microsoft.com/cs-cz/images/results.aspx?qu=k%C3%A1va&amp;ex=1" TargetMode="External"/><Relationship Id="rId2" Type="http://schemas.openxmlformats.org/officeDocument/2006/relationships/hyperlink" Target="http://office.microsoft.com/cs-cz/images/results.aspx?qu=nit&amp;ex=1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office.microsoft.com/cs-cz/images/results.aspx?qu=mouka&amp;ex=1" TargetMode="External"/><Relationship Id="rId5" Type="http://schemas.openxmlformats.org/officeDocument/2006/relationships/hyperlink" Target="http://office.microsoft.com/cs-cz/images/results.aspx?qu=t%C4%9Bstoviny&amp;ex=1" TargetMode="External"/><Relationship Id="rId10" Type="http://schemas.openxmlformats.org/officeDocument/2006/relationships/hyperlink" Target="http://office.microsoft.com/cs-cz/images/results.aspx?qu=rt%C4%9Bnka&amp;ex=1" TargetMode="External"/><Relationship Id="rId4" Type="http://schemas.openxmlformats.org/officeDocument/2006/relationships/hyperlink" Target="http://office.microsoft.com/cs-cz/images/results.aspx?qu=ma%C5%A1le&amp;ex=1" TargetMode="External"/><Relationship Id="rId9" Type="http://schemas.openxmlformats.org/officeDocument/2006/relationships/hyperlink" Target="http://office.microsoft.com/cs-cz/images/results.aspx?qu=ke%C4%8Dup&amp;ex=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881105650"/>
              </p:ext>
            </p:extLst>
          </p:nvPr>
        </p:nvGraphicFramePr>
        <p:xfrm>
          <a:off x="611560" y="908720"/>
          <a:ext cx="8152402" cy="19558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Obrázek 2"/>
          <p:cNvPicPr/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3728" y="3789040"/>
            <a:ext cx="5695057" cy="13332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29072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2060848"/>
            <a:ext cx="8064896" cy="2062103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 w="76200">
            <a:solidFill>
              <a:schemeClr val="bg2">
                <a:lumMod val="25000"/>
              </a:schemeClr>
            </a:solidFill>
          </a:ln>
        </p:spPr>
        <p:txBody>
          <a:bodyPr wrap="square" rtlCol="0">
            <a:spAutoFit/>
          </a:bodyPr>
          <a:lstStyle/>
          <a:p>
            <a:endParaRPr lang="cs-CZ" sz="3200" dirty="0" smtClean="0"/>
          </a:p>
          <a:p>
            <a:r>
              <a:rPr lang="cs-CZ" sz="3200" dirty="0" smtClean="0"/>
              <a:t>Zařaď správně výrobky podle toho, v jakých výrobních podnicích jsou vyrobeny.</a:t>
            </a:r>
          </a:p>
          <a:p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3019332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0427" y="44239"/>
            <a:ext cx="2133501" cy="461665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 w="38100">
            <a:solidFill>
              <a:schemeClr val="bg2">
                <a:lumMod val="2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potravinářské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189197" y="41145"/>
            <a:ext cx="1246897" cy="461665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 w="38100">
            <a:solidFill>
              <a:schemeClr val="bg2">
                <a:lumMod val="2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textilní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7504" y="44239"/>
            <a:ext cx="1478645" cy="461665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 w="38100">
            <a:solidFill>
              <a:schemeClr val="bg2">
                <a:lumMod val="2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chemické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658317" y="44239"/>
            <a:ext cx="1399194" cy="461665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 w="38100">
            <a:solidFill>
              <a:schemeClr val="bg2">
                <a:lumMod val="2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stavební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359708" y="44238"/>
            <a:ext cx="1656184" cy="461665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 w="38100">
            <a:solidFill>
              <a:schemeClr val="bg2">
                <a:lumMod val="2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spotřební </a:t>
            </a:r>
            <a:endParaRPr lang="cs-CZ" sz="24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6177" y="5438110"/>
            <a:ext cx="979944" cy="13733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96604" y="4837077"/>
            <a:ext cx="1266091" cy="8432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0973" y="4505591"/>
            <a:ext cx="1390740" cy="11528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73357" y="4837077"/>
            <a:ext cx="1145791" cy="7650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91038" y="5678979"/>
            <a:ext cx="1056485" cy="11998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5" name="Picture 7" descr="C:\Users\1Sl1\AppData\Local\Microsoft\Windows\Temporary Internet Files\Content.IE5\FKNHYGD1\MC900441332[1]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06801" y="4285959"/>
            <a:ext cx="1412243" cy="14122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57511" y="5824416"/>
            <a:ext cx="1355602" cy="10584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7" name="Picture 9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76121" y="5734920"/>
            <a:ext cx="1539689" cy="10765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8" name="Picture 10" descr="C:\Users\1Sl1\AppData\Local\Microsoft\Windows\Temporary Internet Files\Content.IE5\FKNHYGD1\MC900440382[1].PN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3519" y="5507182"/>
            <a:ext cx="1371600" cy="137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67793" y="4621823"/>
            <a:ext cx="977977" cy="9203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0" name="Picture 12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7853" y="4343318"/>
            <a:ext cx="1368296" cy="11001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1" name="Picture 13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1305" y="4343318"/>
            <a:ext cx="1152128" cy="12975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2" name="Picture 14"/>
          <p:cNvPicPr>
            <a:picLocks noChangeAspect="1" noChangeArrowheads="1"/>
          </p:cNvPicPr>
          <p:nvPr/>
        </p:nvPicPr>
        <p:blipFill rotWithShape="1">
          <a:blip r:embed="rId14" cstate="print"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6107" r="15501"/>
          <a:stretch/>
        </p:blipFill>
        <p:spPr bwMode="auto">
          <a:xfrm>
            <a:off x="-108520" y="5438110"/>
            <a:ext cx="1359546" cy="14198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3" name="Picture 15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35567" y="5824416"/>
            <a:ext cx="1310818" cy="10543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635556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07166" y="1772816"/>
            <a:ext cx="7992888" cy="2554545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 w="76200">
            <a:solidFill>
              <a:schemeClr val="bg2">
                <a:lumMod val="25000"/>
              </a:schemeClr>
            </a:solidFill>
          </a:ln>
        </p:spPr>
        <p:txBody>
          <a:bodyPr wrap="square" rtlCol="0">
            <a:spAutoFit/>
          </a:bodyPr>
          <a:lstStyle/>
          <a:p>
            <a:endParaRPr lang="cs-CZ" sz="3200" dirty="0" smtClean="0"/>
          </a:p>
          <a:p>
            <a:r>
              <a:rPr lang="cs-CZ" sz="3200" dirty="0" smtClean="0"/>
              <a:t>Představ si, že jsi prodavač(</a:t>
            </a:r>
            <a:r>
              <a:rPr lang="cs-CZ" sz="3200" dirty="0" err="1" smtClean="0"/>
              <a:t>ka</a:t>
            </a:r>
            <a:r>
              <a:rPr lang="cs-CZ" sz="3200" dirty="0" smtClean="0"/>
              <a:t>) a máš dát do regálu zboží podle toho, v jakých obchodech se prodává.</a:t>
            </a:r>
          </a:p>
          <a:p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40406394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1Sl1\Desktop\Verča\regál.pn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86863" l="0" r="984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876" r="4992" b="20439"/>
          <a:stretch/>
        </p:blipFill>
        <p:spPr bwMode="auto">
          <a:xfrm>
            <a:off x="277270" y="52830"/>
            <a:ext cx="8437418" cy="48245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11560" y="332656"/>
            <a:ext cx="161039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drogerie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37782" y="1124744"/>
            <a:ext cx="15841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pekárna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35938" y="4054179"/>
            <a:ext cx="19279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galanterie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70013" y="2649417"/>
            <a:ext cx="207534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železářství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37782" y="3501008"/>
            <a:ext cx="17263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potraviny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37782" y="1844824"/>
            <a:ext cx="19026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papírnictví</a:t>
            </a:r>
            <a:endParaRPr lang="cs-CZ" sz="28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1757" y="5445322"/>
            <a:ext cx="968717" cy="691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 descr="C:\Users\1Sl1\AppData\Local\Microsoft\Windows\Temporary Internet Files\Content.IE5\M0JF1KCB\MC900441732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57274" y="452925"/>
            <a:ext cx="928224" cy="928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41434" y="4843720"/>
            <a:ext cx="981890" cy="70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 descr="C:\Users\1Sl1\AppData\Local\Microsoft\Windows\Temporary Internet Files\Content.IE5\O3W8MS47\MC900432664[1]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12913" y="2106434"/>
            <a:ext cx="927572" cy="927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16958" y="-107916"/>
            <a:ext cx="1168540" cy="8811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 descr="C:\Users\1Sl1\AppData\Local\Microsoft\Windows\Temporary Internet Files\Content.IE5\900U1EBI\MC900441726[1].PN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12913" y="2918778"/>
            <a:ext cx="803549" cy="8035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1Sl1\AppData\Local\Microsoft\Windows\Temporary Internet Files\Content.IE5\DSPI0ZK7\MC900441278[1].PN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29639" y="3722327"/>
            <a:ext cx="893685" cy="8936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 flipH="1">
            <a:off x="6572525" y="4476205"/>
            <a:ext cx="833785" cy="11778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0" b="99065" l="2667" r="9816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46360" y="5286314"/>
            <a:ext cx="1368328" cy="9763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6" name="Picture 12"/>
          <p:cNvPicPr>
            <a:picLocks noChangeAspect="1" noChangeArrowheads="1"/>
          </p:cNvPicPr>
          <p:nvPr/>
        </p:nvPicPr>
        <p:blipFill>
          <a:blip r:embed="rId14"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31391" y="4577399"/>
            <a:ext cx="1268413" cy="847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7" name="Picture 13"/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63914" y="6136542"/>
            <a:ext cx="1152128" cy="7843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8" name="Picture 14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08953" y="5982150"/>
            <a:ext cx="1231433" cy="875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9" name="Picture 15"/>
          <p:cNvPicPr>
            <a:picLocks noChangeAspect="1" noChangeArrowheads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45355" y="4463275"/>
            <a:ext cx="1488310" cy="8281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0" name="Picture 16"/>
          <p:cNvPicPr>
            <a:picLocks noChangeAspect="1" noChangeArrowheads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79663" y="5341254"/>
            <a:ext cx="1071117" cy="8179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1" name="Picture 17"/>
          <p:cNvPicPr>
            <a:picLocks noChangeAspect="1" noChangeArrowheads="1"/>
          </p:cNvPicPr>
          <p:nvPr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7125" y="6199392"/>
            <a:ext cx="1048126" cy="7478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2" name="Picture 18"/>
          <p:cNvPicPr>
            <a:picLocks noChangeAspect="1" noChangeArrowheads="1"/>
          </p:cNvPicPr>
          <p:nvPr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54217" y="4655455"/>
            <a:ext cx="1421550" cy="7898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3" name="Picture 19"/>
          <p:cNvPicPr>
            <a:picLocks noChangeAspect="1" noChangeArrowheads="1"/>
          </p:cNvPicPr>
          <p:nvPr/>
        </p:nvPicPr>
        <p:blipFill>
          <a:blip r:embed="rId2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475" y="5658922"/>
            <a:ext cx="656478" cy="6803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4" name="Picture 20"/>
          <p:cNvPicPr>
            <a:picLocks noChangeAspect="1" noChangeArrowheads="1"/>
          </p:cNvPicPr>
          <p:nvPr/>
        </p:nvPicPr>
        <p:blipFill rotWithShape="1">
          <a:blip r:embed="rId2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743" t="40128"/>
          <a:stretch/>
        </p:blipFill>
        <p:spPr bwMode="auto">
          <a:xfrm>
            <a:off x="2957119" y="5194395"/>
            <a:ext cx="1184222" cy="8255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5" name="Picture 21"/>
          <p:cNvPicPr>
            <a:picLocks noChangeAspect="1" noChangeArrowheads="1"/>
          </p:cNvPicPr>
          <p:nvPr/>
        </p:nvPicPr>
        <p:blipFill>
          <a:blip r:embed="rId2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99034" y="5217811"/>
            <a:ext cx="686820" cy="7533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6" name="Picture 22"/>
          <p:cNvPicPr>
            <a:picLocks noChangeAspect="1" noChangeArrowheads="1"/>
          </p:cNvPicPr>
          <p:nvPr/>
        </p:nvPicPr>
        <p:blipFill>
          <a:blip r:embed="rId2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60206" y="5999116"/>
            <a:ext cx="1146919" cy="8183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7" name="Picture 23"/>
          <p:cNvPicPr>
            <a:picLocks noChangeAspect="1" noChangeArrowheads="1"/>
          </p:cNvPicPr>
          <p:nvPr/>
        </p:nvPicPr>
        <p:blipFill>
          <a:blip r:embed="rId2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 flipV="1">
            <a:off x="1803270" y="5128185"/>
            <a:ext cx="1521287" cy="8709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8" name="Picture 24"/>
          <p:cNvPicPr>
            <a:picLocks noChangeAspect="1" noChangeArrowheads="1"/>
          </p:cNvPicPr>
          <p:nvPr/>
        </p:nvPicPr>
        <p:blipFill>
          <a:blip r:embed="rId2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20923" y="4648258"/>
            <a:ext cx="596490" cy="8359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9" name="Picture 25"/>
          <p:cNvPicPr>
            <a:picLocks noChangeAspect="1" noChangeArrowheads="1"/>
          </p:cNvPicPr>
          <p:nvPr/>
        </p:nvPicPr>
        <p:blipFill rotWithShape="1">
          <a:blip r:embed="rId28" cstate="print">
            <a:extLst>
              <a:ext uri="{BEBA8EAE-BF5A-486C-A8C5-ECC9F3942E4B}">
                <a14:imgProps xmlns:a14="http://schemas.microsoft.com/office/drawing/2010/main">
                  <a14:imgLayer r:embed="rId29">
                    <a14:imgEffect>
                      <a14:backgroundRemoval t="10000" b="91333" l="10000" r="9228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21538" b="16769"/>
          <a:stretch/>
        </p:blipFill>
        <p:spPr bwMode="auto">
          <a:xfrm>
            <a:off x="-162953" y="6199392"/>
            <a:ext cx="1494593" cy="6586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50" name="Picture 26"/>
          <p:cNvPicPr>
            <a:picLocks noChangeAspect="1" noChangeArrowheads="1"/>
          </p:cNvPicPr>
          <p:nvPr/>
        </p:nvPicPr>
        <p:blipFill rotWithShape="1">
          <a:blip r:embed="rId3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992"/>
          <a:stretch/>
        </p:blipFill>
        <p:spPr bwMode="auto">
          <a:xfrm rot="5400000">
            <a:off x="2157206" y="4513572"/>
            <a:ext cx="561551" cy="9372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51" name="Picture 27"/>
          <p:cNvPicPr>
            <a:picLocks noChangeAspect="1" noChangeArrowheads="1"/>
          </p:cNvPicPr>
          <p:nvPr/>
        </p:nvPicPr>
        <p:blipFill>
          <a:blip r:embed="rId3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8280" y="4616294"/>
            <a:ext cx="905690" cy="7473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52" name="Picture 28"/>
          <p:cNvPicPr>
            <a:picLocks noChangeAspect="1" noChangeArrowheads="1"/>
          </p:cNvPicPr>
          <p:nvPr/>
        </p:nvPicPr>
        <p:blipFill>
          <a:blip r:embed="rId3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27877" y="6262673"/>
            <a:ext cx="863038" cy="615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53" name="Picture 29"/>
          <p:cNvPicPr>
            <a:picLocks noChangeAspect="1" noChangeArrowheads="1"/>
          </p:cNvPicPr>
          <p:nvPr/>
        </p:nvPicPr>
        <p:blipFill>
          <a:blip r:embed="rId3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54217" y="6254161"/>
            <a:ext cx="1143770" cy="6383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54" name="Picture 30"/>
          <p:cNvPicPr>
            <a:picLocks noChangeAspect="1" noChangeArrowheads="1"/>
          </p:cNvPicPr>
          <p:nvPr/>
        </p:nvPicPr>
        <p:blipFill>
          <a:blip r:embed="rId3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04973" y="5707136"/>
            <a:ext cx="874978" cy="4922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55" name="Picture 31"/>
          <p:cNvPicPr>
            <a:picLocks noChangeAspect="1" noChangeArrowheads="1"/>
          </p:cNvPicPr>
          <p:nvPr/>
        </p:nvPicPr>
        <p:blipFill>
          <a:blip r:embed="rId3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36016" y="1386354"/>
            <a:ext cx="646863" cy="8087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56" name="Picture 32"/>
          <p:cNvPicPr>
            <a:picLocks noChangeAspect="1" noChangeArrowheads="1"/>
          </p:cNvPicPr>
          <p:nvPr/>
        </p:nvPicPr>
        <p:blipFill>
          <a:blip r:embed="rId3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782" y="4655455"/>
            <a:ext cx="1277015" cy="7186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57" name="Picture 33"/>
          <p:cNvPicPr>
            <a:picLocks noChangeAspect="1" noChangeArrowheads="1"/>
          </p:cNvPicPr>
          <p:nvPr/>
        </p:nvPicPr>
        <p:blipFill>
          <a:blip r:embed="rId3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988" y="4701426"/>
            <a:ext cx="504487" cy="7567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58" name="Picture 34"/>
          <p:cNvPicPr>
            <a:picLocks noChangeAspect="1" noChangeArrowheads="1"/>
          </p:cNvPicPr>
          <p:nvPr/>
        </p:nvPicPr>
        <p:blipFill>
          <a:blip r:embed="rId3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03" y="5484215"/>
            <a:ext cx="640912" cy="7151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59" name="Picture 35"/>
          <p:cNvPicPr>
            <a:picLocks noChangeAspect="1" noChangeArrowheads="1"/>
          </p:cNvPicPr>
          <p:nvPr/>
        </p:nvPicPr>
        <p:blipFill>
          <a:blip r:embed="rId3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47734" y="5341254"/>
            <a:ext cx="1271219" cy="7173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60" name="Picture 36"/>
          <p:cNvPicPr>
            <a:picLocks noChangeAspect="1" noChangeArrowheads="1"/>
          </p:cNvPicPr>
          <p:nvPr/>
        </p:nvPicPr>
        <p:blipFill>
          <a:blip r:embed="rId4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67180" y="6024215"/>
            <a:ext cx="1675728" cy="9349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493576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67544" y="332656"/>
            <a:ext cx="828092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Anotace:</a:t>
            </a:r>
          </a:p>
          <a:p>
            <a:r>
              <a:rPr lang="cs-CZ" dirty="0" smtClean="0"/>
              <a:t>Tento úkol slouží k tomu, aby děti věděly, kde mají jaké výrobky koupit a také, aby se seznámily s tím, v jakém průmyslu </a:t>
            </a:r>
            <a:r>
              <a:rPr lang="cs-CZ" smtClean="0"/>
              <a:t>jsou vyrobeny.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7031657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extovéPole 15"/>
          <p:cNvSpPr txBox="1"/>
          <p:nvPr/>
        </p:nvSpPr>
        <p:spPr>
          <a:xfrm>
            <a:off x="179512" y="14813"/>
            <a:ext cx="8640960" cy="67710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/>
              <a:t>Obrázky jsou z vlastní galerie nebo z webové galerie:</a:t>
            </a:r>
          </a:p>
          <a:p>
            <a:endParaRPr lang="cs-CZ" sz="1200" dirty="0" smtClean="0">
              <a:solidFill>
                <a:schemeClr val="tx2">
                  <a:lumMod val="50000"/>
                </a:schemeClr>
              </a:solidFill>
            </a:endParaRPr>
          </a:p>
          <a:p>
            <a:r>
              <a:rPr lang="cs-CZ" sz="1200" dirty="0" err="1" smtClean="0">
                <a:solidFill>
                  <a:schemeClr val="tx2">
                    <a:lumMod val="50000"/>
                  </a:schemeClr>
                </a:solidFill>
              </a:rPr>
              <a:t>paselky</a:t>
            </a:r>
            <a:r>
              <a:rPr lang="cs-CZ" sz="1200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sz="1200" dirty="0">
                <a:solidFill>
                  <a:schemeClr val="tx2">
                    <a:lumMod val="50000"/>
                  </a:schemeClr>
                </a:solidFill>
              </a:rPr>
              <a:t>- </a:t>
            </a:r>
            <a:r>
              <a:rPr lang="cs-CZ" sz="1200" dirty="0">
                <a:solidFill>
                  <a:schemeClr val="tx2">
                    <a:lumMod val="50000"/>
                  </a:schemeClr>
                </a:solidFill>
                <a:hlinkClick r:id="rId2"/>
              </a:rPr>
              <a:t>http://office.microsoft.com/cs-cz/images/results.aspx?qu=tu%C5%BEks&amp;ex=1#ai:MP900341509</a:t>
            </a:r>
            <a:r>
              <a:rPr lang="cs-CZ" sz="1200" dirty="0" smtClean="0">
                <a:solidFill>
                  <a:schemeClr val="tx2">
                    <a:lumMod val="50000"/>
                  </a:schemeClr>
                </a:solidFill>
                <a:hlinkClick r:id="rId2"/>
              </a:rPr>
              <a:t>|</a:t>
            </a:r>
            <a:endParaRPr lang="cs-CZ" sz="1200" dirty="0" smtClean="0">
              <a:solidFill>
                <a:schemeClr val="tx2">
                  <a:lumMod val="50000"/>
                </a:schemeClr>
              </a:solidFill>
            </a:endParaRPr>
          </a:p>
          <a:p>
            <a:r>
              <a:rPr lang="cs-CZ" sz="1200" dirty="0">
                <a:solidFill>
                  <a:schemeClr val="tx2">
                    <a:lumMod val="50000"/>
                  </a:schemeClr>
                </a:solidFill>
              </a:rPr>
              <a:t>tužka - </a:t>
            </a:r>
            <a:r>
              <a:rPr lang="cs-CZ" sz="1200" dirty="0">
                <a:solidFill>
                  <a:schemeClr val="tx2">
                    <a:lumMod val="50000"/>
                  </a:schemeClr>
                </a:solidFill>
                <a:hlinkClick r:id="rId2"/>
              </a:rPr>
              <a:t>http://office.microsoft.com/cs-cz/images/results.aspx?qu=tu%C5%BEks&amp;ex=1#ai:MC900441732</a:t>
            </a:r>
            <a:r>
              <a:rPr lang="cs-CZ" sz="1200" dirty="0" smtClean="0">
                <a:solidFill>
                  <a:schemeClr val="tx2">
                    <a:lumMod val="50000"/>
                  </a:schemeClr>
                </a:solidFill>
                <a:hlinkClick r:id="rId2"/>
              </a:rPr>
              <a:t>|</a:t>
            </a:r>
            <a:endParaRPr lang="cs-CZ" sz="1200" dirty="0" smtClean="0">
              <a:solidFill>
                <a:schemeClr val="tx2">
                  <a:lumMod val="50000"/>
                </a:schemeClr>
              </a:solidFill>
            </a:endParaRPr>
          </a:p>
          <a:p>
            <a:r>
              <a:rPr lang="cs-CZ" sz="1200" dirty="0" smtClean="0">
                <a:solidFill>
                  <a:schemeClr val="tx2">
                    <a:lumMod val="50000"/>
                  </a:schemeClr>
                </a:solidFill>
              </a:rPr>
              <a:t>blok </a:t>
            </a:r>
            <a:r>
              <a:rPr lang="cs-CZ" sz="1200" dirty="0">
                <a:solidFill>
                  <a:schemeClr val="tx2">
                    <a:lumMod val="50000"/>
                  </a:schemeClr>
                </a:solidFill>
              </a:rPr>
              <a:t>- </a:t>
            </a:r>
            <a:r>
              <a:rPr lang="cs-CZ" sz="1200" dirty="0">
                <a:solidFill>
                  <a:schemeClr val="tx2">
                    <a:lumMod val="50000"/>
                  </a:schemeClr>
                </a:solidFill>
                <a:hlinkClick r:id="rId3"/>
              </a:rPr>
              <a:t>http://office.microsoft.com/cs-cz/images/results.aspx?qu=blok&amp;ex=1#ai:MP900385196</a:t>
            </a:r>
            <a:r>
              <a:rPr lang="cs-CZ" sz="1200" dirty="0" smtClean="0">
                <a:solidFill>
                  <a:schemeClr val="tx2">
                    <a:lumMod val="50000"/>
                  </a:schemeClr>
                </a:solidFill>
                <a:hlinkClick r:id="rId3"/>
              </a:rPr>
              <a:t>|</a:t>
            </a:r>
            <a:endParaRPr lang="cs-CZ" sz="1200" dirty="0" smtClean="0">
              <a:solidFill>
                <a:schemeClr val="tx2">
                  <a:lumMod val="50000"/>
                </a:schemeClr>
              </a:solidFill>
            </a:endParaRPr>
          </a:p>
          <a:p>
            <a:r>
              <a:rPr lang="cs-CZ" sz="1200" dirty="0">
                <a:solidFill>
                  <a:schemeClr val="tx2">
                    <a:lumMod val="50000"/>
                  </a:schemeClr>
                </a:solidFill>
              </a:rPr>
              <a:t>kalendář - </a:t>
            </a:r>
            <a:r>
              <a:rPr lang="cs-CZ" sz="1200" dirty="0">
                <a:solidFill>
                  <a:schemeClr val="tx2">
                    <a:lumMod val="50000"/>
                  </a:schemeClr>
                </a:solidFill>
                <a:hlinkClick r:id="rId4"/>
              </a:rPr>
              <a:t>http://office.microsoft.com/cs-cz/images/results.aspx?qu=stoln%C3%AD+kalend%C3%A1%C5%99&amp;ex=1#ai:MC900432664</a:t>
            </a:r>
            <a:r>
              <a:rPr lang="cs-CZ" sz="1200" dirty="0" smtClean="0">
                <a:solidFill>
                  <a:schemeClr val="tx2">
                    <a:lumMod val="50000"/>
                  </a:schemeClr>
                </a:solidFill>
                <a:hlinkClick r:id="rId4"/>
              </a:rPr>
              <a:t>|</a:t>
            </a:r>
            <a:endParaRPr lang="cs-CZ" sz="1200" dirty="0" smtClean="0">
              <a:solidFill>
                <a:schemeClr val="tx2">
                  <a:lumMod val="50000"/>
                </a:schemeClr>
              </a:solidFill>
            </a:endParaRPr>
          </a:p>
          <a:p>
            <a:r>
              <a:rPr lang="cs-CZ" sz="1200" dirty="0">
                <a:solidFill>
                  <a:schemeClr val="tx2">
                    <a:lumMod val="50000"/>
                  </a:schemeClr>
                </a:solidFill>
              </a:rPr>
              <a:t>aktovka - </a:t>
            </a:r>
            <a:r>
              <a:rPr lang="cs-CZ" sz="1200" dirty="0">
                <a:solidFill>
                  <a:schemeClr val="tx2">
                    <a:lumMod val="50000"/>
                  </a:schemeClr>
                </a:solidFill>
                <a:hlinkClick r:id="rId5"/>
              </a:rPr>
              <a:t>http://office.microsoft.com/cs-cz/images/results.aspx?qu=se%C5%A1it&amp;ex=1#ai:MC900413442</a:t>
            </a:r>
            <a:r>
              <a:rPr lang="cs-CZ" sz="1200" dirty="0" smtClean="0">
                <a:solidFill>
                  <a:schemeClr val="tx2">
                    <a:lumMod val="50000"/>
                  </a:schemeClr>
                </a:solidFill>
                <a:hlinkClick r:id="rId5"/>
              </a:rPr>
              <a:t>|</a:t>
            </a:r>
            <a:endParaRPr lang="cs-CZ" sz="1200" dirty="0" smtClean="0">
              <a:solidFill>
                <a:schemeClr val="tx2">
                  <a:lumMod val="50000"/>
                </a:schemeClr>
              </a:solidFill>
            </a:endParaRPr>
          </a:p>
          <a:p>
            <a:r>
              <a:rPr lang="cs-CZ" sz="1200" dirty="0">
                <a:solidFill>
                  <a:schemeClr val="tx2">
                    <a:lumMod val="50000"/>
                  </a:schemeClr>
                </a:solidFill>
              </a:rPr>
              <a:t>léky - </a:t>
            </a:r>
            <a:r>
              <a:rPr lang="cs-CZ" sz="1200" dirty="0">
                <a:solidFill>
                  <a:schemeClr val="tx2">
                    <a:lumMod val="50000"/>
                  </a:schemeClr>
                </a:solidFill>
                <a:hlinkClick r:id="rId6"/>
              </a:rPr>
              <a:t>http://office.microsoft.com/cs-cz/images/results.aspx?qu=l%C3%A9ky&amp;ctt=1#ai:MP900405260|mt:0</a:t>
            </a:r>
            <a:r>
              <a:rPr lang="cs-CZ" sz="1200" dirty="0" smtClean="0">
                <a:solidFill>
                  <a:schemeClr val="tx2">
                    <a:lumMod val="50000"/>
                  </a:schemeClr>
                </a:solidFill>
                <a:hlinkClick r:id="rId6"/>
              </a:rPr>
              <a:t>|</a:t>
            </a:r>
            <a:endParaRPr lang="cs-CZ" sz="1200" dirty="0" smtClean="0">
              <a:solidFill>
                <a:schemeClr val="tx2">
                  <a:lumMod val="50000"/>
                </a:schemeClr>
              </a:solidFill>
            </a:endParaRPr>
          </a:p>
          <a:p>
            <a:r>
              <a:rPr lang="cs-CZ" sz="1200" dirty="0">
                <a:solidFill>
                  <a:schemeClr val="tx2">
                    <a:lumMod val="50000"/>
                  </a:schemeClr>
                </a:solidFill>
              </a:rPr>
              <a:t>triko - </a:t>
            </a:r>
            <a:r>
              <a:rPr lang="cs-CZ" sz="1200" dirty="0">
                <a:solidFill>
                  <a:schemeClr val="tx2">
                    <a:lumMod val="50000"/>
                  </a:schemeClr>
                </a:solidFill>
                <a:hlinkClick r:id="rId7"/>
              </a:rPr>
              <a:t>http://office.microsoft.com/cs-cz/images/results.aspx?qu=tri%C4%8Dko&amp;ctt=1#ai:MC900113450|mt:0</a:t>
            </a:r>
            <a:r>
              <a:rPr lang="cs-CZ" sz="1200" dirty="0" smtClean="0">
                <a:solidFill>
                  <a:schemeClr val="tx2">
                    <a:lumMod val="50000"/>
                  </a:schemeClr>
                </a:solidFill>
                <a:hlinkClick r:id="rId7"/>
              </a:rPr>
              <a:t>|</a:t>
            </a:r>
            <a:endParaRPr lang="cs-CZ" sz="1200" dirty="0" smtClean="0">
              <a:solidFill>
                <a:schemeClr val="tx2">
                  <a:lumMod val="50000"/>
                </a:schemeClr>
              </a:solidFill>
            </a:endParaRPr>
          </a:p>
          <a:p>
            <a:r>
              <a:rPr lang="cs-CZ" sz="1200" dirty="0">
                <a:solidFill>
                  <a:schemeClr val="tx2">
                    <a:lumMod val="50000"/>
                  </a:schemeClr>
                </a:solidFill>
              </a:rPr>
              <a:t>cement - </a:t>
            </a:r>
            <a:r>
              <a:rPr lang="cs-CZ" sz="1200" dirty="0">
                <a:solidFill>
                  <a:schemeClr val="tx2">
                    <a:lumMod val="50000"/>
                  </a:schemeClr>
                </a:solidFill>
                <a:hlinkClick r:id="rId8"/>
              </a:rPr>
              <a:t>http://office.microsoft.com/cs-cz/images/results.aspx?qu=cement&amp;ctt=1#ai:MC900151959|mt:0</a:t>
            </a:r>
            <a:r>
              <a:rPr lang="cs-CZ" sz="1200" dirty="0" smtClean="0">
                <a:solidFill>
                  <a:schemeClr val="tx2">
                    <a:lumMod val="50000"/>
                  </a:schemeClr>
                </a:solidFill>
                <a:hlinkClick r:id="rId8"/>
              </a:rPr>
              <a:t>|</a:t>
            </a:r>
            <a:endParaRPr lang="cs-CZ" sz="1200" dirty="0" smtClean="0">
              <a:solidFill>
                <a:schemeClr val="tx2">
                  <a:lumMod val="50000"/>
                </a:schemeClr>
              </a:solidFill>
            </a:endParaRPr>
          </a:p>
          <a:p>
            <a:r>
              <a:rPr lang="cs-CZ" sz="1200" dirty="0">
                <a:solidFill>
                  <a:schemeClr val="tx2">
                    <a:lumMod val="50000"/>
                  </a:schemeClr>
                </a:solidFill>
              </a:rPr>
              <a:t>rádio - </a:t>
            </a:r>
            <a:r>
              <a:rPr lang="cs-CZ" sz="1200" dirty="0">
                <a:solidFill>
                  <a:schemeClr val="tx2">
                    <a:lumMod val="50000"/>
                  </a:schemeClr>
                </a:solidFill>
                <a:hlinkClick r:id="rId9"/>
              </a:rPr>
              <a:t>http://</a:t>
            </a:r>
            <a:r>
              <a:rPr lang="cs-CZ" sz="1200" dirty="0" smtClean="0">
                <a:solidFill>
                  <a:schemeClr val="tx2">
                    <a:lumMod val="50000"/>
                  </a:schemeClr>
                </a:solidFill>
                <a:hlinkClick r:id="rId9"/>
              </a:rPr>
              <a:t>office.microsoft.com/cs-cz/images/results.aspx?qu=r%C3%A1dio&amp;ctt=1#ai:MC900379337|mt:0</a:t>
            </a:r>
            <a:endParaRPr lang="cs-CZ" sz="1200" dirty="0" smtClean="0">
              <a:solidFill>
                <a:schemeClr val="tx2">
                  <a:lumMod val="50000"/>
                </a:schemeClr>
              </a:solidFill>
            </a:endParaRPr>
          </a:p>
          <a:p>
            <a:r>
              <a:rPr lang="cs-CZ" sz="1200" dirty="0">
                <a:solidFill>
                  <a:schemeClr val="tx2">
                    <a:lumMod val="50000"/>
                  </a:schemeClr>
                </a:solidFill>
              </a:rPr>
              <a:t>barva - </a:t>
            </a:r>
            <a:r>
              <a:rPr lang="cs-CZ" sz="1200" dirty="0">
                <a:solidFill>
                  <a:schemeClr val="tx2">
                    <a:lumMod val="50000"/>
                  </a:schemeClr>
                </a:solidFill>
                <a:hlinkClick r:id="rId10"/>
              </a:rPr>
              <a:t>http://office.microsoft.com/cs-cz/images/results.aspx?qu=barva&amp;ctt=1#ai:MC900440382|mt:0</a:t>
            </a:r>
            <a:r>
              <a:rPr lang="cs-CZ" sz="1200" dirty="0" smtClean="0">
                <a:solidFill>
                  <a:schemeClr val="tx2">
                    <a:lumMod val="50000"/>
                  </a:schemeClr>
                </a:solidFill>
                <a:hlinkClick r:id="rId10"/>
              </a:rPr>
              <a:t>|</a:t>
            </a:r>
            <a:endParaRPr lang="cs-CZ" sz="1200" dirty="0" smtClean="0">
              <a:solidFill>
                <a:schemeClr val="tx2">
                  <a:lumMod val="50000"/>
                </a:schemeClr>
              </a:solidFill>
            </a:endParaRPr>
          </a:p>
          <a:p>
            <a:r>
              <a:rPr lang="cs-CZ" sz="1200" dirty="0">
                <a:solidFill>
                  <a:schemeClr val="tx2">
                    <a:lumMod val="50000"/>
                  </a:schemeClr>
                </a:solidFill>
              </a:rPr>
              <a:t>televize - </a:t>
            </a:r>
            <a:r>
              <a:rPr lang="cs-CZ" sz="1200" dirty="0">
                <a:solidFill>
                  <a:schemeClr val="tx2">
                    <a:lumMod val="50000"/>
                  </a:schemeClr>
                </a:solidFill>
                <a:hlinkClick r:id="rId11"/>
              </a:rPr>
              <a:t>http://</a:t>
            </a:r>
            <a:r>
              <a:rPr lang="cs-CZ" sz="1200" dirty="0" smtClean="0">
                <a:solidFill>
                  <a:schemeClr val="tx2">
                    <a:lumMod val="50000"/>
                  </a:schemeClr>
                </a:solidFill>
                <a:hlinkClick r:id="rId11"/>
              </a:rPr>
              <a:t>office.microsoft.com/cs-cz/images/results.aspx?qu=televize&amp;ctt=1#ai:MC900048652|mt:0</a:t>
            </a:r>
            <a:endParaRPr lang="cs-CZ" sz="1200" dirty="0" smtClean="0">
              <a:solidFill>
                <a:schemeClr val="tx2">
                  <a:lumMod val="50000"/>
                </a:schemeClr>
              </a:solidFill>
            </a:endParaRPr>
          </a:p>
          <a:p>
            <a:r>
              <a:rPr lang="cs-CZ" sz="1200" dirty="0">
                <a:solidFill>
                  <a:schemeClr val="tx2">
                    <a:lumMod val="50000"/>
                  </a:schemeClr>
                </a:solidFill>
              </a:rPr>
              <a:t>oblečení - </a:t>
            </a:r>
            <a:r>
              <a:rPr lang="cs-CZ" sz="1200" dirty="0">
                <a:solidFill>
                  <a:schemeClr val="tx2">
                    <a:lumMod val="50000"/>
                  </a:schemeClr>
                </a:solidFill>
                <a:hlinkClick r:id="rId12"/>
              </a:rPr>
              <a:t>http://office.microsoft.com/cs-cz/images/results.aspx?qu=kalhoty&amp;ctt=1#ai:MC900432091|mt:0|</a:t>
            </a:r>
            <a:endParaRPr lang="cs-CZ" sz="1200" dirty="0">
              <a:solidFill>
                <a:schemeClr val="tx2">
                  <a:lumMod val="50000"/>
                </a:schemeClr>
              </a:solidFill>
            </a:endParaRPr>
          </a:p>
          <a:p>
            <a:r>
              <a:rPr lang="cs-CZ" sz="1200" dirty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sz="1200" dirty="0">
                <a:solidFill>
                  <a:schemeClr val="tx2">
                    <a:lumMod val="50000"/>
                  </a:schemeClr>
                </a:solidFill>
                <a:hlinkClick r:id="rId12"/>
              </a:rPr>
              <a:t>http://office.microsoft.com/cs-cz/images/results.aspx?qu=kalhoty&amp;ctt=1#ai:MC900351180|mt:0</a:t>
            </a:r>
            <a:r>
              <a:rPr lang="cs-CZ" sz="1200" dirty="0" smtClean="0">
                <a:solidFill>
                  <a:schemeClr val="tx2">
                    <a:lumMod val="50000"/>
                  </a:schemeClr>
                </a:solidFill>
                <a:hlinkClick r:id="rId12"/>
              </a:rPr>
              <a:t>|</a:t>
            </a:r>
            <a:endParaRPr lang="cs-CZ" sz="1200" dirty="0" smtClean="0">
              <a:solidFill>
                <a:schemeClr val="tx2">
                  <a:lumMod val="50000"/>
                </a:schemeClr>
              </a:solidFill>
            </a:endParaRPr>
          </a:p>
          <a:p>
            <a:r>
              <a:rPr lang="cs-CZ" sz="1200" dirty="0">
                <a:solidFill>
                  <a:schemeClr val="tx2">
                    <a:lumMod val="50000"/>
                  </a:schemeClr>
                </a:solidFill>
              </a:rPr>
              <a:t>taška - </a:t>
            </a:r>
            <a:r>
              <a:rPr lang="cs-CZ" sz="1200" dirty="0">
                <a:solidFill>
                  <a:schemeClr val="tx2">
                    <a:lumMod val="50000"/>
                  </a:schemeClr>
                </a:solidFill>
                <a:hlinkClick r:id="rId13"/>
              </a:rPr>
              <a:t>http://</a:t>
            </a:r>
            <a:r>
              <a:rPr lang="cs-CZ" sz="1200" dirty="0" smtClean="0">
                <a:solidFill>
                  <a:schemeClr val="tx2">
                    <a:lumMod val="50000"/>
                  </a:schemeClr>
                </a:solidFill>
                <a:hlinkClick r:id="rId13"/>
              </a:rPr>
              <a:t>office.microsoft.com/cs-cz/images/results.aspx?qu=st%C5%99e%C5%A1n%C3%AD%20ta%C5%A1ka&amp;ctt=1#ai:MC900233669|mt:0</a:t>
            </a:r>
            <a:endParaRPr lang="cs-CZ" sz="1200" dirty="0" smtClean="0">
              <a:solidFill>
                <a:schemeClr val="tx2">
                  <a:lumMod val="50000"/>
                </a:schemeClr>
              </a:solidFill>
            </a:endParaRPr>
          </a:p>
          <a:p>
            <a:r>
              <a:rPr lang="cs-CZ" sz="1200" dirty="0">
                <a:solidFill>
                  <a:schemeClr val="tx2">
                    <a:lumMod val="50000"/>
                  </a:schemeClr>
                </a:solidFill>
              </a:rPr>
              <a:t>mobil - </a:t>
            </a:r>
            <a:r>
              <a:rPr lang="cs-CZ" sz="1200" dirty="0">
                <a:solidFill>
                  <a:schemeClr val="tx2">
                    <a:lumMod val="50000"/>
                  </a:schemeClr>
                </a:solidFill>
                <a:hlinkClick r:id="rId14"/>
              </a:rPr>
              <a:t>http://office.microsoft.com/cs-cz/images/results.aspx?qu=mobil&amp;ctt=1#ai:MC900441332|mt:0</a:t>
            </a:r>
            <a:r>
              <a:rPr lang="cs-CZ" sz="1200" dirty="0" smtClean="0">
                <a:solidFill>
                  <a:schemeClr val="tx2">
                    <a:lumMod val="50000"/>
                  </a:schemeClr>
                </a:solidFill>
                <a:hlinkClick r:id="rId14"/>
              </a:rPr>
              <a:t>|</a:t>
            </a:r>
            <a:endParaRPr lang="cs-CZ" sz="1200" dirty="0" smtClean="0">
              <a:solidFill>
                <a:schemeClr val="tx2">
                  <a:lumMod val="50000"/>
                </a:schemeClr>
              </a:solidFill>
            </a:endParaRPr>
          </a:p>
          <a:p>
            <a:r>
              <a:rPr lang="cs-CZ" sz="1200" dirty="0">
                <a:solidFill>
                  <a:schemeClr val="tx2">
                    <a:lumMod val="50000"/>
                  </a:schemeClr>
                </a:solidFill>
              </a:rPr>
              <a:t>chleba - </a:t>
            </a:r>
            <a:r>
              <a:rPr lang="cs-CZ" sz="1200" dirty="0">
                <a:solidFill>
                  <a:schemeClr val="tx2">
                    <a:lumMod val="50000"/>
                  </a:schemeClr>
                </a:solidFill>
                <a:hlinkClick r:id="rId15"/>
              </a:rPr>
              <a:t>http://office.microsoft.com/cs-cz/images/results.aspx?qu=chleba&amp;ctt=1#ai:MC900412950|mt:0</a:t>
            </a:r>
            <a:r>
              <a:rPr lang="cs-CZ" sz="1200" dirty="0" smtClean="0">
                <a:solidFill>
                  <a:schemeClr val="tx2">
                    <a:lumMod val="50000"/>
                  </a:schemeClr>
                </a:solidFill>
                <a:hlinkClick r:id="rId15"/>
              </a:rPr>
              <a:t>|</a:t>
            </a:r>
            <a:endParaRPr lang="cs-CZ" sz="1200" dirty="0" smtClean="0">
              <a:solidFill>
                <a:schemeClr val="tx2">
                  <a:lumMod val="50000"/>
                </a:schemeClr>
              </a:solidFill>
            </a:endParaRPr>
          </a:p>
          <a:p>
            <a:r>
              <a:rPr lang="cs-CZ" sz="1200" dirty="0">
                <a:solidFill>
                  <a:schemeClr val="tx2">
                    <a:lumMod val="50000"/>
                  </a:schemeClr>
                </a:solidFill>
              </a:rPr>
              <a:t>vánočka - </a:t>
            </a:r>
            <a:r>
              <a:rPr lang="cs-CZ" sz="1200" dirty="0">
                <a:solidFill>
                  <a:schemeClr val="tx2">
                    <a:lumMod val="50000"/>
                  </a:schemeClr>
                </a:solidFill>
                <a:hlinkClick r:id="rId15"/>
              </a:rPr>
              <a:t>http://office.microsoft.com/cs-cz/images/results.aspx?qu=chleba&amp;ctt=1#ai:MP900433322|mt:0</a:t>
            </a:r>
            <a:r>
              <a:rPr lang="cs-CZ" sz="1200" dirty="0" smtClean="0">
                <a:solidFill>
                  <a:schemeClr val="tx2">
                    <a:lumMod val="50000"/>
                  </a:schemeClr>
                </a:solidFill>
                <a:hlinkClick r:id="rId15"/>
              </a:rPr>
              <a:t>|</a:t>
            </a:r>
            <a:endParaRPr lang="cs-CZ" sz="1200" dirty="0" smtClean="0">
              <a:solidFill>
                <a:schemeClr val="tx2">
                  <a:lumMod val="50000"/>
                </a:schemeClr>
              </a:solidFill>
            </a:endParaRPr>
          </a:p>
          <a:p>
            <a:r>
              <a:rPr lang="cs-CZ" sz="1200" dirty="0">
                <a:solidFill>
                  <a:schemeClr val="tx2">
                    <a:lumMod val="50000"/>
                  </a:schemeClr>
                </a:solidFill>
              </a:rPr>
              <a:t>cihla - </a:t>
            </a:r>
            <a:r>
              <a:rPr lang="cs-CZ" sz="1200" dirty="0">
                <a:solidFill>
                  <a:schemeClr val="tx2">
                    <a:lumMod val="50000"/>
                  </a:schemeClr>
                </a:solidFill>
                <a:hlinkClick r:id="rId16"/>
              </a:rPr>
              <a:t>http://</a:t>
            </a:r>
            <a:r>
              <a:rPr lang="cs-CZ" sz="1200" dirty="0" smtClean="0">
                <a:solidFill>
                  <a:schemeClr val="tx2">
                    <a:lumMod val="50000"/>
                  </a:schemeClr>
                </a:solidFill>
                <a:hlinkClick r:id="rId16"/>
              </a:rPr>
              <a:t>office.microsoft.com/cs-cz/images/results.aspx?qu=cihla&amp;ctt=1#ai:MC900233823|mt:0</a:t>
            </a:r>
            <a:endParaRPr lang="cs-CZ" sz="1200" dirty="0" smtClean="0">
              <a:solidFill>
                <a:schemeClr val="tx2">
                  <a:lumMod val="50000"/>
                </a:schemeClr>
              </a:solidFill>
            </a:endParaRPr>
          </a:p>
          <a:p>
            <a:r>
              <a:rPr lang="cs-CZ" sz="1200" dirty="0">
                <a:solidFill>
                  <a:schemeClr val="tx2">
                    <a:lumMod val="50000"/>
                  </a:schemeClr>
                </a:solidFill>
              </a:rPr>
              <a:t>mléko - </a:t>
            </a:r>
            <a:r>
              <a:rPr lang="cs-CZ" sz="1200" dirty="0">
                <a:solidFill>
                  <a:schemeClr val="tx2">
                    <a:lumMod val="50000"/>
                  </a:schemeClr>
                </a:solidFill>
                <a:hlinkClick r:id="rId17"/>
              </a:rPr>
              <a:t>http://office.microsoft.com/</a:t>
            </a:r>
            <a:r>
              <a:rPr lang="cs-CZ" sz="1200" dirty="0" err="1">
                <a:solidFill>
                  <a:schemeClr val="tx2">
                    <a:lumMod val="50000"/>
                  </a:schemeClr>
                </a:solidFill>
                <a:hlinkClick r:id="rId17"/>
              </a:rPr>
              <a:t>cs-cz</a:t>
            </a:r>
            <a:r>
              <a:rPr lang="cs-CZ" sz="1200" dirty="0">
                <a:solidFill>
                  <a:schemeClr val="tx2">
                    <a:lumMod val="50000"/>
                  </a:schemeClr>
                </a:solidFill>
                <a:hlinkClick r:id="rId17"/>
              </a:rPr>
              <a:t>/</a:t>
            </a:r>
            <a:r>
              <a:rPr lang="cs-CZ" sz="1200" dirty="0" err="1">
                <a:solidFill>
                  <a:schemeClr val="tx2">
                    <a:lumMod val="50000"/>
                  </a:schemeClr>
                </a:solidFill>
                <a:hlinkClick r:id="rId17"/>
              </a:rPr>
              <a:t>images</a:t>
            </a:r>
            <a:r>
              <a:rPr lang="cs-CZ" sz="1200" dirty="0">
                <a:solidFill>
                  <a:schemeClr val="tx2">
                    <a:lumMod val="50000"/>
                  </a:schemeClr>
                </a:solidFill>
                <a:hlinkClick r:id="rId17"/>
              </a:rPr>
              <a:t>/</a:t>
            </a:r>
            <a:r>
              <a:rPr lang="cs-CZ" sz="1200" dirty="0" err="1">
                <a:solidFill>
                  <a:schemeClr val="tx2">
                    <a:lumMod val="50000"/>
                  </a:schemeClr>
                </a:solidFill>
                <a:hlinkClick r:id="rId17"/>
              </a:rPr>
              <a:t>results.aspx?ex</a:t>
            </a:r>
            <a:r>
              <a:rPr lang="cs-CZ" sz="1200" dirty="0">
                <a:solidFill>
                  <a:schemeClr val="tx2">
                    <a:lumMod val="50000"/>
                  </a:schemeClr>
                </a:solidFill>
                <a:hlinkClick r:id="rId17"/>
              </a:rPr>
              <a:t>=2&amp;qu=mléko#ai:MP900321172|mt:0</a:t>
            </a:r>
            <a:r>
              <a:rPr lang="cs-CZ" sz="1200" dirty="0" smtClean="0">
                <a:solidFill>
                  <a:schemeClr val="tx2">
                    <a:lumMod val="50000"/>
                  </a:schemeClr>
                </a:solidFill>
                <a:hlinkClick r:id="rId17"/>
              </a:rPr>
              <a:t>|</a:t>
            </a:r>
            <a:endParaRPr lang="cs-CZ" sz="1200" dirty="0" smtClean="0">
              <a:solidFill>
                <a:schemeClr val="tx2">
                  <a:lumMod val="50000"/>
                </a:schemeClr>
              </a:solidFill>
            </a:endParaRPr>
          </a:p>
          <a:p>
            <a:r>
              <a:rPr lang="cs-CZ" sz="1200" dirty="0">
                <a:solidFill>
                  <a:schemeClr val="tx2">
                    <a:lumMod val="50000"/>
                  </a:schemeClr>
                </a:solidFill>
              </a:rPr>
              <a:t>pero -  </a:t>
            </a:r>
            <a:r>
              <a:rPr lang="cs-CZ" sz="1200" dirty="0">
                <a:solidFill>
                  <a:schemeClr val="tx2">
                    <a:lumMod val="50000"/>
                  </a:schemeClr>
                </a:solidFill>
                <a:hlinkClick r:id="rId18"/>
              </a:rPr>
              <a:t>http://office.microsoft.com/cs-cz/images/results.aspx?qu=pero&amp;ex=1#ai:MC900441726</a:t>
            </a:r>
            <a:r>
              <a:rPr lang="cs-CZ" sz="1200" dirty="0" smtClean="0">
                <a:solidFill>
                  <a:schemeClr val="tx2">
                    <a:lumMod val="50000"/>
                  </a:schemeClr>
                </a:solidFill>
                <a:hlinkClick r:id="rId18"/>
              </a:rPr>
              <a:t>|</a:t>
            </a:r>
            <a:endParaRPr lang="cs-CZ" sz="1200" dirty="0" smtClean="0">
              <a:solidFill>
                <a:schemeClr val="tx2">
                  <a:lumMod val="50000"/>
                </a:schemeClr>
              </a:solidFill>
            </a:endParaRPr>
          </a:p>
          <a:p>
            <a:r>
              <a:rPr lang="cs-CZ" sz="1200" dirty="0">
                <a:solidFill>
                  <a:schemeClr val="tx2">
                    <a:lumMod val="50000"/>
                  </a:schemeClr>
                </a:solidFill>
              </a:rPr>
              <a:t>kladivo - </a:t>
            </a:r>
            <a:r>
              <a:rPr lang="cs-CZ" sz="1200" dirty="0">
                <a:solidFill>
                  <a:schemeClr val="tx2">
                    <a:lumMod val="50000"/>
                  </a:schemeClr>
                </a:solidFill>
                <a:hlinkClick r:id="rId19"/>
              </a:rPr>
              <a:t>http://office.microsoft.com/cs-cz/images/results.aspx?qu=kladivo&amp;ex=1#ai:MC900441278</a:t>
            </a:r>
            <a:r>
              <a:rPr lang="cs-CZ" sz="1200" dirty="0" smtClean="0">
                <a:solidFill>
                  <a:schemeClr val="tx2">
                    <a:lumMod val="50000"/>
                  </a:schemeClr>
                </a:solidFill>
                <a:hlinkClick r:id="rId19"/>
              </a:rPr>
              <a:t>|</a:t>
            </a:r>
            <a:endParaRPr lang="cs-CZ" sz="1200" dirty="0" smtClean="0">
              <a:solidFill>
                <a:schemeClr val="tx2">
                  <a:lumMod val="50000"/>
                </a:schemeClr>
              </a:solidFill>
            </a:endParaRPr>
          </a:p>
          <a:p>
            <a:r>
              <a:rPr lang="cs-CZ" sz="1200" dirty="0">
                <a:solidFill>
                  <a:schemeClr val="tx2">
                    <a:lumMod val="50000"/>
                  </a:schemeClr>
                </a:solidFill>
              </a:rPr>
              <a:t>kleště - </a:t>
            </a:r>
            <a:r>
              <a:rPr lang="cs-CZ" sz="1200" dirty="0">
                <a:solidFill>
                  <a:schemeClr val="tx2">
                    <a:lumMod val="50000"/>
                  </a:schemeClr>
                </a:solidFill>
                <a:hlinkClick r:id="rId20"/>
              </a:rPr>
              <a:t>http://office.microsoft.com/cs-cz/images/results.aspx?qu=dr%C3%A1t&amp;ex=1#ai:MP900401378</a:t>
            </a:r>
            <a:r>
              <a:rPr lang="cs-CZ" sz="1200" dirty="0" smtClean="0">
                <a:solidFill>
                  <a:schemeClr val="tx2">
                    <a:lumMod val="50000"/>
                  </a:schemeClr>
                </a:solidFill>
                <a:hlinkClick r:id="rId20"/>
              </a:rPr>
              <a:t>|</a:t>
            </a:r>
            <a:endParaRPr lang="cs-CZ" sz="1200" dirty="0" smtClean="0">
              <a:solidFill>
                <a:schemeClr val="tx2">
                  <a:lumMod val="50000"/>
                </a:schemeClr>
              </a:solidFill>
            </a:endParaRPr>
          </a:p>
          <a:p>
            <a:r>
              <a:rPr lang="cs-CZ" sz="1200" dirty="0">
                <a:solidFill>
                  <a:schemeClr val="tx2">
                    <a:lumMod val="50000"/>
                  </a:schemeClr>
                </a:solidFill>
              </a:rPr>
              <a:t>drát - </a:t>
            </a:r>
            <a:r>
              <a:rPr lang="cs-CZ" sz="1200" dirty="0">
                <a:solidFill>
                  <a:schemeClr val="tx2">
                    <a:lumMod val="50000"/>
                  </a:schemeClr>
                </a:solidFill>
                <a:hlinkClick r:id="rId20"/>
              </a:rPr>
              <a:t>http://office.microsoft.com/cs-cz/images/results.aspx?qu=dr%C3%A1t&amp;ex=1#ai:MP900386658</a:t>
            </a:r>
            <a:r>
              <a:rPr lang="cs-CZ" sz="1200" dirty="0" smtClean="0">
                <a:solidFill>
                  <a:schemeClr val="tx2">
                    <a:lumMod val="50000"/>
                  </a:schemeClr>
                </a:solidFill>
                <a:hlinkClick r:id="rId20"/>
              </a:rPr>
              <a:t>|</a:t>
            </a:r>
            <a:endParaRPr lang="cs-CZ" sz="1200" dirty="0" smtClean="0">
              <a:solidFill>
                <a:schemeClr val="tx2">
                  <a:lumMod val="50000"/>
                </a:schemeClr>
              </a:solidFill>
            </a:endParaRPr>
          </a:p>
          <a:p>
            <a:r>
              <a:rPr lang="cs-CZ" sz="1200" dirty="0">
                <a:solidFill>
                  <a:schemeClr val="tx2">
                    <a:lumMod val="50000"/>
                  </a:schemeClr>
                </a:solidFill>
              </a:rPr>
              <a:t>preclíky - </a:t>
            </a:r>
            <a:r>
              <a:rPr lang="cs-CZ" sz="1200" dirty="0">
                <a:solidFill>
                  <a:schemeClr val="tx2">
                    <a:lumMod val="50000"/>
                  </a:schemeClr>
                </a:solidFill>
                <a:hlinkClick r:id="rId21"/>
              </a:rPr>
              <a:t>http://office.microsoft.com/cs-cz/images/results.aspx?qu=rohl%C3%ADk&amp;ex=1#ai:MP900430471</a:t>
            </a:r>
            <a:r>
              <a:rPr lang="cs-CZ" sz="1200" dirty="0" smtClean="0">
                <a:solidFill>
                  <a:schemeClr val="tx2">
                    <a:lumMod val="50000"/>
                  </a:schemeClr>
                </a:solidFill>
                <a:hlinkClick r:id="rId21"/>
              </a:rPr>
              <a:t>|</a:t>
            </a:r>
            <a:endParaRPr lang="cs-CZ" sz="1200" dirty="0" smtClean="0">
              <a:solidFill>
                <a:schemeClr val="tx2">
                  <a:lumMod val="50000"/>
                </a:schemeClr>
              </a:solidFill>
            </a:endParaRPr>
          </a:p>
          <a:p>
            <a:r>
              <a:rPr lang="cs-CZ" sz="1200" dirty="0">
                <a:solidFill>
                  <a:schemeClr val="tx2">
                    <a:lumMod val="50000"/>
                  </a:schemeClr>
                </a:solidFill>
              </a:rPr>
              <a:t>košík - </a:t>
            </a:r>
            <a:r>
              <a:rPr lang="cs-CZ" sz="1200" dirty="0">
                <a:solidFill>
                  <a:schemeClr val="tx2">
                    <a:lumMod val="50000"/>
                  </a:schemeClr>
                </a:solidFill>
                <a:hlinkClick r:id="rId21"/>
              </a:rPr>
              <a:t>http://office.microsoft.com/cs-cz/images/results.aspx?qu=rohl%C3%ADk&amp;ex=1#ai:MC900058355</a:t>
            </a:r>
            <a:r>
              <a:rPr lang="cs-CZ" sz="1200" dirty="0" smtClean="0">
                <a:solidFill>
                  <a:schemeClr val="tx2">
                    <a:lumMod val="50000"/>
                  </a:schemeClr>
                </a:solidFill>
                <a:hlinkClick r:id="rId21"/>
              </a:rPr>
              <a:t>|</a:t>
            </a:r>
            <a:endParaRPr lang="cs-CZ" sz="1200" dirty="0" smtClean="0">
              <a:solidFill>
                <a:schemeClr val="tx2">
                  <a:lumMod val="50000"/>
                </a:schemeClr>
              </a:solidFill>
            </a:endParaRPr>
          </a:p>
          <a:p>
            <a:r>
              <a:rPr lang="cs-CZ" sz="1200" dirty="0">
                <a:solidFill>
                  <a:schemeClr val="tx2">
                    <a:lumMod val="50000"/>
                  </a:schemeClr>
                </a:solidFill>
              </a:rPr>
              <a:t>bábovka - </a:t>
            </a:r>
            <a:r>
              <a:rPr lang="cs-CZ" sz="1200" dirty="0">
                <a:solidFill>
                  <a:schemeClr val="tx2">
                    <a:lumMod val="50000"/>
                  </a:schemeClr>
                </a:solidFill>
                <a:hlinkClick r:id="rId22"/>
              </a:rPr>
              <a:t>http://office.microsoft.com/cs-cz/images/results.aspx?qu=kol%C3%A1%C4%8D&amp;ex=1#ai:MC900112786</a:t>
            </a:r>
            <a:r>
              <a:rPr lang="cs-CZ" sz="1200" dirty="0" smtClean="0">
                <a:solidFill>
                  <a:schemeClr val="tx2">
                    <a:lumMod val="50000"/>
                  </a:schemeClr>
                </a:solidFill>
                <a:hlinkClick r:id="rId22"/>
              </a:rPr>
              <a:t>|</a:t>
            </a:r>
            <a:endParaRPr lang="cs-CZ" sz="1200" dirty="0" smtClean="0">
              <a:solidFill>
                <a:schemeClr val="tx2">
                  <a:lumMod val="50000"/>
                </a:schemeClr>
              </a:solidFill>
            </a:endParaRPr>
          </a:p>
          <a:p>
            <a:r>
              <a:rPr lang="cs-CZ" sz="1200" dirty="0">
                <a:solidFill>
                  <a:schemeClr val="tx2">
                    <a:lumMod val="50000"/>
                  </a:schemeClr>
                </a:solidFill>
              </a:rPr>
              <a:t>šroubek - </a:t>
            </a:r>
            <a:r>
              <a:rPr lang="cs-CZ" sz="1200" dirty="0">
                <a:solidFill>
                  <a:schemeClr val="tx2">
                    <a:lumMod val="50000"/>
                  </a:schemeClr>
                </a:solidFill>
                <a:hlinkClick r:id="rId23"/>
              </a:rPr>
              <a:t>http://office.microsoft.com/cs-cz/images/results.aspx?qu=%C5%A1roub&amp;ex=1#ai:MP900342008</a:t>
            </a:r>
            <a:r>
              <a:rPr lang="cs-CZ" sz="1200" dirty="0" smtClean="0">
                <a:solidFill>
                  <a:schemeClr val="tx2">
                    <a:lumMod val="50000"/>
                  </a:schemeClr>
                </a:solidFill>
                <a:hlinkClick r:id="rId23"/>
              </a:rPr>
              <a:t>|</a:t>
            </a:r>
            <a:endParaRPr lang="cs-CZ" sz="1200" dirty="0" smtClean="0">
              <a:solidFill>
                <a:schemeClr val="tx2">
                  <a:lumMod val="50000"/>
                </a:schemeClr>
              </a:solidFill>
            </a:endParaRPr>
          </a:p>
          <a:p>
            <a:r>
              <a:rPr lang="cs-CZ" sz="1200" dirty="0">
                <a:solidFill>
                  <a:schemeClr val="tx2">
                    <a:lumMod val="50000"/>
                  </a:schemeClr>
                </a:solidFill>
              </a:rPr>
              <a:t>vrtačka - </a:t>
            </a:r>
            <a:r>
              <a:rPr lang="cs-CZ" sz="1200" dirty="0">
                <a:solidFill>
                  <a:schemeClr val="tx2">
                    <a:lumMod val="50000"/>
                  </a:schemeClr>
                </a:solidFill>
                <a:hlinkClick r:id="rId24"/>
              </a:rPr>
              <a:t>http://office.microsoft.com/cs-cz/images/results.aspx?qu=vrta%C4%8Dka&amp;ex=1#ai:MC900412664</a:t>
            </a:r>
            <a:r>
              <a:rPr lang="cs-CZ" sz="1200" dirty="0" smtClean="0">
                <a:solidFill>
                  <a:schemeClr val="tx2">
                    <a:lumMod val="50000"/>
                  </a:schemeClr>
                </a:solidFill>
                <a:hlinkClick r:id="rId24"/>
              </a:rPr>
              <a:t>|</a:t>
            </a:r>
            <a:endParaRPr lang="cs-CZ" sz="1200" dirty="0" smtClean="0">
              <a:solidFill>
                <a:schemeClr val="tx2">
                  <a:lumMod val="50000"/>
                </a:schemeClr>
              </a:solidFill>
            </a:endParaRPr>
          </a:p>
          <a:p>
            <a:r>
              <a:rPr lang="cs-CZ" sz="1200" dirty="0">
                <a:solidFill>
                  <a:schemeClr val="tx2">
                    <a:lumMod val="50000"/>
                  </a:schemeClr>
                </a:solidFill>
              </a:rPr>
              <a:t>mýdlo - </a:t>
            </a:r>
            <a:r>
              <a:rPr lang="cs-CZ" sz="1200" dirty="0">
                <a:solidFill>
                  <a:schemeClr val="tx2">
                    <a:lumMod val="50000"/>
                  </a:schemeClr>
                </a:solidFill>
                <a:hlinkClick r:id="rId25"/>
              </a:rPr>
              <a:t>http://office.microsoft.com/cs-cz/images/results.aspx?qu=m%C3%BDdlo&amp;ex=1#ai:MC900325488</a:t>
            </a:r>
            <a:r>
              <a:rPr lang="cs-CZ" sz="1200" dirty="0" smtClean="0">
                <a:solidFill>
                  <a:schemeClr val="tx2">
                    <a:lumMod val="50000"/>
                  </a:schemeClr>
                </a:solidFill>
                <a:hlinkClick r:id="rId25"/>
              </a:rPr>
              <a:t>|</a:t>
            </a:r>
            <a:endParaRPr lang="cs-CZ" sz="1200" dirty="0" smtClean="0">
              <a:solidFill>
                <a:schemeClr val="tx2">
                  <a:lumMod val="50000"/>
                </a:schemeClr>
              </a:solidFill>
            </a:endParaRPr>
          </a:p>
          <a:p>
            <a:r>
              <a:rPr lang="cs-CZ" sz="1200" dirty="0">
                <a:solidFill>
                  <a:schemeClr val="tx2">
                    <a:lumMod val="50000"/>
                  </a:schemeClr>
                </a:solidFill>
                <a:hlinkClick r:id="rId25"/>
              </a:rPr>
              <a:t>http://office.microsoft.com/cs-cz/images/results.aspx?qu=m%C3%BDdlo&amp;ex=1#ai:MP900178437</a:t>
            </a:r>
            <a:r>
              <a:rPr lang="cs-CZ" sz="1200" dirty="0" smtClean="0">
                <a:solidFill>
                  <a:schemeClr val="tx2">
                    <a:lumMod val="50000"/>
                  </a:schemeClr>
                </a:solidFill>
                <a:hlinkClick r:id="rId25"/>
              </a:rPr>
              <a:t>|</a:t>
            </a:r>
            <a:endParaRPr lang="cs-CZ" sz="1200" dirty="0" smtClean="0">
              <a:solidFill>
                <a:schemeClr val="tx2">
                  <a:lumMod val="50000"/>
                </a:schemeClr>
              </a:solidFill>
            </a:endParaRPr>
          </a:p>
          <a:p>
            <a:r>
              <a:rPr lang="cs-CZ" sz="1200" dirty="0">
                <a:solidFill>
                  <a:schemeClr val="tx2">
                    <a:lumMod val="50000"/>
                  </a:schemeClr>
                </a:solidFill>
              </a:rPr>
              <a:t>saponát - </a:t>
            </a:r>
            <a:r>
              <a:rPr lang="cs-CZ" sz="1200" dirty="0">
                <a:solidFill>
                  <a:schemeClr val="tx2">
                    <a:lumMod val="50000"/>
                  </a:schemeClr>
                </a:solidFill>
                <a:hlinkClick r:id="rId26"/>
              </a:rPr>
              <a:t>http://office.microsoft.com/cs-cz/images/results.aspx?qu=sapon%C3%A1t&amp;ex=1#ai:MC900214943</a:t>
            </a:r>
            <a:r>
              <a:rPr lang="cs-CZ" sz="1200" dirty="0" smtClean="0">
                <a:solidFill>
                  <a:schemeClr val="tx2">
                    <a:lumMod val="50000"/>
                  </a:schemeClr>
                </a:solidFill>
                <a:hlinkClick r:id="rId26"/>
              </a:rPr>
              <a:t>|</a:t>
            </a:r>
            <a:endParaRPr lang="cs-CZ" sz="1200" dirty="0" smtClean="0">
              <a:solidFill>
                <a:schemeClr val="tx2">
                  <a:lumMod val="50000"/>
                </a:schemeClr>
              </a:solidFill>
            </a:endParaRPr>
          </a:p>
          <a:p>
            <a:r>
              <a:rPr lang="cs-CZ" sz="1200" dirty="0">
                <a:solidFill>
                  <a:schemeClr val="tx2">
                    <a:lumMod val="50000"/>
                  </a:schemeClr>
                </a:solidFill>
              </a:rPr>
              <a:t>hřeben - </a:t>
            </a:r>
            <a:r>
              <a:rPr lang="cs-CZ" sz="1200" dirty="0">
                <a:solidFill>
                  <a:schemeClr val="tx2">
                    <a:lumMod val="50000"/>
                  </a:schemeClr>
                </a:solidFill>
                <a:hlinkClick r:id="rId27"/>
              </a:rPr>
              <a:t>http://office.microsoft.com/cs-cz/images/results.aspx?qu=h%C5%99ben&amp;ex=1#ai:MP900337371</a:t>
            </a:r>
            <a:r>
              <a:rPr lang="cs-CZ" sz="1200" dirty="0" smtClean="0">
                <a:solidFill>
                  <a:schemeClr val="tx2">
                    <a:lumMod val="50000"/>
                  </a:schemeClr>
                </a:solidFill>
                <a:hlinkClick r:id="rId27"/>
              </a:rPr>
              <a:t>|</a:t>
            </a:r>
            <a:endParaRPr lang="cs-CZ" sz="1200" dirty="0" smtClean="0">
              <a:solidFill>
                <a:schemeClr val="tx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34898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404664"/>
            <a:ext cx="8424936" cy="24929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/>
              <a:t>jehla - </a:t>
            </a:r>
            <a:r>
              <a:rPr lang="cs-CZ" sz="1200" dirty="0">
                <a:hlinkClick r:id="rId2"/>
              </a:rPr>
              <a:t>http://office.microsoft.com/cs-cz/images/results.aspx?qu=nit&amp;ex=1#ai:MP900402392</a:t>
            </a:r>
            <a:r>
              <a:rPr lang="cs-CZ" sz="1200" dirty="0" smtClean="0">
                <a:hlinkClick r:id="rId2"/>
              </a:rPr>
              <a:t>|</a:t>
            </a:r>
            <a:endParaRPr lang="cs-CZ" sz="1200" dirty="0" smtClean="0"/>
          </a:p>
          <a:p>
            <a:r>
              <a:rPr lang="cs-CZ" sz="1200" dirty="0" smtClean="0"/>
              <a:t>špulka nití </a:t>
            </a:r>
            <a:r>
              <a:rPr lang="cs-CZ" sz="1200" dirty="0"/>
              <a:t>- </a:t>
            </a:r>
            <a:r>
              <a:rPr lang="cs-CZ" sz="1200" dirty="0">
                <a:hlinkClick r:id="rId2"/>
              </a:rPr>
              <a:t>http://office.microsoft.com/cs-cz/images/results.aspx?qu=nit&amp;ex=1#ai:MC900238703</a:t>
            </a:r>
            <a:r>
              <a:rPr lang="cs-CZ" sz="1200" dirty="0" smtClean="0">
                <a:hlinkClick r:id="rId2"/>
              </a:rPr>
              <a:t>|</a:t>
            </a:r>
            <a:endParaRPr lang="cs-CZ" sz="1200" dirty="0" smtClean="0"/>
          </a:p>
          <a:p>
            <a:r>
              <a:rPr lang="cs-CZ" sz="1200" dirty="0"/>
              <a:t>zavírací špendlík - </a:t>
            </a:r>
            <a:r>
              <a:rPr lang="cs-CZ" sz="1200" dirty="0">
                <a:hlinkClick r:id="rId3"/>
              </a:rPr>
              <a:t>http://office.microsoft.com/cs-cz/images/results.aspx?qu=%</a:t>
            </a:r>
            <a:r>
              <a:rPr lang="cs-CZ" sz="1200" dirty="0" smtClean="0">
                <a:hlinkClick r:id="rId3"/>
              </a:rPr>
              <a:t>C5%A1pendl%C3%ADk&amp;ex=1</a:t>
            </a:r>
            <a:endParaRPr lang="cs-CZ" sz="1200" dirty="0" smtClean="0"/>
          </a:p>
          <a:p>
            <a:r>
              <a:rPr lang="cs-CZ" sz="1200" dirty="0" smtClean="0"/>
              <a:t>špendlíky </a:t>
            </a:r>
            <a:r>
              <a:rPr lang="cs-CZ" sz="1200" dirty="0"/>
              <a:t>- </a:t>
            </a:r>
            <a:r>
              <a:rPr lang="cs-CZ" sz="1200" dirty="0">
                <a:hlinkClick r:id="rId3"/>
              </a:rPr>
              <a:t>http://office.microsoft.com/cs-cz/images/results.aspx?qu=%C5%A1pendl%C3%ADk&amp;ex=1#ai:MC900230656</a:t>
            </a:r>
            <a:r>
              <a:rPr lang="cs-CZ" sz="1200" dirty="0" smtClean="0">
                <a:hlinkClick r:id="rId3"/>
              </a:rPr>
              <a:t>|</a:t>
            </a:r>
            <a:endParaRPr lang="cs-CZ" sz="1200" dirty="0" smtClean="0"/>
          </a:p>
          <a:p>
            <a:r>
              <a:rPr lang="cs-CZ" sz="1200" dirty="0"/>
              <a:t>mašle - </a:t>
            </a:r>
            <a:r>
              <a:rPr lang="cs-CZ" sz="1200" dirty="0">
                <a:hlinkClick r:id="rId4"/>
              </a:rPr>
              <a:t>http://office.microsoft.com/cs-cz/images/results.aspx?qu=ma%C5%A1le&amp;ex=1#ai:MC900100688</a:t>
            </a:r>
            <a:r>
              <a:rPr lang="cs-CZ" sz="1200" dirty="0" smtClean="0">
                <a:hlinkClick r:id="rId4"/>
              </a:rPr>
              <a:t>|</a:t>
            </a:r>
            <a:endParaRPr lang="cs-CZ" sz="1200" dirty="0" smtClean="0"/>
          </a:p>
          <a:p>
            <a:r>
              <a:rPr lang="cs-CZ" sz="1200" dirty="0"/>
              <a:t>těstoviny - </a:t>
            </a:r>
            <a:r>
              <a:rPr lang="cs-CZ" sz="1200" dirty="0">
                <a:hlinkClick r:id="rId5"/>
              </a:rPr>
              <a:t>http://office.microsoft.com/cs-cz/images/results.aspx?qu=t%C4%9Bstoviny&amp;ex=1#ai:MP900406643</a:t>
            </a:r>
            <a:r>
              <a:rPr lang="cs-CZ" sz="1200" dirty="0" smtClean="0">
                <a:hlinkClick r:id="rId5"/>
              </a:rPr>
              <a:t>|</a:t>
            </a:r>
            <a:endParaRPr lang="cs-CZ" sz="1200" dirty="0" smtClean="0"/>
          </a:p>
          <a:p>
            <a:r>
              <a:rPr lang="cs-CZ" sz="1200" dirty="0"/>
              <a:t>mouka - </a:t>
            </a:r>
            <a:r>
              <a:rPr lang="cs-CZ" sz="1200" dirty="0">
                <a:hlinkClick r:id="rId6"/>
              </a:rPr>
              <a:t>http://office.microsoft.com/cs-cz/images/results.aspx?qu=mouka&amp;ex=1#ai:MC900280959</a:t>
            </a:r>
            <a:r>
              <a:rPr lang="cs-CZ" sz="1200" dirty="0" smtClean="0">
                <a:hlinkClick r:id="rId6"/>
              </a:rPr>
              <a:t>|</a:t>
            </a:r>
            <a:endParaRPr lang="cs-CZ" sz="1200" dirty="0" smtClean="0"/>
          </a:p>
          <a:p>
            <a:r>
              <a:rPr lang="cs-CZ" sz="1200" dirty="0"/>
              <a:t>káva - </a:t>
            </a:r>
            <a:r>
              <a:rPr lang="cs-CZ" sz="1200" dirty="0">
                <a:hlinkClick r:id="rId7"/>
              </a:rPr>
              <a:t>http://office.microsoft.com/cs-cz/images/results.aspx?qu=k%C3%A1va&amp;ex=1#ai:MP900177955</a:t>
            </a:r>
            <a:r>
              <a:rPr lang="cs-CZ" sz="1200" dirty="0" smtClean="0">
                <a:hlinkClick r:id="rId7"/>
              </a:rPr>
              <a:t>|</a:t>
            </a:r>
            <a:endParaRPr lang="cs-CZ" sz="1200" dirty="0" smtClean="0"/>
          </a:p>
          <a:p>
            <a:r>
              <a:rPr lang="cs-CZ" sz="1200" dirty="0"/>
              <a:t>čaj - </a:t>
            </a:r>
            <a:r>
              <a:rPr lang="cs-CZ" sz="1200" dirty="0">
                <a:hlinkClick r:id="rId8"/>
              </a:rPr>
              <a:t>http://office.microsoft.com/cs-cz/images/results.aspx?qu=%C4%8Daj&amp;ex=1#ai:MC900199328</a:t>
            </a:r>
            <a:r>
              <a:rPr lang="cs-CZ" sz="1200" dirty="0" smtClean="0">
                <a:hlinkClick r:id="rId8"/>
              </a:rPr>
              <a:t>|</a:t>
            </a:r>
            <a:endParaRPr lang="cs-CZ" sz="1200" dirty="0" smtClean="0"/>
          </a:p>
          <a:p>
            <a:r>
              <a:rPr lang="cs-CZ" sz="1200" dirty="0"/>
              <a:t>kečup - </a:t>
            </a:r>
            <a:r>
              <a:rPr lang="cs-CZ" sz="1200" dirty="0">
                <a:hlinkClick r:id="rId9"/>
              </a:rPr>
              <a:t>http://office.microsoft.com/cs-cz/images/results.aspx?qu=ke%C4%8Dup&amp;ex=1#ai:MC900019514</a:t>
            </a:r>
            <a:r>
              <a:rPr lang="cs-CZ" sz="1200" dirty="0" smtClean="0">
                <a:hlinkClick r:id="rId9"/>
              </a:rPr>
              <a:t>|</a:t>
            </a:r>
            <a:endParaRPr lang="cs-CZ" sz="1200" dirty="0" smtClean="0"/>
          </a:p>
          <a:p>
            <a:r>
              <a:rPr lang="cs-CZ" sz="1200" dirty="0">
                <a:solidFill>
                  <a:schemeClr val="tx2">
                    <a:lumMod val="50000"/>
                  </a:schemeClr>
                </a:solidFill>
              </a:rPr>
              <a:t>zrcátko - </a:t>
            </a:r>
            <a:r>
              <a:rPr lang="cs-CZ" sz="1200" dirty="0">
                <a:solidFill>
                  <a:schemeClr val="tx2">
                    <a:lumMod val="50000"/>
                  </a:schemeClr>
                </a:solidFill>
                <a:hlinkClick r:id="rId10"/>
              </a:rPr>
              <a:t>http://office.microsoft.com/cs-cz/images/results.aspx?qu=rt%C4%9Bnka&amp;ex=1#ai:MC900217156|</a:t>
            </a:r>
            <a:endParaRPr lang="cs-CZ" sz="1200" dirty="0">
              <a:solidFill>
                <a:schemeClr val="tx2">
                  <a:lumMod val="50000"/>
                </a:schemeClr>
              </a:solidFill>
            </a:endParaRPr>
          </a:p>
          <a:p>
            <a:r>
              <a:rPr lang="cs-CZ" sz="1200" dirty="0">
                <a:solidFill>
                  <a:schemeClr val="tx2">
                    <a:lumMod val="50000"/>
                  </a:schemeClr>
                </a:solidFill>
              </a:rPr>
              <a:t>rtěnka - </a:t>
            </a:r>
            <a:r>
              <a:rPr lang="cs-CZ" sz="1200" dirty="0">
                <a:solidFill>
                  <a:schemeClr val="tx2">
                    <a:lumMod val="50000"/>
                  </a:schemeClr>
                </a:solidFill>
                <a:hlinkClick r:id="rId10"/>
              </a:rPr>
              <a:t>http://office.microsoft.com/cs-cz/images/results.aspx?qu=rt%C4%9Bnka&amp;ex=1#ai:MP900337379|</a:t>
            </a:r>
            <a:endParaRPr lang="cs-CZ" sz="1200" dirty="0">
              <a:solidFill>
                <a:schemeClr val="tx2">
                  <a:lumMod val="50000"/>
                </a:schemeClr>
              </a:solidFill>
            </a:endParaRPr>
          </a:p>
          <a:p>
            <a:r>
              <a:rPr lang="cs-CZ" sz="1200" dirty="0">
                <a:solidFill>
                  <a:schemeClr val="tx2">
                    <a:lumMod val="50000"/>
                  </a:schemeClr>
                </a:solidFill>
              </a:rPr>
              <a:t>vlna - </a:t>
            </a:r>
            <a:r>
              <a:rPr lang="cs-CZ" sz="1200" dirty="0">
                <a:solidFill>
                  <a:schemeClr val="tx2">
                    <a:lumMod val="50000"/>
                  </a:schemeClr>
                </a:solidFill>
                <a:hlinkClick r:id="rId2"/>
              </a:rPr>
              <a:t>http://office.microsoft.com/cs-cz/images/results.aspx?qu=nit&amp;ex=1#ai:MP900405426|</a:t>
            </a:r>
            <a:endParaRPr lang="cs-CZ" sz="1200" dirty="0" smtClean="0"/>
          </a:p>
        </p:txBody>
      </p:sp>
    </p:spTree>
    <p:extLst>
      <p:ext uri="{BB962C8B-B14F-4D97-AF65-F5344CB8AC3E}">
        <p14:creationId xmlns:p14="http://schemas.microsoft.com/office/powerpoint/2010/main" val="22432990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152</TotalTime>
  <Words>396</Words>
  <Application>Microsoft Office PowerPoint</Application>
  <PresentationFormat>Předvádění na obrazovce (4:3)</PresentationFormat>
  <Paragraphs>70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1Sl1</dc:creator>
  <cp:lastModifiedBy>jakubca</cp:lastModifiedBy>
  <cp:revision>26</cp:revision>
  <dcterms:created xsi:type="dcterms:W3CDTF">2011-12-24T10:05:36Z</dcterms:created>
  <dcterms:modified xsi:type="dcterms:W3CDTF">2012-03-07T15:42:09Z</dcterms:modified>
</cp:coreProperties>
</file>