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0B64CE-A1B2-4E5E-9AA3-377A227C92F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214E7E-1D2B-4014-83B9-F4FED773C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222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214E7E-1D2B-4014-83B9-F4FED773CE8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214E7E-1D2B-4014-83B9-F4FED773CE8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214E7E-1D2B-4014-83B9-F4FED773CE8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214E7E-1D2B-4014-83B9-F4FED773CE8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214E7E-1D2B-4014-83B9-F4FED773CE8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214E7E-1D2B-4014-83B9-F4FED773CE8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214E7E-1D2B-4014-83B9-F4FED773CE8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214E7E-1D2B-4014-83B9-F4FED773CE8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214E7E-1D2B-4014-83B9-F4FED773CE8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D0E6A0F-636D-4768-8A1E-BE519C876CB3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46B7F48-0A82-4B5F-B638-FEC812209A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6309320"/>
            <a:ext cx="5110336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259632" y="6237312"/>
            <a:ext cx="5792688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6552728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6393853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14.3.2012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VY_32_INOVACE_11_DĚJEPIS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Středověk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Občanská válka v Anglii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., 8.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Občanská válka v Anglii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None/>
            </a:pPr>
            <a:r>
              <a:rPr lang="cs-CZ" sz="5100" b="1" dirty="0" smtClean="0"/>
              <a:t>1. Přiřaď: </a:t>
            </a:r>
          </a:p>
          <a:p>
            <a:pPr marL="514350" indent="-514350">
              <a:buNone/>
            </a:pPr>
            <a:r>
              <a:rPr lang="cs-CZ" dirty="0" smtClean="0"/>
              <a:t>  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               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4000" b="1" dirty="0" smtClean="0"/>
              <a:t>KAVALÍŘI                   ANGLIKÁNI                       PURITÁNI  </a:t>
            </a:r>
          </a:p>
          <a:p>
            <a:pPr>
              <a:buNone/>
            </a:pPr>
            <a:r>
              <a:rPr lang="cs-CZ" dirty="0" smtClean="0"/>
              <a:t>                                                  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899592" y="2132856"/>
            <a:ext cx="2376264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Hnutí za očistu anglikánské církve, odpůrci krále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987824" y="3501008"/>
            <a:ext cx="2376264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Příslušníci reformní církve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004048" y="2204864"/>
            <a:ext cx="23545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Příznivci krále, chtějí omezit moc parlamentu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2. Vysvětli pojmy:</a:t>
            </a:r>
          </a:p>
          <a:p>
            <a:pPr>
              <a:buNone/>
            </a:pPr>
            <a:r>
              <a:rPr lang="cs-CZ" dirty="0" smtClean="0"/>
              <a:t>     Konstituční monarchie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Absolutistická monarchie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Zákon o plavbě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3. Přiřaď rok k události:</a:t>
            </a:r>
          </a:p>
          <a:p>
            <a:pPr>
              <a:buNone/>
            </a:pPr>
            <a:r>
              <a:rPr lang="cs-CZ" dirty="0" smtClean="0"/>
              <a:t>     1651                         obnovení monarchie v </a:t>
            </a:r>
          </a:p>
          <a:p>
            <a:pPr>
              <a:buNone/>
            </a:pPr>
            <a:r>
              <a:rPr lang="cs-CZ" dirty="0" smtClean="0"/>
              <a:t>                                       Anglii</a:t>
            </a:r>
          </a:p>
          <a:p>
            <a:pPr>
              <a:buNone/>
            </a:pPr>
            <a:r>
              <a:rPr lang="cs-CZ" dirty="0" smtClean="0"/>
              <a:t>     1653                         zákon o plavbě</a:t>
            </a:r>
          </a:p>
          <a:p>
            <a:pPr>
              <a:buNone/>
            </a:pPr>
            <a:r>
              <a:rPr lang="cs-CZ" dirty="0" smtClean="0"/>
              <a:t>     1707                         diktatura Cromwella</a:t>
            </a:r>
          </a:p>
          <a:p>
            <a:pPr>
              <a:buNone/>
            </a:pPr>
            <a:r>
              <a:rPr lang="cs-CZ" dirty="0" smtClean="0"/>
              <a:t>     1660                         vznik Velké Británie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4. Vytvoř správné dvojice:</a:t>
            </a:r>
          </a:p>
          <a:p>
            <a:pPr>
              <a:buNone/>
            </a:pPr>
            <a:r>
              <a:rPr lang="cs-CZ" dirty="0" smtClean="0"/>
              <a:t>     O. Cromwell              zákon o osobní svobodě</a:t>
            </a:r>
          </a:p>
          <a:p>
            <a:pPr>
              <a:buNone/>
            </a:pPr>
            <a:r>
              <a:rPr lang="cs-CZ" dirty="0" smtClean="0"/>
              <a:t>     Vilém III.                    zákon o plavbě</a:t>
            </a:r>
          </a:p>
          <a:p>
            <a:pPr>
              <a:buNone/>
            </a:pPr>
            <a:r>
              <a:rPr lang="cs-CZ" dirty="0" smtClean="0"/>
              <a:t>     Karel II.                      Listina práv</a:t>
            </a:r>
          </a:p>
          <a:p>
            <a:pPr>
              <a:buNone/>
            </a:pPr>
            <a:r>
              <a:rPr lang="cs-CZ" dirty="0" smtClean="0"/>
              <a:t>     Anna Anglická           anglikánská církev</a:t>
            </a:r>
          </a:p>
          <a:p>
            <a:pPr>
              <a:buNone/>
            </a:pPr>
            <a:r>
              <a:rPr lang="cs-CZ" dirty="0" smtClean="0"/>
              <a:t>     Jindřich VIII.              vznik Velké Británie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4100" b="1" dirty="0" smtClean="0"/>
              <a:t>Řešení:</a:t>
            </a:r>
          </a:p>
          <a:p>
            <a:pPr marL="514350" indent="-514350">
              <a:buNone/>
            </a:pPr>
            <a:r>
              <a:rPr lang="cs-CZ" b="1" dirty="0" smtClean="0"/>
              <a:t>1.Puritáni</a:t>
            </a:r>
            <a:r>
              <a:rPr lang="cs-CZ" dirty="0" smtClean="0"/>
              <a:t>          hnutí za očistu anglikánské církve</a:t>
            </a:r>
          </a:p>
          <a:p>
            <a:pPr marL="514350" indent="-514350">
              <a:buNone/>
            </a:pPr>
            <a:r>
              <a:rPr lang="cs-CZ" b="1" dirty="0" smtClean="0"/>
              <a:t>    Kavalíři </a:t>
            </a:r>
            <a:r>
              <a:rPr lang="cs-CZ" dirty="0" smtClean="0"/>
              <a:t>          příznivci krále, chtějí omezit moc 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parlamentu</a:t>
            </a:r>
          </a:p>
          <a:p>
            <a:pPr marL="514350" indent="-514350">
              <a:buNone/>
            </a:pPr>
            <a:r>
              <a:rPr lang="cs-CZ" dirty="0" smtClean="0"/>
              <a:t>    </a:t>
            </a:r>
            <a:r>
              <a:rPr lang="cs-CZ" b="1" dirty="0" smtClean="0"/>
              <a:t>Anglikáni </a:t>
            </a:r>
            <a:r>
              <a:rPr lang="cs-CZ" dirty="0" smtClean="0"/>
              <a:t>       příslušníci reformní církve</a:t>
            </a:r>
          </a:p>
          <a:p>
            <a:pPr>
              <a:buNone/>
            </a:pPr>
            <a:r>
              <a:rPr lang="cs-CZ" b="1" dirty="0" smtClean="0"/>
              <a:t>2. Konstituční monarchie      </a:t>
            </a:r>
            <a:r>
              <a:rPr lang="cs-CZ" dirty="0" smtClean="0"/>
              <a:t>vláda panovníka omezená </a:t>
            </a:r>
          </a:p>
          <a:p>
            <a:pPr>
              <a:buNone/>
            </a:pPr>
            <a:r>
              <a:rPr lang="cs-CZ" dirty="0" smtClean="0"/>
              <a:t>                                                 ústavou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Absolutistická monarchie </a:t>
            </a:r>
            <a:r>
              <a:rPr lang="cs-CZ" dirty="0" smtClean="0"/>
              <a:t>  neomezená vláda panovníka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b="1" dirty="0" smtClean="0"/>
              <a:t>Zákon o plavbě  </a:t>
            </a:r>
            <a:r>
              <a:rPr lang="cs-CZ" dirty="0" smtClean="0"/>
              <a:t>               dovoz zboží do Anglie jen na </a:t>
            </a:r>
          </a:p>
          <a:p>
            <a:pPr>
              <a:buNone/>
            </a:pPr>
            <a:r>
              <a:rPr lang="cs-CZ" dirty="0" smtClean="0"/>
              <a:t>                                               anglických lodích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1651                         </a:t>
            </a:r>
            <a:r>
              <a:rPr lang="cs-CZ" dirty="0" smtClean="0">
                <a:solidFill>
                  <a:srgbClr val="00B0F0"/>
                </a:solidFill>
              </a:rPr>
              <a:t>obnovení monarchie v 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                                       Anglii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chemeClr val="tx2"/>
                </a:solidFill>
              </a:rPr>
              <a:t>1653</a:t>
            </a:r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FF0000"/>
                </a:solidFill>
              </a:rPr>
              <a:t>zákon o plavbě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00B050"/>
                </a:solidFill>
              </a:rPr>
              <a:t>1707 </a:t>
            </a:r>
            <a:r>
              <a:rPr lang="cs-CZ" dirty="0" smtClean="0"/>
              <a:t>                        </a:t>
            </a:r>
            <a:r>
              <a:rPr lang="cs-CZ" dirty="0" smtClean="0">
                <a:solidFill>
                  <a:schemeClr val="tx2"/>
                </a:solidFill>
              </a:rPr>
              <a:t>diktatura Cromwella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00B0F0"/>
                </a:solidFill>
              </a:rPr>
              <a:t>1660</a:t>
            </a:r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00B050"/>
                </a:solidFill>
              </a:rPr>
              <a:t>vznik Velké Británie 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4.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     O. Cromwell              </a:t>
            </a:r>
            <a:r>
              <a:rPr lang="cs-CZ" dirty="0" smtClean="0">
                <a:solidFill>
                  <a:srgbClr val="FF0000"/>
                </a:solidFill>
              </a:rPr>
              <a:t>zákon o osobní svobodě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Vilém III.                    </a:t>
            </a:r>
            <a:r>
              <a:rPr lang="cs-CZ" dirty="0" smtClean="0">
                <a:solidFill>
                  <a:srgbClr val="00B050"/>
                </a:solidFill>
              </a:rPr>
              <a:t>zákon o plavbě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Karel II.             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Listina práv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7030A0"/>
                </a:solidFill>
              </a:rPr>
              <a:t>Anna Anglická        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anglikánská církev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Jindřich VIII.              </a:t>
            </a:r>
            <a:r>
              <a:rPr lang="cs-CZ" dirty="0" smtClean="0">
                <a:solidFill>
                  <a:srgbClr val="7030A0"/>
                </a:solidFill>
              </a:rPr>
              <a:t>Vznik Velké Británie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zopakují a prověří svoje znalosti o anglické revoluci v 17. století.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</TotalTime>
  <Words>303</Words>
  <Application>Microsoft Office PowerPoint</Application>
  <PresentationFormat>Předvádění na obrazovce (4:3)</PresentationFormat>
  <Paragraphs>80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Občanská válka v Anglii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pc</cp:lastModifiedBy>
  <cp:revision>9</cp:revision>
  <dcterms:created xsi:type="dcterms:W3CDTF">2011-12-31T15:27:36Z</dcterms:created>
  <dcterms:modified xsi:type="dcterms:W3CDTF">2012-03-26T09:45:36Z</dcterms:modified>
</cp:coreProperties>
</file>