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0" r:id="rId3"/>
    <p:sldId id="259" r:id="rId4"/>
    <p:sldId id="261" r:id="rId5"/>
    <p:sldId id="257" r:id="rId6"/>
    <p:sldId id="262" r:id="rId7"/>
    <p:sldId id="258" r:id="rId8"/>
    <p:sldId id="264" r:id="rId9"/>
    <p:sldId id="256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977900" y="586739"/>
          <a:ext cx="8846185" cy="107569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VY_32_INOVACE_10_Látky a jejich vlastnosti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956315" y="0"/>
          <a:ext cx="8846185" cy="195580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Základní škola Hnátnice, 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okres Ústí nad Orlicí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977900" y="391159"/>
          <a:ext cx="8846185" cy="136906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Veronika Jakubcová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977900" y="773895"/>
          <a:ext cx="8846185" cy="78231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TÉMA SADY: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Prvouka pro 3. ročník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977900" y="977900"/>
          <a:ext cx="8846185" cy="48894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CZ.1.07/1.4.00/21.0026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>
        <a:xfrm>
          <a:off x="977900" y="195579"/>
          <a:ext cx="8846185" cy="166243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DATUM: prosinec 2011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>
        <a:xfrm>
          <a:off x="977900" y="1173480"/>
          <a:ext cx="8846185" cy="19557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endParaRPr lang="cs-CZ" sz="20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>
        <a:xfrm>
          <a:off x="0" y="0"/>
          <a:ext cx="1955800" cy="19558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7663" custLinFactNeighborY="-8622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>
        <a:xfrm>
          <a:off x="146684" y="195579"/>
          <a:ext cx="1662430" cy="1662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>
        <a:xfrm>
          <a:off x="293369" y="391159"/>
          <a:ext cx="1369060" cy="13690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>
        <a:xfrm>
          <a:off x="440054" y="586739"/>
          <a:ext cx="1075690" cy="107569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>
        <a:xfrm>
          <a:off x="586740" y="782320"/>
          <a:ext cx="782319" cy="7823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 custLinFactNeighborX="343" custLinFactNeighborY="-107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>
        <a:xfrm>
          <a:off x="733425" y="977900"/>
          <a:ext cx="488949" cy="48894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>
        <a:xfrm>
          <a:off x="880110" y="1173480"/>
          <a:ext cx="195579" cy="1955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0209A6-5027-4030-B663-8DEBFED1515E}" type="presOf" srcId="{757F3AB3-0718-4624-B441-E567A8F0AB56}" destId="{333A1088-737F-45CB-B68E-254E46348037}" srcOrd="0" destOrd="0" presId="urn:microsoft.com/office/officeart/2005/8/layout/target3"/>
    <dgm:cxn modelId="{0E9FAB2E-AEA8-4D88-BAD0-07C504A19A91}" type="presOf" srcId="{D05761FA-3C71-4DD0-9183-7C99EBE53F4B}" destId="{23526C68-77CF-4757-B0E2-EC80EC09B19D}" srcOrd="1" destOrd="0" presId="urn:microsoft.com/office/officeart/2005/8/layout/target3"/>
    <dgm:cxn modelId="{D3166089-EBAD-4B65-9B10-BB49D3E36F3A}" type="presOf" srcId="{D8197B8C-B260-4A16-BDF4-0947B075E274}" destId="{0F7944D4-5DCA-4B9E-A896-D52854246E44}" srcOrd="0" destOrd="0" presId="urn:microsoft.com/office/officeart/2005/8/layout/target3"/>
    <dgm:cxn modelId="{CA2FA9CE-3C67-41BD-B1D3-B54786E4CB41}" type="presOf" srcId="{D8197B8C-B260-4A16-BDF4-0947B075E274}" destId="{5C0D1B75-263C-4468-B985-565C95B9422B}" srcOrd="1" destOrd="0" presId="urn:microsoft.com/office/officeart/2005/8/layout/target3"/>
    <dgm:cxn modelId="{2BB044CF-179B-422E-BEF9-BEA2606905B7}" type="presOf" srcId="{D1B46980-6531-4606-95E6-44980827E919}" destId="{2CDFEC33-8C2A-49C6-B23B-FA3577B1DCE9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504940FA-68EA-410F-A01D-CD407553EAB9}" type="presOf" srcId="{4865AC3F-78E2-43BA-A56B-7C465B8FCF11}" destId="{FC425D1D-3DF2-408E-A4F8-250CA94A450A}" srcOrd="1" destOrd="0" presId="urn:microsoft.com/office/officeart/2005/8/layout/target3"/>
    <dgm:cxn modelId="{01179B0F-77C7-441E-8648-D7D16B7E8C4A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B8573DB-D43D-46B8-A9DD-EA4F9DCB0B9B}" type="presOf" srcId="{D1D4F407-5343-4D3F-B5B9-D407B03CAEB4}" destId="{AED2198E-93D5-4001-81B4-73124B309672}" srcOrd="1" destOrd="0" presId="urn:microsoft.com/office/officeart/2005/8/layout/target3"/>
    <dgm:cxn modelId="{82994F4E-DB1B-4EAA-92FC-EC1A9F571C00}" type="presOf" srcId="{D05761FA-3C71-4DD0-9183-7C99EBE53F4B}" destId="{6204D4B4-078C-4ACF-B823-77A728483A32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72A35B3E-E0BA-4F47-827F-B17CD9197720}" type="presOf" srcId="{B651F6E3-6281-48DB-9319-2AEAFDAE7572}" destId="{7145B55B-1B24-4B93-A1D4-B8021E4AC78C}" srcOrd="0" destOrd="0" presId="urn:microsoft.com/office/officeart/2005/8/layout/target3"/>
    <dgm:cxn modelId="{502E3AD6-F1A8-4DE1-90ED-CFDA07CBA724}" type="presOf" srcId="{4C35D32F-0EAB-4CD7-82EE-45574DC2A586}" destId="{A02C1AC3-4F1B-47BC-9A88-D00EAE61D85A}" srcOrd="1" destOrd="0" presId="urn:microsoft.com/office/officeart/2005/8/layout/target3"/>
    <dgm:cxn modelId="{2A9A43EA-3F15-4E50-A810-168B676AD849}" type="presOf" srcId="{D1B46980-6531-4606-95E6-44980827E919}" destId="{004736B2-18D3-4D6D-AA18-DF3F81E9E312}" srcOrd="0" destOrd="0" presId="urn:microsoft.com/office/officeart/2005/8/layout/target3"/>
    <dgm:cxn modelId="{C497CAFA-A93F-43B3-ABB1-3F270CE55562}" type="presOf" srcId="{B651F6E3-6281-48DB-9319-2AEAFDAE7572}" destId="{70A198DD-41D2-4313-8B5B-1CF1BCF383FB}" srcOrd="1" destOrd="0" presId="urn:microsoft.com/office/officeart/2005/8/layout/target3"/>
    <dgm:cxn modelId="{1B1619F1-06EC-4BCB-A1AC-FBF73614A09D}" type="presOf" srcId="{4C35D32F-0EAB-4CD7-82EE-45574DC2A586}" destId="{2463512F-938D-4E07-9D5C-7B2E99ABD39E}" srcOrd="0" destOrd="0" presId="urn:microsoft.com/office/officeart/2005/8/layout/target3"/>
    <dgm:cxn modelId="{89053CFA-CB53-47D7-BBF2-225B5D6C2360}" type="presOf" srcId="{4865AC3F-78E2-43BA-A56B-7C465B8FCF11}" destId="{54F8D70D-FB57-4298-A600-D8F61B2A354A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51572C10-146E-4E99-A1CE-AFF1EB50D73E}" type="presParOf" srcId="{333A1088-737F-45CB-B68E-254E46348037}" destId="{F5ABB229-8D3B-4694-996A-96F23CF14429}" srcOrd="0" destOrd="0" presId="urn:microsoft.com/office/officeart/2005/8/layout/target3"/>
    <dgm:cxn modelId="{F9536271-1CFB-4DB6-9575-3C78B15AE2AA}" type="presParOf" srcId="{333A1088-737F-45CB-B68E-254E46348037}" destId="{F41139FD-01EE-4571-8B17-4FB00FC51163}" srcOrd="1" destOrd="0" presId="urn:microsoft.com/office/officeart/2005/8/layout/target3"/>
    <dgm:cxn modelId="{84625E12-766B-4F74-85C7-4E233C980655}" type="presParOf" srcId="{333A1088-737F-45CB-B68E-254E46348037}" destId="{D005CE8C-CC26-4C3E-AC11-E15060ECD759}" srcOrd="2" destOrd="0" presId="urn:microsoft.com/office/officeart/2005/8/layout/target3"/>
    <dgm:cxn modelId="{83EA247A-C0F5-4F70-B412-79C98C3D8DC8}" type="presParOf" srcId="{333A1088-737F-45CB-B68E-254E46348037}" destId="{E2699407-A48D-4333-A645-7FA48F1FE3B7}" srcOrd="3" destOrd="0" presId="urn:microsoft.com/office/officeart/2005/8/layout/target3"/>
    <dgm:cxn modelId="{4A407E3F-4B8E-4156-B138-766961254A3A}" type="presParOf" srcId="{333A1088-737F-45CB-B68E-254E46348037}" destId="{D5EA2712-68D0-4098-BDE6-B295C6AB6119}" srcOrd="4" destOrd="0" presId="urn:microsoft.com/office/officeart/2005/8/layout/target3"/>
    <dgm:cxn modelId="{695B4829-D4EC-484D-BB19-263AC71C4A15}" type="presParOf" srcId="{333A1088-737F-45CB-B68E-254E46348037}" destId="{54F8D70D-FB57-4298-A600-D8F61B2A354A}" srcOrd="5" destOrd="0" presId="urn:microsoft.com/office/officeart/2005/8/layout/target3"/>
    <dgm:cxn modelId="{F99670A1-338B-4FBD-BDBA-31E5253A9F6E}" type="presParOf" srcId="{333A1088-737F-45CB-B68E-254E46348037}" destId="{C616B022-AA0C-4D3B-BDBF-093D86622E86}" srcOrd="6" destOrd="0" presId="urn:microsoft.com/office/officeart/2005/8/layout/target3"/>
    <dgm:cxn modelId="{AD8C71F0-ECEA-4E96-886E-7B4F7B5252F8}" type="presParOf" srcId="{333A1088-737F-45CB-B68E-254E46348037}" destId="{69684AB7-5B8D-45A5-BC2F-6AF80EB883EF}" srcOrd="7" destOrd="0" presId="urn:microsoft.com/office/officeart/2005/8/layout/target3"/>
    <dgm:cxn modelId="{36E79B1E-F534-4863-9E3D-687AF55B97A8}" type="presParOf" srcId="{333A1088-737F-45CB-B68E-254E46348037}" destId="{004736B2-18D3-4D6D-AA18-DF3F81E9E312}" srcOrd="8" destOrd="0" presId="urn:microsoft.com/office/officeart/2005/8/layout/target3"/>
    <dgm:cxn modelId="{F9CE52C3-27A3-4917-B779-9F3AE2899E18}" type="presParOf" srcId="{333A1088-737F-45CB-B68E-254E46348037}" destId="{9CCAD005-8609-4003-9C1F-3AFC293FB9F9}" srcOrd="9" destOrd="0" presId="urn:microsoft.com/office/officeart/2005/8/layout/target3"/>
    <dgm:cxn modelId="{49377EA9-BF54-4D2D-9470-BBF1432A5F06}" type="presParOf" srcId="{333A1088-737F-45CB-B68E-254E46348037}" destId="{0C4087F0-2DA9-4805-A823-C8C5404FEF67}" srcOrd="10" destOrd="0" presId="urn:microsoft.com/office/officeart/2005/8/layout/target3"/>
    <dgm:cxn modelId="{B5F996E2-D69C-49F7-9E96-2062F7A0780B}" type="presParOf" srcId="{333A1088-737F-45CB-B68E-254E46348037}" destId="{7145B55B-1B24-4B93-A1D4-B8021E4AC78C}" srcOrd="11" destOrd="0" presId="urn:microsoft.com/office/officeart/2005/8/layout/target3"/>
    <dgm:cxn modelId="{8BE3D6ED-72E2-4DA4-A62A-2CB9BADA89F9}" type="presParOf" srcId="{333A1088-737F-45CB-B68E-254E46348037}" destId="{6919BCDB-3A39-4371-A415-42187620F612}" srcOrd="12" destOrd="0" presId="urn:microsoft.com/office/officeart/2005/8/layout/target3"/>
    <dgm:cxn modelId="{DD1DA2CD-0101-4328-B548-91F33104B4AD}" type="presParOf" srcId="{333A1088-737F-45CB-B68E-254E46348037}" destId="{19974A4C-782A-40F8-BDC1-A903A52CB5DC}" srcOrd="13" destOrd="0" presId="urn:microsoft.com/office/officeart/2005/8/layout/target3"/>
    <dgm:cxn modelId="{0C0514D8-C149-4F00-9497-530511088CC6}" type="presParOf" srcId="{333A1088-737F-45CB-B68E-254E46348037}" destId="{0F7944D4-5DCA-4B9E-A896-D52854246E44}" srcOrd="14" destOrd="0" presId="urn:microsoft.com/office/officeart/2005/8/layout/target3"/>
    <dgm:cxn modelId="{145F2F21-12F9-4F5F-B489-684AC26996DA}" type="presParOf" srcId="{333A1088-737F-45CB-B68E-254E46348037}" destId="{DFC55A8B-2DFD-41AE-A307-96A1D2E66396}" srcOrd="15" destOrd="0" presId="urn:microsoft.com/office/officeart/2005/8/layout/target3"/>
    <dgm:cxn modelId="{B0C7603B-4E80-4DDF-AF3E-34897C8A6D27}" type="presParOf" srcId="{333A1088-737F-45CB-B68E-254E46348037}" destId="{EB210E99-FECE-49F2-86FD-20F903E541DE}" srcOrd="16" destOrd="0" presId="urn:microsoft.com/office/officeart/2005/8/layout/target3"/>
    <dgm:cxn modelId="{B7B40F9D-2588-4F81-B4AD-63EAA670107E}" type="presParOf" srcId="{333A1088-737F-45CB-B68E-254E46348037}" destId="{2463512F-938D-4E07-9D5C-7B2E99ABD39E}" srcOrd="17" destOrd="0" presId="urn:microsoft.com/office/officeart/2005/8/layout/target3"/>
    <dgm:cxn modelId="{2548164F-8E1B-45D3-A379-228378336294}" type="presParOf" srcId="{333A1088-737F-45CB-B68E-254E46348037}" destId="{59FE3E3B-A92F-4A98-9A20-76394874AFA6}" srcOrd="18" destOrd="0" presId="urn:microsoft.com/office/officeart/2005/8/layout/target3"/>
    <dgm:cxn modelId="{7C3D27D7-EA0D-4731-86DD-1D09826C41E2}" type="presParOf" srcId="{333A1088-737F-45CB-B68E-254E46348037}" destId="{8EB502EF-CA4F-4140-AFB6-D26D41E73615}" srcOrd="19" destOrd="0" presId="urn:microsoft.com/office/officeart/2005/8/layout/target3"/>
    <dgm:cxn modelId="{7E6F9BCE-1BE7-41A5-A560-8A2A5FFB3D36}" type="presParOf" srcId="{333A1088-737F-45CB-B68E-254E46348037}" destId="{6204D4B4-078C-4ACF-B823-77A728483A32}" srcOrd="20" destOrd="0" presId="urn:microsoft.com/office/officeart/2005/8/layout/target3"/>
    <dgm:cxn modelId="{68B3226B-D917-485B-B30B-195A75235E77}" type="presParOf" srcId="{333A1088-737F-45CB-B68E-254E46348037}" destId="{AED2198E-93D5-4001-81B4-73124B309672}" srcOrd="21" destOrd="0" presId="urn:microsoft.com/office/officeart/2005/8/layout/target3"/>
    <dgm:cxn modelId="{9D3B1816-7990-4E9B-9033-D6991219CE6D}" type="presParOf" srcId="{333A1088-737F-45CB-B68E-254E46348037}" destId="{FC425D1D-3DF2-408E-A4F8-250CA94A450A}" srcOrd="22" destOrd="0" presId="urn:microsoft.com/office/officeart/2005/8/layout/target3"/>
    <dgm:cxn modelId="{8CD3B6C9-B121-4D44-98BB-1FCC59A55EA9}" type="presParOf" srcId="{333A1088-737F-45CB-B68E-254E46348037}" destId="{2CDFEC33-8C2A-49C6-B23B-FA3577B1DCE9}" srcOrd="23" destOrd="0" presId="urn:microsoft.com/office/officeart/2005/8/layout/target3"/>
    <dgm:cxn modelId="{A1095206-62A0-459A-8457-24F36BB6E773}" type="presParOf" srcId="{333A1088-737F-45CB-B68E-254E46348037}" destId="{70A198DD-41D2-4313-8B5B-1CF1BCF383FB}" srcOrd="24" destOrd="0" presId="urn:microsoft.com/office/officeart/2005/8/layout/target3"/>
    <dgm:cxn modelId="{01A84E90-E44A-4300-BBDC-B63A8D066310}" type="presParOf" srcId="{333A1088-737F-45CB-B68E-254E46348037}" destId="{5C0D1B75-263C-4468-B985-565C95B9422B}" srcOrd="25" destOrd="0" presId="urn:microsoft.com/office/officeart/2005/8/layout/target3"/>
    <dgm:cxn modelId="{12588874-1DCF-445D-828D-400E85615516}" type="presParOf" srcId="{333A1088-737F-45CB-B68E-254E46348037}" destId="{A02C1AC3-4F1B-47BC-9A88-D00EAE61D85A}" srcOrd="26" destOrd="0" presId="urn:microsoft.com/office/officeart/2005/8/layout/target3"/>
    <dgm:cxn modelId="{67F0192D-BA5B-4293-9EAC-69ABF6AD6F15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17190-B8FA-4747-813A-D66B4C46037A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EDC47-EFF1-44F9-BB79-44DC34901B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66B737-3AC9-4702-A89F-E83EC6BF6D14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4A081-5994-4FE4-832C-09920258DF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A712AB-97DD-4DC0-A759-5A5F9AAE0F01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539C4B-4DD4-45DC-86B7-C01EB52FEF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73C1D-C921-4FD4-972D-04BAB7A37BC1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F6EA1E-C47D-4247-BA7F-E34480172C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97746-6F3B-4066-B0C4-258FC2750CDB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47E6B7-26F3-4470-BDE3-7010007FA9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F19E7-1B1E-41EB-B32E-4F394C9FD492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361050-D303-41B2-B3A7-6D54A8A10F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D8D7E-5459-459D-96C8-7489D2A9AB6A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679B7-40E5-432B-B27B-C59F8B6970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ADEE94-DC1D-4B13-85D3-D7C11855F35A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B01714-8D7A-491B-AAA8-BA265D3646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9C0FFB-A73D-4AEF-BB7F-CFDE12986C73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938002-A1DF-4011-976B-3000E81A65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F0967C-CC7A-4871-8938-B92718615A95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EA32A7-53B7-4D2F-8488-2802645397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DE732-D82C-4DE6-91D3-D6CBEA695B00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D65159-42A1-4EE9-A0C9-37CA6FAEB0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9ABCA13-FA11-46EF-A6F1-9865D452E233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5A3F16-DE39-48F1-9454-FD2BD545E4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1" r:id="rId5"/>
    <p:sldLayoutId id="2147483680" r:id="rId6"/>
    <p:sldLayoutId id="2147483679" r:id="rId7"/>
    <p:sldLayoutId id="2147483678" r:id="rId8"/>
    <p:sldLayoutId id="2147483686" r:id="rId9"/>
    <p:sldLayoutId id="2147483677" r:id="rId10"/>
    <p:sldLayoutId id="214748367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DE6C36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DE6C36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F9B63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emf"/><Relationship Id="rId13" Type="http://schemas.openxmlformats.org/officeDocument/2006/relationships/image" Target="../media/image25.jpeg"/><Relationship Id="rId3" Type="http://schemas.openxmlformats.org/officeDocument/2006/relationships/image" Target="../media/image15.emf"/><Relationship Id="rId7" Type="http://schemas.openxmlformats.org/officeDocument/2006/relationships/image" Target="../media/image19.emf"/><Relationship Id="rId12" Type="http://schemas.openxmlformats.org/officeDocument/2006/relationships/image" Target="../media/image24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11" Type="http://schemas.openxmlformats.org/officeDocument/2006/relationships/image" Target="../media/image23.jpeg"/><Relationship Id="rId5" Type="http://schemas.openxmlformats.org/officeDocument/2006/relationships/image" Target="../media/image17.jpeg"/><Relationship Id="rId10" Type="http://schemas.openxmlformats.org/officeDocument/2006/relationships/image" Target="../media/image22.emf"/><Relationship Id="rId4" Type="http://schemas.openxmlformats.org/officeDocument/2006/relationships/image" Target="../media/image16.emf"/><Relationship Id="rId9" Type="http://schemas.openxmlformats.org/officeDocument/2006/relationships/image" Target="../media/image21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emf"/><Relationship Id="rId3" Type="http://schemas.openxmlformats.org/officeDocument/2006/relationships/image" Target="../media/image27.jpeg"/><Relationship Id="rId7" Type="http://schemas.openxmlformats.org/officeDocument/2006/relationships/image" Target="../media/image31.e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voda&amp;ex=1&amp;ctt=1" TargetMode="External"/><Relationship Id="rId13" Type="http://schemas.openxmlformats.org/officeDocument/2006/relationships/hyperlink" Target="http://office.microsoft.com/cs-cz/images/results.aspx?qu=lak+na+vlasy&amp;ex=1&amp;ctt=1" TargetMode="External"/><Relationship Id="rId18" Type="http://schemas.openxmlformats.org/officeDocument/2006/relationships/hyperlink" Target="http://office.microsoft.com/cs-cz/images/results.aspx?qu=st%C5%AFl&amp;ex=1" TargetMode="External"/><Relationship Id="rId26" Type="http://schemas.openxmlformats.org/officeDocument/2006/relationships/hyperlink" Target="http://office.microsoft.com/cs-cz/images/results.aspx?qu=d%C3%A9%C5%A1%C5%A5&amp;ex=1" TargetMode="External"/><Relationship Id="rId3" Type="http://schemas.openxmlformats.org/officeDocument/2006/relationships/hyperlink" Target="http://office.microsoft.com/cs-cz/images/results.aspx?qu=br%C3%BDle&amp;ex=1" TargetMode="External"/><Relationship Id="rId21" Type="http://schemas.openxmlformats.org/officeDocument/2006/relationships/hyperlink" Target="http://office.microsoft.com/cs-cz/images/results.aspx?qu=rosa&amp;ex=1" TargetMode="External"/><Relationship Id="rId7" Type="http://schemas.openxmlformats.org/officeDocument/2006/relationships/hyperlink" Target="http://office.microsoft.com/cs-cz/images/results.aspx?qu=h%C5%99ib&amp;ex=1&amp;ctt=1" TargetMode="External"/><Relationship Id="rId12" Type="http://schemas.openxmlformats.org/officeDocument/2006/relationships/hyperlink" Target="http://office.microsoft.com/cs-cz/images/results.aspx?qu=mramor&amp;ex=1&amp;ctt=1" TargetMode="External"/><Relationship Id="rId17" Type="http://schemas.openxmlformats.org/officeDocument/2006/relationships/hyperlink" Target="http://office.microsoft.com/cs-cz/images/results.aspx?qu=sprej&amp;ex=1&amp;origin=FX010132103" TargetMode="External"/><Relationship Id="rId25" Type="http://schemas.openxmlformats.org/officeDocument/2006/relationships/hyperlink" Target="http://office.microsoft.com/cs-cz/images/results.aspx?qu=p%C3%A1ra&amp;ex=1" TargetMode="External"/><Relationship Id="rId2" Type="http://schemas.openxmlformats.org/officeDocument/2006/relationships/hyperlink" Target="http://office.microsoft.com/cs-cz/images/results.aspx?qu=kv%C4%9Btina&amp;ctt=1" TargetMode="External"/><Relationship Id="rId16" Type="http://schemas.openxmlformats.org/officeDocument/2006/relationships/hyperlink" Target="http://office.microsoft.com/cs-cz/images/results.aspx?qu=sprej&amp;ex=1&amp;ctt=1" TargetMode="External"/><Relationship Id="rId20" Type="http://schemas.openxmlformats.org/officeDocument/2006/relationships/hyperlink" Target="http://office.microsoft.com/cs-cz/images/results.aspx?qu=jinovatka&amp;ex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%C4%8Dlov%C4%9Bk&amp;ctt=1" TargetMode="External"/><Relationship Id="rId11" Type="http://schemas.openxmlformats.org/officeDocument/2006/relationships/hyperlink" Target="http://office.microsoft.com/cs-cz/images/results.aspx?qu=p%C3%ADsek&amp;ex=1&amp;ctt=1" TargetMode="External"/><Relationship Id="rId24" Type="http://schemas.openxmlformats.org/officeDocument/2006/relationships/hyperlink" Target="http://office.microsoft.com/cs-cz/images/results.aspx?qu=mlha&amp;ex=1" TargetMode="External"/><Relationship Id="rId5" Type="http://schemas.openxmlformats.org/officeDocument/2006/relationships/hyperlink" Target="http://office.microsoft.com/cs-cz/images/results.aspx?qu=srna&amp;ctt=1" TargetMode="External"/><Relationship Id="rId15" Type="http://schemas.openxmlformats.org/officeDocument/2006/relationships/hyperlink" Target="http://office.microsoft.com/cs-cz/images/results.aspx?qu=ml%C3%A9ko&amp;ex=1&amp;ctt=1" TargetMode="External"/><Relationship Id="rId23" Type="http://schemas.openxmlformats.org/officeDocument/2006/relationships/hyperlink" Target="http://office.microsoft.com/cs-cz/images/results.aspx?qu=sn%C3%ADh&amp;ex=1" TargetMode="External"/><Relationship Id="rId10" Type="http://schemas.openxmlformats.org/officeDocument/2006/relationships/hyperlink" Target="http://office.microsoft.com/cs-cz/images/results.aspx?qu=v%C3%ADtr&amp;ex=1&amp;ctt=1" TargetMode="External"/><Relationship Id="rId19" Type="http://schemas.openxmlformats.org/officeDocument/2006/relationships/hyperlink" Target="http://office.microsoft.com/cs-cz/images/results.aspx?qu=telefon&amp;ex=1" TargetMode="External"/><Relationship Id="rId4" Type="http://schemas.openxmlformats.org/officeDocument/2006/relationships/hyperlink" Target="http://office.microsoft.com/cs-cz/images/results.aspx?qu=zv%C3%AD%C5%99e&amp;ctt=1" TargetMode="External"/><Relationship Id="rId9" Type="http://schemas.openxmlformats.org/officeDocument/2006/relationships/hyperlink" Target="http://office.microsoft.com/cs-cz/images/results.aspx?qu=p%C5%AFda&amp;ex=1&amp;ctt=1" TargetMode="External"/><Relationship Id="rId14" Type="http://schemas.openxmlformats.org/officeDocument/2006/relationships/hyperlink" Target="http://office.microsoft.com/cs-cz/images/results.aspx?qu=limon%C3%A1da&amp;ex=1&amp;ctt=1" TargetMode="External"/><Relationship Id="rId22" Type="http://schemas.openxmlformats.org/officeDocument/2006/relationships/hyperlink" Target="http://office.microsoft.com/cs-cz/images/results.aspx?qu=led&amp;ex=1" TargetMode="External"/><Relationship Id="rId27" Type="http://schemas.openxmlformats.org/officeDocument/2006/relationships/hyperlink" Target="http://office.microsoft.com/cs-cz/images/results.aspx?qu=d%C5%AFm&amp;ex=1&amp;origin=FX01013210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611560" y="908720"/>
          <a:ext cx="8152402" cy="195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Obrázek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24075" y="3789363"/>
            <a:ext cx="5694363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8175" y="1989138"/>
            <a:ext cx="5616575" cy="1123950"/>
          </a:xfrm>
          <a:prstGeom prst="rect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1">
                <a:lumMod val="50000"/>
              </a:schemeClr>
            </a:solidFill>
          </a:ln>
        </p:spPr>
        <p:txBody>
          <a:bodyPr>
            <a:spAutoFit/>
          </a:bodyPr>
          <a:lstStyle/>
          <a:p>
            <a:r>
              <a:rPr lang="cs-CZ" sz="3200">
                <a:latin typeface="Constantia" pitchFamily="18" charset="0"/>
              </a:rPr>
              <a:t>Zařaď správně do sloupečků </a:t>
            </a:r>
            <a:r>
              <a:rPr lang="cs-CZ" sz="3200"/>
              <a:t>                                 </a:t>
            </a:r>
            <a:r>
              <a:rPr lang="cs-CZ" sz="3200">
                <a:latin typeface="Constantia" pitchFamily="18" charset="0"/>
              </a:rPr>
              <a:t>živé a neživé přírodniny.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500" y="147638"/>
            <a:ext cx="2697163" cy="523875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Ž</a:t>
            </a:r>
            <a:r>
              <a:rPr lang="cs-CZ" sz="2800" dirty="0">
                <a:latin typeface="+mn-lt"/>
                <a:cs typeface="+mn-cs"/>
              </a:rPr>
              <a:t>ivé přírodniny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67400" y="147638"/>
            <a:ext cx="3155950" cy="523875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Neživé přírodniny</a:t>
            </a:r>
            <a:endParaRPr lang="cs-CZ" sz="2800" dirty="0">
              <a:latin typeface="+mn-lt"/>
              <a:cs typeface="+mn-cs"/>
            </a:endParaRPr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95788" y="5299075"/>
            <a:ext cx="1109662" cy="1436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91038" y="3805238"/>
            <a:ext cx="917575" cy="138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8900" y="3694113"/>
            <a:ext cx="12001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51700" y="4889500"/>
            <a:ext cx="1249363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982913" y="4613275"/>
            <a:ext cx="107315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733550" y="5314950"/>
            <a:ext cx="1027113" cy="153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595938" y="5751513"/>
            <a:ext cx="1541462" cy="1011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9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3500" y="5670550"/>
            <a:ext cx="1511300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10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809875" y="5757863"/>
            <a:ext cx="1508125" cy="1004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2" name="TextovéPole 4"/>
          <p:cNvSpPr txBox="1">
            <a:spLocks noChangeArrowheads="1"/>
          </p:cNvSpPr>
          <p:nvPr/>
        </p:nvSpPr>
        <p:spPr bwMode="auto">
          <a:xfrm>
            <a:off x="7905750" y="3967163"/>
            <a:ext cx="1050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onstantia" pitchFamily="18" charset="0"/>
              </a:rPr>
              <a:t>světlo</a:t>
            </a:r>
          </a:p>
        </p:txBody>
      </p:sp>
      <p:sp>
        <p:nvSpPr>
          <p:cNvPr id="15373" name="TextovéPole 5"/>
          <p:cNvSpPr txBox="1">
            <a:spLocks noChangeArrowheads="1"/>
          </p:cNvSpPr>
          <p:nvPr/>
        </p:nvSpPr>
        <p:spPr bwMode="auto">
          <a:xfrm>
            <a:off x="7180263" y="4383088"/>
            <a:ext cx="1223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onstantia" pitchFamily="18" charset="0"/>
              </a:rPr>
              <a:t>nerosty</a:t>
            </a:r>
          </a:p>
        </p:txBody>
      </p:sp>
      <p:sp>
        <p:nvSpPr>
          <p:cNvPr id="15374" name="TextovéPole 6"/>
          <p:cNvSpPr txBox="1">
            <a:spLocks noChangeArrowheads="1"/>
          </p:cNvSpPr>
          <p:nvPr/>
        </p:nvSpPr>
        <p:spPr bwMode="auto">
          <a:xfrm>
            <a:off x="3181350" y="4090988"/>
            <a:ext cx="8747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onstantia" pitchFamily="18" charset="0"/>
              </a:rPr>
              <a:t>teplo</a:t>
            </a:r>
          </a:p>
        </p:txBody>
      </p:sp>
      <p:sp>
        <p:nvSpPr>
          <p:cNvPr id="15375" name="TextovéPole 7"/>
          <p:cNvSpPr txBox="1">
            <a:spLocks noChangeArrowheads="1"/>
          </p:cNvSpPr>
          <p:nvPr/>
        </p:nvSpPr>
        <p:spPr bwMode="auto">
          <a:xfrm>
            <a:off x="5505450" y="3921125"/>
            <a:ext cx="1295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onstantia" pitchFamily="18" charset="0"/>
              </a:rPr>
              <a:t>horniny</a:t>
            </a:r>
          </a:p>
        </p:txBody>
      </p:sp>
      <p:pic>
        <p:nvPicPr>
          <p:cNvPr id="15376" name="Picture 11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595938" y="4641850"/>
            <a:ext cx="1474787" cy="982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7" name="Picture 12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335088" y="4103688"/>
            <a:ext cx="1474787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nice 10"/>
          <p:cNvCxnSpPr/>
          <p:nvPr/>
        </p:nvCxnSpPr>
        <p:spPr>
          <a:xfrm>
            <a:off x="4395788" y="-28575"/>
            <a:ext cx="0" cy="4641850"/>
          </a:xfrm>
          <a:prstGeom prst="line">
            <a:avLst/>
          </a:prstGeom>
          <a:ln w="5715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913" y="1852613"/>
            <a:ext cx="6480175" cy="2098675"/>
          </a:xfrm>
          <a:prstGeom prst="rect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1">
                <a:lumMod val="50000"/>
              </a:schemeClr>
            </a:solidFill>
          </a:ln>
        </p:spPr>
        <p:txBody>
          <a:bodyPr>
            <a:spAutoFit/>
          </a:bodyPr>
          <a:lstStyle/>
          <a:p>
            <a:r>
              <a:rPr lang="cs-CZ" sz="3200">
                <a:latin typeface="Constantia" pitchFamily="18" charset="0"/>
              </a:rPr>
              <a:t>Zařaď pod názvy obrázky </a:t>
            </a:r>
            <a:r>
              <a:rPr lang="cs-CZ" sz="3200"/>
              <a:t>                     </a:t>
            </a:r>
            <a:r>
              <a:rPr lang="cs-CZ" sz="3200">
                <a:latin typeface="Constantia" pitchFamily="18" charset="0"/>
              </a:rPr>
              <a:t>podle toho, jestli jsou kapalného, plynného nebo pevného skupenství.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950" y="85725"/>
            <a:ext cx="2349500" cy="523875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látky kapalné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77050" y="188913"/>
            <a:ext cx="2016125" cy="547687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látky pevné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81413" y="107950"/>
            <a:ext cx="2114550" cy="522288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látky plynné</a:t>
            </a:r>
            <a:endParaRPr lang="cs-CZ" sz="2800" dirty="0">
              <a:latin typeface="+mn-lt"/>
              <a:cs typeface="+mn-cs"/>
            </a:endParaRP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8913" y="4083050"/>
            <a:ext cx="1503362" cy="98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3"/>
          <p:cNvPicPr>
            <a:picLocks noChangeAspect="1" noChangeArrowheads="1"/>
          </p:cNvPicPr>
          <p:nvPr/>
        </p:nvPicPr>
        <p:blipFill>
          <a:blip r:embed="rId3"/>
          <a:srcRect r="28418"/>
          <a:stretch>
            <a:fillRect/>
          </a:stretch>
        </p:blipFill>
        <p:spPr bwMode="auto">
          <a:xfrm>
            <a:off x="7694613" y="5203825"/>
            <a:ext cx="1449387" cy="1509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95450" y="5407025"/>
            <a:ext cx="146685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6"/>
          <p:cNvPicPr>
            <a:picLocks noChangeAspect="1" noChangeArrowheads="1"/>
          </p:cNvPicPr>
          <p:nvPr/>
        </p:nvPicPr>
        <p:blipFill>
          <a:blip r:embed="rId5"/>
          <a:srcRect l="8470" r="11620"/>
          <a:stretch>
            <a:fillRect/>
          </a:stretch>
        </p:blipFill>
        <p:spPr bwMode="auto">
          <a:xfrm>
            <a:off x="4235450" y="5440363"/>
            <a:ext cx="1069975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62300" y="5329238"/>
            <a:ext cx="1038225" cy="1455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305425" y="5335588"/>
            <a:ext cx="1871663" cy="152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09763" y="3881438"/>
            <a:ext cx="519112" cy="132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3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457450" y="4013200"/>
            <a:ext cx="1743075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0" name="Picture 4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200525" y="4203700"/>
            <a:ext cx="1268413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1" name="Picture 5"/>
          <p:cNvPicPr>
            <a:picLocks noChangeAspect="1" noChangeArrowheads="1"/>
          </p:cNvPicPr>
          <p:nvPr/>
        </p:nvPicPr>
        <p:blipFill>
          <a:blip r:embed="rId11"/>
          <a:srcRect l="20764" t="5972" r="12154" b="11391"/>
          <a:stretch>
            <a:fillRect/>
          </a:stretch>
        </p:blipFill>
        <p:spPr bwMode="auto">
          <a:xfrm>
            <a:off x="7202488" y="5429250"/>
            <a:ext cx="777875" cy="133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2" name="Picture 6"/>
          <p:cNvPicPr>
            <a:picLocks noChangeAspect="1" noChangeArrowheads="1"/>
          </p:cNvPicPr>
          <p:nvPr/>
        </p:nvPicPr>
        <p:blipFill>
          <a:blip r:embed="rId12"/>
          <a:srcRect l="3751" t="9933" r="30357" b="7169"/>
          <a:stretch>
            <a:fillRect/>
          </a:stretch>
        </p:blipFill>
        <p:spPr bwMode="auto">
          <a:xfrm>
            <a:off x="198438" y="5407025"/>
            <a:ext cx="1349375" cy="122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3" name="Picture 2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5657850" y="4013200"/>
            <a:ext cx="1951038" cy="1300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713" y="2060575"/>
            <a:ext cx="5472112" cy="2062163"/>
          </a:xfrm>
          <a:prstGeom prst="rect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1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Zařaď obrázky pod názvy podle toho, v jakém skupenství se na nich voda zobrazuje.</a:t>
            </a:r>
            <a:endParaRPr lang="cs-CZ" sz="3200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1925" y="3711575"/>
            <a:ext cx="2222500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00338" y="5240338"/>
            <a:ext cx="2224087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6825" y="4427538"/>
            <a:ext cx="1560513" cy="233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8313" y="5240338"/>
            <a:ext cx="1933575" cy="154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44475" y="3678238"/>
            <a:ext cx="2189163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804025" y="5240338"/>
            <a:ext cx="1843088" cy="149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935788" y="3678238"/>
            <a:ext cx="1817687" cy="149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107950" y="101600"/>
            <a:ext cx="2808288" cy="831850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kapalné skupenství vody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19465" name="TextovéPole 2"/>
          <p:cNvSpPr txBox="1">
            <a:spLocks noChangeArrowheads="1"/>
          </p:cNvSpPr>
          <p:nvPr/>
        </p:nvSpPr>
        <p:spPr bwMode="auto">
          <a:xfrm>
            <a:off x="3348038" y="101600"/>
            <a:ext cx="2700337" cy="83185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onstantia" pitchFamily="18" charset="0"/>
              </a:rPr>
              <a:t>plynné skupenství vody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588125" y="114300"/>
            <a:ext cx="2382838" cy="850900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pevné skupenství vody</a:t>
            </a:r>
            <a:endParaRPr lang="cs-CZ" sz="2400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395288" y="1268413"/>
            <a:ext cx="82089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Anotace:</a:t>
            </a:r>
          </a:p>
          <a:p>
            <a:r>
              <a:rPr lang="cs-CZ">
                <a:latin typeface="Constantia" pitchFamily="18" charset="0"/>
              </a:rPr>
              <a:t>Děti rozdělují obrázky k názvům. Učí se rozdělit látky a vodu na jejich skupenství.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98500"/>
            <a:ext cx="9144000" cy="621665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Obrázky jsou </a:t>
            </a:r>
            <a:r>
              <a:rPr lang="cs-CZ" sz="1200" dirty="0">
                <a:latin typeface="+mn-lt"/>
                <a:cs typeface="+mn-cs"/>
              </a:rPr>
              <a:t>z </a:t>
            </a:r>
            <a:r>
              <a:rPr lang="cs-CZ" sz="1200" dirty="0">
                <a:latin typeface="+mn-lt"/>
                <a:cs typeface="+mn-cs"/>
              </a:rPr>
              <a:t>webové galerie: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kytka - </a:t>
            </a:r>
            <a:r>
              <a:rPr lang="cs-CZ" sz="1200" dirty="0">
                <a:latin typeface="+mn-lt"/>
                <a:cs typeface="+mn-cs"/>
                <a:hlinkClick r:id="rId2"/>
              </a:rPr>
              <a:t>http://office.microsoft.com/cs-cz/images/results.aspx?qu=kv%C4%9Btina&amp;ctt=1#ai:MP900444864|mt:0|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brýle - </a:t>
            </a:r>
            <a:r>
              <a:rPr lang="cs-CZ" sz="1200" dirty="0">
                <a:latin typeface="+mn-lt"/>
                <a:cs typeface="+mn-cs"/>
                <a:hlinkClick r:id="rId3"/>
              </a:rPr>
              <a:t>http://office.microsoft.com/cs-cz/images/results.aspx?qu=br%C3%BDle&amp;ex=1#ai:MP900315572</a:t>
            </a:r>
            <a:r>
              <a:rPr lang="cs-CZ" sz="1200" dirty="0">
                <a:latin typeface="+mn-lt"/>
                <a:cs typeface="+mn-cs"/>
                <a:hlinkClick r:id="rId3"/>
              </a:rPr>
              <a:t>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 </a:t>
            </a:r>
            <a:r>
              <a:rPr lang="cs-CZ" sz="1200" dirty="0">
                <a:latin typeface="+mn-lt"/>
                <a:cs typeface="+mn-cs"/>
                <a:hlinkClick r:id="rId2"/>
              </a:rPr>
              <a:t>http://office.microsoft.com/cs-cz/images/results.aspx?qu=kv%C4%9Btina&amp;ctt=1#ai:MP900227682|mt:0|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pes - </a:t>
            </a:r>
            <a:r>
              <a:rPr lang="cs-CZ" sz="1200" dirty="0">
                <a:latin typeface="+mn-lt"/>
                <a:cs typeface="+mn-cs"/>
                <a:hlinkClick r:id="rId4"/>
              </a:rPr>
              <a:t>http://office.microsoft.com/cs-cz/images/results.aspx?qu=zv%C3%AD%C5%99e&amp;ctt=1#ai:MP900402077|mt:1,2|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kolouch - </a:t>
            </a:r>
            <a:r>
              <a:rPr lang="cs-CZ" sz="1200" dirty="0">
                <a:latin typeface="+mn-lt"/>
                <a:cs typeface="+mn-cs"/>
                <a:hlinkClick r:id="rId5"/>
              </a:rPr>
              <a:t>http://office.microsoft.com/cs-cz/images/results.aspx?qu=srna&amp;ctt=1#ai:MP900407214|mt:1,2|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lidé - </a:t>
            </a:r>
            <a:r>
              <a:rPr lang="cs-CZ" sz="1200" dirty="0">
                <a:latin typeface="+mn-lt"/>
                <a:cs typeface="+mn-cs"/>
                <a:hlinkClick r:id="rId6"/>
              </a:rPr>
              <a:t>http://office.microsoft.com/cs-cz/images/results.aspx?qu=%C4%8Dlov%C4%9Bk&amp;ctt=1#ai:MP900433082|mt:2|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houba - </a:t>
            </a:r>
            <a:r>
              <a:rPr lang="cs-CZ" sz="1200" dirty="0">
                <a:latin typeface="+mn-lt"/>
                <a:cs typeface="+mn-cs"/>
                <a:hlinkClick r:id="rId7"/>
              </a:rPr>
              <a:t>http://office.microsoft.com/cs-cz/images/results.aspx?qu=h%C5%99ib&amp;ex=1&amp;ctt=1#ai:MP900438557|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voda - </a:t>
            </a:r>
            <a:r>
              <a:rPr lang="cs-CZ" sz="1200" dirty="0">
                <a:latin typeface="+mn-lt"/>
                <a:cs typeface="+mn-cs"/>
                <a:hlinkClick r:id="rId8"/>
              </a:rPr>
              <a:t>http://office.microsoft.com/cs-cz/images/results.aspx?qu=voda&amp;ex=1&amp;ctt=1#ai:MP900255563|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půda - </a:t>
            </a:r>
            <a:r>
              <a:rPr lang="cs-CZ" sz="1200" dirty="0">
                <a:latin typeface="+mn-lt"/>
                <a:cs typeface="+mn-cs"/>
                <a:hlinkClick r:id="rId9"/>
              </a:rPr>
              <a:t>http://office.microsoft.com/cs-cz/images/results.aspx?qu=p%C5%AFda&amp;ex=1&amp;ctt=1#ai:MP900262351|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vzduch - </a:t>
            </a:r>
            <a:r>
              <a:rPr lang="cs-CZ" sz="1200" dirty="0">
                <a:latin typeface="+mn-lt"/>
                <a:cs typeface="+mn-cs"/>
                <a:hlinkClick r:id="rId10"/>
              </a:rPr>
              <a:t>http://office.microsoft.com/cs-cz/images/results.aspx?qu=v%C3%ADtr&amp;ex=1&amp;ctt=1#ai:MP900401426|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písek - </a:t>
            </a:r>
            <a:r>
              <a:rPr lang="cs-CZ" sz="1200" dirty="0">
                <a:latin typeface="+mn-lt"/>
                <a:cs typeface="+mn-cs"/>
                <a:hlinkClick r:id="rId11"/>
              </a:rPr>
              <a:t>http://office.microsoft.com/cs-cz/images/results.aspx?qu=p%C3%ADsek&amp;ex=1&amp;ctt=1#ai:MP900402258|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mramor - </a:t>
            </a:r>
            <a:r>
              <a:rPr lang="cs-CZ" sz="1200" dirty="0">
                <a:latin typeface="+mn-lt"/>
                <a:cs typeface="+mn-cs"/>
                <a:hlinkClick r:id="rId12"/>
              </a:rPr>
              <a:t>http://office.microsoft.com/cs-cz/images/results.aspx?qu=mramor&amp;ex=1&amp;ctt=1#ai:MP900175272|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lak - </a:t>
            </a:r>
            <a:r>
              <a:rPr lang="cs-CZ" sz="1200" dirty="0">
                <a:latin typeface="+mn-lt"/>
                <a:cs typeface="+mn-cs"/>
                <a:hlinkClick r:id="rId13"/>
              </a:rPr>
              <a:t>http://office.microsoft.com/cs-cz/images/results.aspx?qu=lak+na+vlasy&amp;ex=1&amp;ctt=1#ai:MC900412656|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limonáda - </a:t>
            </a:r>
            <a:r>
              <a:rPr lang="cs-CZ" sz="1200" dirty="0">
                <a:latin typeface="+mn-lt"/>
                <a:cs typeface="+mn-cs"/>
                <a:hlinkClick r:id="rId14"/>
              </a:rPr>
              <a:t>http://office.microsoft.com/cs-cz/images/results.aspx?qu=limon%C3%A1da&amp;ex=1&amp;ctt=1#ai:MC900295765|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kakao - </a:t>
            </a:r>
            <a:r>
              <a:rPr lang="cs-CZ" sz="1200" dirty="0">
                <a:latin typeface="+mn-lt"/>
                <a:cs typeface="+mn-cs"/>
                <a:hlinkClick r:id="rId15"/>
              </a:rPr>
              <a:t>http://office.microsoft.com/cs-cz/images/results.aspx?qu=ml%C3%A9ko&amp;ex=1&amp;ctt=1#ai:MP900431028|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mléko - </a:t>
            </a:r>
            <a:r>
              <a:rPr lang="cs-CZ" sz="1200" dirty="0">
                <a:latin typeface="+mn-lt"/>
                <a:cs typeface="+mn-cs"/>
                <a:hlinkClick r:id="rId15"/>
              </a:rPr>
              <a:t>http://office.microsoft.com/cs-cz/images/results.aspx?qu=ml%C3%A9ko&amp;ex=1&amp;ctt=1#ai:MP900321172|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sprej - </a:t>
            </a:r>
            <a:r>
              <a:rPr lang="cs-CZ" sz="1200" dirty="0">
                <a:latin typeface="+mn-lt"/>
                <a:cs typeface="+mn-cs"/>
                <a:hlinkClick r:id="rId16"/>
              </a:rPr>
              <a:t>http://office.microsoft.com/cs-cz/images/results.aspx?qu=sprej&amp;ex=1&amp;ctt=1#ai:MC900286899|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lak - </a:t>
            </a:r>
            <a:r>
              <a:rPr lang="cs-CZ" sz="1200" dirty="0">
                <a:latin typeface="+mn-lt"/>
                <a:cs typeface="+mn-cs"/>
                <a:hlinkClick r:id="rId17"/>
              </a:rPr>
              <a:t>http://office.microsoft.com/cs-cz/images/results.aspx?qu=sprej&amp;ex=1&amp;origin=FX010132103#ai:MC900348935</a:t>
            </a:r>
            <a:r>
              <a:rPr lang="cs-CZ" sz="1200" dirty="0">
                <a:latin typeface="+mn-lt"/>
                <a:cs typeface="+mn-cs"/>
                <a:hlinkClick r:id="rId17"/>
              </a:rPr>
              <a:t>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plynové bomby - </a:t>
            </a:r>
            <a:r>
              <a:rPr lang="cs-CZ" sz="1200" dirty="0">
                <a:latin typeface="+mn-lt"/>
                <a:cs typeface="+mn-cs"/>
                <a:hlinkClick r:id="rId17"/>
              </a:rPr>
              <a:t>http://office.microsoft.com/cs-cz/images/results.aspx?qu=sprej&amp;ex=1&amp;origin=FX010132103#ai:MC900237773</a:t>
            </a:r>
            <a:r>
              <a:rPr lang="cs-CZ" sz="1200" dirty="0">
                <a:latin typeface="+mn-lt"/>
                <a:cs typeface="+mn-cs"/>
                <a:hlinkClick r:id="rId17"/>
              </a:rPr>
              <a:t>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stůl - </a:t>
            </a:r>
            <a:r>
              <a:rPr lang="cs-CZ" sz="1200" dirty="0">
                <a:latin typeface="+mn-lt"/>
                <a:cs typeface="+mn-cs"/>
                <a:hlinkClick r:id="rId18"/>
              </a:rPr>
              <a:t>http://office.microsoft.com/cs-cz/images/results.aspx?qu=st%C5%AFl&amp;ex=1#ai:MC900411914</a:t>
            </a:r>
            <a:r>
              <a:rPr lang="cs-CZ" sz="1200" dirty="0">
                <a:latin typeface="+mn-lt"/>
                <a:cs typeface="+mn-cs"/>
                <a:hlinkClick r:id="rId18"/>
              </a:rPr>
              <a:t>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telefon - </a:t>
            </a:r>
            <a:r>
              <a:rPr lang="cs-CZ" sz="1200" dirty="0">
                <a:latin typeface="+mn-lt"/>
                <a:cs typeface="+mn-cs"/>
                <a:hlinkClick r:id="rId19"/>
              </a:rPr>
              <a:t>http://office.microsoft.com/cs-cz/images/results.aspx?qu=telefon&amp;ex=1#ai:MP900385202</a:t>
            </a:r>
            <a:r>
              <a:rPr lang="cs-CZ" sz="1200" dirty="0">
                <a:latin typeface="+mn-lt"/>
                <a:cs typeface="+mn-cs"/>
                <a:hlinkClick r:id="rId19"/>
              </a:rPr>
              <a:t>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brýle - </a:t>
            </a:r>
            <a:r>
              <a:rPr lang="cs-CZ" sz="1200" dirty="0">
                <a:latin typeface="+mn-lt"/>
                <a:cs typeface="+mn-cs"/>
                <a:hlinkClick r:id="rId3"/>
              </a:rPr>
              <a:t>http://office.microsoft.com/cs-cz/images/results.aspx?qu=br%C3%BDle&amp;ex=1#ai:MP900315572</a:t>
            </a:r>
            <a:r>
              <a:rPr lang="cs-CZ" sz="1200" dirty="0">
                <a:latin typeface="+mn-lt"/>
                <a:cs typeface="+mn-cs"/>
                <a:hlinkClick r:id="rId3"/>
              </a:rPr>
              <a:t>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jinovatka - </a:t>
            </a:r>
            <a:r>
              <a:rPr lang="cs-CZ" sz="1200" dirty="0">
                <a:latin typeface="+mn-lt"/>
                <a:cs typeface="+mn-cs"/>
                <a:hlinkClick r:id="rId20"/>
              </a:rPr>
              <a:t>http://office.microsoft.com/cs-cz/images/results.aspx?qu=jinovatka&amp;ex=1#ai:MP900145180</a:t>
            </a:r>
            <a:r>
              <a:rPr lang="cs-CZ" sz="1200" dirty="0">
                <a:latin typeface="+mn-lt"/>
                <a:cs typeface="+mn-cs"/>
                <a:hlinkClick r:id="rId20"/>
              </a:rPr>
              <a:t>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rosa </a:t>
            </a:r>
            <a:r>
              <a:rPr lang="cs-CZ" sz="1200" dirty="0">
                <a:latin typeface="+mn-lt"/>
                <a:cs typeface="+mn-cs"/>
              </a:rPr>
              <a:t>- </a:t>
            </a:r>
            <a:r>
              <a:rPr lang="cs-CZ" sz="1200" dirty="0">
                <a:latin typeface="+mn-lt"/>
                <a:cs typeface="+mn-cs"/>
                <a:hlinkClick r:id="rId21"/>
              </a:rPr>
              <a:t>http://office.microsoft.com/cs-cz/images/results.aspx?qu=rosa&amp;ex=1#ai:MP900430448</a:t>
            </a:r>
            <a:r>
              <a:rPr lang="cs-CZ" sz="1200" dirty="0">
                <a:latin typeface="+mn-lt"/>
                <a:cs typeface="+mn-cs"/>
                <a:hlinkClick r:id="rId21"/>
              </a:rPr>
              <a:t>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led </a:t>
            </a:r>
            <a:r>
              <a:rPr lang="cs-CZ" sz="1200" dirty="0">
                <a:latin typeface="+mn-lt"/>
                <a:cs typeface="+mn-cs"/>
              </a:rPr>
              <a:t>- </a:t>
            </a:r>
            <a:r>
              <a:rPr lang="cs-CZ" sz="1200" dirty="0">
                <a:latin typeface="+mn-lt"/>
                <a:cs typeface="+mn-cs"/>
                <a:hlinkClick r:id="rId22"/>
              </a:rPr>
              <a:t>http://office.microsoft.com/cs-cz/images/results.aspx?qu=led&amp;ex=1#ai:MP900438574</a:t>
            </a:r>
            <a:r>
              <a:rPr lang="cs-CZ" sz="1200" dirty="0">
                <a:latin typeface="+mn-lt"/>
                <a:cs typeface="+mn-cs"/>
                <a:hlinkClick r:id="rId22"/>
              </a:rPr>
              <a:t>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sníh - </a:t>
            </a:r>
            <a:r>
              <a:rPr lang="cs-CZ" sz="1200" dirty="0">
                <a:latin typeface="+mn-lt"/>
                <a:cs typeface="+mn-cs"/>
                <a:hlinkClick r:id="rId23"/>
              </a:rPr>
              <a:t>http://office.microsoft.com/cs-cz/images/results.aspx?qu=sn%C3%ADh&amp;ex=1#ai:MP900407523</a:t>
            </a:r>
            <a:r>
              <a:rPr lang="cs-CZ" sz="1200" dirty="0">
                <a:latin typeface="+mn-lt"/>
                <a:cs typeface="+mn-cs"/>
                <a:hlinkClick r:id="rId23"/>
              </a:rPr>
              <a:t>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mlha </a:t>
            </a:r>
            <a:r>
              <a:rPr lang="cs-CZ" sz="1200" dirty="0">
                <a:latin typeface="+mn-lt"/>
                <a:cs typeface="+mn-cs"/>
              </a:rPr>
              <a:t>- </a:t>
            </a:r>
            <a:r>
              <a:rPr lang="cs-CZ" sz="1200" dirty="0">
                <a:latin typeface="+mn-lt"/>
                <a:cs typeface="+mn-cs"/>
                <a:hlinkClick r:id="rId24"/>
              </a:rPr>
              <a:t>http://office.microsoft.com/cs-cz/images/results.aspx?qu=mlha&amp;ex=1#ai:MP900175360</a:t>
            </a:r>
            <a:r>
              <a:rPr lang="cs-CZ" sz="1200" dirty="0">
                <a:latin typeface="+mn-lt"/>
                <a:cs typeface="+mn-cs"/>
                <a:hlinkClick r:id="rId24"/>
              </a:rPr>
              <a:t>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pára - </a:t>
            </a:r>
            <a:r>
              <a:rPr lang="cs-CZ" sz="1200" dirty="0">
                <a:latin typeface="+mn-lt"/>
                <a:cs typeface="+mn-cs"/>
                <a:hlinkClick r:id="rId25"/>
              </a:rPr>
              <a:t>http://office.microsoft.com/cs-cz/images/results.aspx?qu=p%C3%A1ra&amp;ex=1#ai:MC900196458</a:t>
            </a:r>
            <a:r>
              <a:rPr lang="cs-CZ" sz="1200" dirty="0">
                <a:latin typeface="+mn-lt"/>
                <a:cs typeface="+mn-cs"/>
                <a:hlinkClick r:id="rId25"/>
              </a:rPr>
              <a:t>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déšť - </a:t>
            </a:r>
            <a:r>
              <a:rPr lang="cs-CZ" sz="1200" dirty="0">
                <a:latin typeface="+mn-lt"/>
                <a:cs typeface="+mn-cs"/>
                <a:hlinkClick r:id="rId26"/>
              </a:rPr>
              <a:t>http://office.microsoft.com/cs-cz/images/results.aspx?qu=d%C3%A9%C5%A1%C5%A5&amp;ex=1#ai:MC900200381</a:t>
            </a:r>
            <a:r>
              <a:rPr lang="cs-CZ" sz="1200" dirty="0">
                <a:latin typeface="+mn-lt"/>
                <a:cs typeface="+mn-cs"/>
                <a:hlinkClick r:id="rId26"/>
              </a:rPr>
              <a:t>|</a:t>
            </a:r>
            <a:endParaRPr lang="cs-CZ" sz="1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latin typeface="+mn-lt"/>
                <a:cs typeface="+mn-cs"/>
              </a:rPr>
              <a:t>domy - </a:t>
            </a:r>
            <a:r>
              <a:rPr lang="cs-CZ" sz="1200" dirty="0">
                <a:latin typeface="+mn-lt"/>
                <a:cs typeface="+mn-cs"/>
                <a:hlinkClick r:id="rId27"/>
              </a:rPr>
              <a:t>http://office.microsoft.com/cs-cz/images/results.aspx?qu=d%C5%AFm&amp;ex=1&amp;origin=FX010132103#ai:MP900399729</a:t>
            </a:r>
            <a:r>
              <a:rPr lang="cs-CZ" sz="1200" dirty="0">
                <a:latin typeface="+mn-lt"/>
                <a:cs typeface="+mn-cs"/>
                <a:hlinkClick r:id="rId27"/>
              </a:rPr>
              <a:t>|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ppt/theme/themeOverride2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107</TotalTime>
  <Words>169</Words>
  <Application>Microsoft Office PowerPoint</Application>
  <PresentationFormat>On-screen Show (4:3)</PresentationFormat>
  <Paragraphs>49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Constantia</vt:lpstr>
      <vt:lpstr>Arial</vt:lpstr>
      <vt:lpstr>Calibri</vt:lpstr>
      <vt:lpstr>Wingdings 2</vt:lpstr>
      <vt:lpstr>Tok</vt:lpstr>
      <vt:lpstr>Tok</vt:lpstr>
      <vt:lpstr>Tok</vt:lpstr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DUM</cp:lastModifiedBy>
  <cp:revision>23</cp:revision>
  <dcterms:created xsi:type="dcterms:W3CDTF">2011-12-26T17:29:21Z</dcterms:created>
  <dcterms:modified xsi:type="dcterms:W3CDTF">2012-03-31T14:53:25Z</dcterms:modified>
</cp:coreProperties>
</file>