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2" r:id="rId16"/>
    <p:sldId id="271" r:id="rId17"/>
    <p:sldId id="276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5000"/>
    <a:srgbClr val="97CC00"/>
    <a:srgbClr val="9A96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 horzBarState="maximized">
    <p:restoredLeft sz="18971" autoAdjust="0"/>
    <p:restoredTop sz="94671" autoAdjust="0"/>
  </p:normalViewPr>
  <p:slideViewPr>
    <p:cSldViewPr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977900" y="586739"/>
          <a:ext cx="8846185" cy="107569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r>
            <a:rPr lang="cs-CZ" sz="20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VY_32_INOVACE_11_Opakování – Naše obec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956315" y="0"/>
          <a:ext cx="8846185" cy="195580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okres Ústí nad Orlicí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977900" y="391159"/>
          <a:ext cx="8846185" cy="136906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977900" y="773895"/>
          <a:ext cx="8846185" cy="78231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Prvouka pro 3. ročník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977900" y="977900"/>
          <a:ext cx="8846185" cy="48894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>
        <a:xfrm>
          <a:off x="977900" y="195579"/>
          <a:ext cx="8846185" cy="166243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říjen 2011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>
        <a:xfrm>
          <a:off x="977900" y="1173480"/>
          <a:ext cx="8846185" cy="19557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endParaRPr lang="cs-CZ" sz="20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7663" custLinFactNeighborY="-8622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 custLinFactNeighborX="343" custLinFactNeighborY="-107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523B99-D64A-490B-861C-19F49C974C68}" type="presOf" srcId="{4865AC3F-78E2-43BA-A56B-7C465B8FCF11}" destId="{FC425D1D-3DF2-408E-A4F8-250CA94A450A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1BBC8533-660F-421C-A01D-2CB26ED70DF3}" type="presOf" srcId="{D8197B8C-B260-4A16-BDF4-0947B075E274}" destId="{5C0D1B75-263C-4468-B985-565C95B9422B}" srcOrd="1" destOrd="0" presId="urn:microsoft.com/office/officeart/2005/8/layout/target3"/>
    <dgm:cxn modelId="{AF0C0272-C165-4A0E-955D-58AEF84560AB}" type="presOf" srcId="{D05761FA-3C71-4DD0-9183-7C99EBE53F4B}" destId="{23526C68-77CF-4757-B0E2-EC80EC09B19D}" srcOrd="1" destOrd="0" presId="urn:microsoft.com/office/officeart/2005/8/layout/target3"/>
    <dgm:cxn modelId="{58E8DE0D-F458-418F-9E9D-0305B2331CAC}" type="presOf" srcId="{4C35D32F-0EAB-4CD7-82EE-45574DC2A586}" destId="{A02C1AC3-4F1B-47BC-9A88-D00EAE61D85A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9D707F66-14CB-4A1E-828D-F2BB823051B7}" type="presOf" srcId="{B651F6E3-6281-48DB-9319-2AEAFDAE7572}" destId="{70A198DD-41D2-4313-8B5B-1CF1BCF383FB}" srcOrd="1" destOrd="0" presId="urn:microsoft.com/office/officeart/2005/8/layout/target3"/>
    <dgm:cxn modelId="{F98E17D9-AB44-423D-9D75-16BE76A83C75}" type="presOf" srcId="{D05761FA-3C71-4DD0-9183-7C99EBE53F4B}" destId="{6204D4B4-078C-4ACF-B823-77A728483A32}" srcOrd="0" destOrd="0" presId="urn:microsoft.com/office/officeart/2005/8/layout/target3"/>
    <dgm:cxn modelId="{6621E7C9-BA74-4765-B33E-F79C24785943}" type="presOf" srcId="{D1B46980-6531-4606-95E6-44980827E919}" destId="{2CDFEC33-8C2A-49C6-B23B-FA3577B1DCE9}" srcOrd="1" destOrd="0" presId="urn:microsoft.com/office/officeart/2005/8/layout/target3"/>
    <dgm:cxn modelId="{2101E38C-CE0C-497B-9229-3BC782B345BA}" type="presOf" srcId="{4865AC3F-78E2-43BA-A56B-7C465B8FCF11}" destId="{54F8D70D-FB57-4298-A600-D8F61B2A354A}" srcOrd="0" destOrd="0" presId="urn:microsoft.com/office/officeart/2005/8/layout/target3"/>
    <dgm:cxn modelId="{5526D681-C097-48A7-8423-95669EE11003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46D719E-1BD1-4552-976C-D89831BBC1C5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7FC68089-05CB-4CEA-858E-4B725CC3FC06}" type="presOf" srcId="{B651F6E3-6281-48DB-9319-2AEAFDAE7572}" destId="{7145B55B-1B24-4B93-A1D4-B8021E4AC78C}" srcOrd="0" destOrd="0" presId="urn:microsoft.com/office/officeart/2005/8/layout/target3"/>
    <dgm:cxn modelId="{D4CF2868-E657-4F9D-BAAD-FAAD9F2D2149}" type="presOf" srcId="{D8197B8C-B260-4A16-BDF4-0947B075E274}" destId="{0F7944D4-5DCA-4B9E-A896-D52854246E44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8C868E31-4677-49DC-9B8C-35170767F393}" type="presOf" srcId="{D1D4F407-5343-4D3F-B5B9-D407B03CAEB4}" destId="{D005CE8C-CC26-4C3E-AC11-E15060ECD759}" srcOrd="0" destOrd="0" presId="urn:microsoft.com/office/officeart/2005/8/layout/target3"/>
    <dgm:cxn modelId="{E3DA4CE0-D0A7-4F27-8C1E-2135AF6362DF}" type="presOf" srcId="{4C35D32F-0EAB-4CD7-82EE-45574DC2A586}" destId="{2463512F-938D-4E07-9D5C-7B2E99ABD39E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3792F21-DCFF-4082-9B15-3D0A2F5A6CE8}" type="presOf" srcId="{D1B46980-6531-4606-95E6-44980827E919}" destId="{004736B2-18D3-4D6D-AA18-DF3F81E9E312}" srcOrd="0" destOrd="0" presId="urn:microsoft.com/office/officeart/2005/8/layout/target3"/>
    <dgm:cxn modelId="{E156224F-42AC-464A-B222-1D0DEC5619FE}" type="presParOf" srcId="{333A1088-737F-45CB-B68E-254E46348037}" destId="{F5ABB229-8D3B-4694-996A-96F23CF14429}" srcOrd="0" destOrd="0" presId="urn:microsoft.com/office/officeart/2005/8/layout/target3"/>
    <dgm:cxn modelId="{9832B362-97EE-4B4A-86E9-9C2E4F2578AD}" type="presParOf" srcId="{333A1088-737F-45CB-B68E-254E46348037}" destId="{F41139FD-01EE-4571-8B17-4FB00FC51163}" srcOrd="1" destOrd="0" presId="urn:microsoft.com/office/officeart/2005/8/layout/target3"/>
    <dgm:cxn modelId="{2FE7881B-AAA9-4B41-AA5A-753C6FA2B721}" type="presParOf" srcId="{333A1088-737F-45CB-B68E-254E46348037}" destId="{D005CE8C-CC26-4C3E-AC11-E15060ECD759}" srcOrd="2" destOrd="0" presId="urn:microsoft.com/office/officeart/2005/8/layout/target3"/>
    <dgm:cxn modelId="{A312AA81-3E53-44BD-9C75-18D5EFE766D2}" type="presParOf" srcId="{333A1088-737F-45CB-B68E-254E46348037}" destId="{E2699407-A48D-4333-A645-7FA48F1FE3B7}" srcOrd="3" destOrd="0" presId="urn:microsoft.com/office/officeart/2005/8/layout/target3"/>
    <dgm:cxn modelId="{396CFC7D-E7C3-4910-A037-9E4E2462F415}" type="presParOf" srcId="{333A1088-737F-45CB-B68E-254E46348037}" destId="{D5EA2712-68D0-4098-BDE6-B295C6AB6119}" srcOrd="4" destOrd="0" presId="urn:microsoft.com/office/officeart/2005/8/layout/target3"/>
    <dgm:cxn modelId="{3A17115C-AF03-40E0-AB3A-6906D47E2D3E}" type="presParOf" srcId="{333A1088-737F-45CB-B68E-254E46348037}" destId="{54F8D70D-FB57-4298-A600-D8F61B2A354A}" srcOrd="5" destOrd="0" presId="urn:microsoft.com/office/officeart/2005/8/layout/target3"/>
    <dgm:cxn modelId="{1FD0D74A-4C21-404F-89A9-833AF8F9A42D}" type="presParOf" srcId="{333A1088-737F-45CB-B68E-254E46348037}" destId="{C616B022-AA0C-4D3B-BDBF-093D86622E86}" srcOrd="6" destOrd="0" presId="urn:microsoft.com/office/officeart/2005/8/layout/target3"/>
    <dgm:cxn modelId="{896E03E6-CDB9-4E25-A6AF-16E64749B1FB}" type="presParOf" srcId="{333A1088-737F-45CB-B68E-254E46348037}" destId="{69684AB7-5B8D-45A5-BC2F-6AF80EB883EF}" srcOrd="7" destOrd="0" presId="urn:microsoft.com/office/officeart/2005/8/layout/target3"/>
    <dgm:cxn modelId="{C6553C66-CB8C-4A52-B729-34A27EAA96C6}" type="presParOf" srcId="{333A1088-737F-45CB-B68E-254E46348037}" destId="{004736B2-18D3-4D6D-AA18-DF3F81E9E312}" srcOrd="8" destOrd="0" presId="urn:microsoft.com/office/officeart/2005/8/layout/target3"/>
    <dgm:cxn modelId="{62FAB7B9-2634-4649-9DAD-84E94346C27D}" type="presParOf" srcId="{333A1088-737F-45CB-B68E-254E46348037}" destId="{9CCAD005-8609-4003-9C1F-3AFC293FB9F9}" srcOrd="9" destOrd="0" presId="urn:microsoft.com/office/officeart/2005/8/layout/target3"/>
    <dgm:cxn modelId="{AEA272A8-7A3B-406D-A8EF-26CFE6C5F58D}" type="presParOf" srcId="{333A1088-737F-45CB-B68E-254E46348037}" destId="{0C4087F0-2DA9-4805-A823-C8C5404FEF67}" srcOrd="10" destOrd="0" presId="urn:microsoft.com/office/officeart/2005/8/layout/target3"/>
    <dgm:cxn modelId="{0D7ADA93-C9F7-4CC6-AD77-4F8653CCC35E}" type="presParOf" srcId="{333A1088-737F-45CB-B68E-254E46348037}" destId="{7145B55B-1B24-4B93-A1D4-B8021E4AC78C}" srcOrd="11" destOrd="0" presId="urn:microsoft.com/office/officeart/2005/8/layout/target3"/>
    <dgm:cxn modelId="{2F9BE204-9D92-4ACF-9E93-269C38F39869}" type="presParOf" srcId="{333A1088-737F-45CB-B68E-254E46348037}" destId="{6919BCDB-3A39-4371-A415-42187620F612}" srcOrd="12" destOrd="0" presId="urn:microsoft.com/office/officeart/2005/8/layout/target3"/>
    <dgm:cxn modelId="{7DDE87D9-810A-4D68-AC4B-9F565CA8864D}" type="presParOf" srcId="{333A1088-737F-45CB-B68E-254E46348037}" destId="{19974A4C-782A-40F8-BDC1-A903A52CB5DC}" srcOrd="13" destOrd="0" presId="urn:microsoft.com/office/officeart/2005/8/layout/target3"/>
    <dgm:cxn modelId="{760942DF-4FCA-4022-804F-2E29732C9BF3}" type="presParOf" srcId="{333A1088-737F-45CB-B68E-254E46348037}" destId="{0F7944D4-5DCA-4B9E-A896-D52854246E44}" srcOrd="14" destOrd="0" presId="urn:microsoft.com/office/officeart/2005/8/layout/target3"/>
    <dgm:cxn modelId="{77059CB0-FBC1-46B7-90F1-FF2BE9928D0B}" type="presParOf" srcId="{333A1088-737F-45CB-B68E-254E46348037}" destId="{DFC55A8B-2DFD-41AE-A307-96A1D2E66396}" srcOrd="15" destOrd="0" presId="urn:microsoft.com/office/officeart/2005/8/layout/target3"/>
    <dgm:cxn modelId="{6CDB7312-3485-4DD5-BDDB-1B085395A5E2}" type="presParOf" srcId="{333A1088-737F-45CB-B68E-254E46348037}" destId="{EB210E99-FECE-49F2-86FD-20F903E541DE}" srcOrd="16" destOrd="0" presId="urn:microsoft.com/office/officeart/2005/8/layout/target3"/>
    <dgm:cxn modelId="{3D9400FE-4F4B-4253-A3C0-694DBB5437B9}" type="presParOf" srcId="{333A1088-737F-45CB-B68E-254E46348037}" destId="{2463512F-938D-4E07-9D5C-7B2E99ABD39E}" srcOrd="17" destOrd="0" presId="urn:microsoft.com/office/officeart/2005/8/layout/target3"/>
    <dgm:cxn modelId="{9371D482-6AAB-467C-936D-D2A78E1A92E1}" type="presParOf" srcId="{333A1088-737F-45CB-B68E-254E46348037}" destId="{59FE3E3B-A92F-4A98-9A20-76394874AFA6}" srcOrd="18" destOrd="0" presId="urn:microsoft.com/office/officeart/2005/8/layout/target3"/>
    <dgm:cxn modelId="{F923A2F2-553F-4736-9FB2-3201C2F00B84}" type="presParOf" srcId="{333A1088-737F-45CB-B68E-254E46348037}" destId="{8EB502EF-CA4F-4140-AFB6-D26D41E73615}" srcOrd="19" destOrd="0" presId="urn:microsoft.com/office/officeart/2005/8/layout/target3"/>
    <dgm:cxn modelId="{E271DAEA-12A3-4C21-A707-EC02D30DB416}" type="presParOf" srcId="{333A1088-737F-45CB-B68E-254E46348037}" destId="{6204D4B4-078C-4ACF-B823-77A728483A32}" srcOrd="20" destOrd="0" presId="urn:microsoft.com/office/officeart/2005/8/layout/target3"/>
    <dgm:cxn modelId="{2E26B619-E1CC-4C96-9F91-774A1AD0CCA3}" type="presParOf" srcId="{333A1088-737F-45CB-B68E-254E46348037}" destId="{AED2198E-93D5-4001-81B4-73124B309672}" srcOrd="21" destOrd="0" presId="urn:microsoft.com/office/officeart/2005/8/layout/target3"/>
    <dgm:cxn modelId="{0D1602D2-DDF9-4A41-B232-D446BC1389A3}" type="presParOf" srcId="{333A1088-737F-45CB-B68E-254E46348037}" destId="{FC425D1D-3DF2-408E-A4F8-250CA94A450A}" srcOrd="22" destOrd="0" presId="urn:microsoft.com/office/officeart/2005/8/layout/target3"/>
    <dgm:cxn modelId="{739453CB-B69D-4CAF-BAFA-438FE60D4638}" type="presParOf" srcId="{333A1088-737F-45CB-B68E-254E46348037}" destId="{2CDFEC33-8C2A-49C6-B23B-FA3577B1DCE9}" srcOrd="23" destOrd="0" presId="urn:microsoft.com/office/officeart/2005/8/layout/target3"/>
    <dgm:cxn modelId="{952DDEE1-FD2F-40E7-92B3-CEB2C56D5AC1}" type="presParOf" srcId="{333A1088-737F-45CB-B68E-254E46348037}" destId="{70A198DD-41D2-4313-8B5B-1CF1BCF383FB}" srcOrd="24" destOrd="0" presId="urn:microsoft.com/office/officeart/2005/8/layout/target3"/>
    <dgm:cxn modelId="{F940A322-EA66-4F20-B285-FE41BE20DCF7}" type="presParOf" srcId="{333A1088-737F-45CB-B68E-254E46348037}" destId="{5C0D1B75-263C-4468-B985-565C95B9422B}" srcOrd="25" destOrd="0" presId="urn:microsoft.com/office/officeart/2005/8/layout/target3"/>
    <dgm:cxn modelId="{36C2DBDD-4161-4A22-8D63-FDA16C94B7A0}" type="presParOf" srcId="{333A1088-737F-45CB-B68E-254E46348037}" destId="{A02C1AC3-4F1B-47BC-9A88-D00EAE61D85A}" srcOrd="26" destOrd="0" presId="urn:microsoft.com/office/officeart/2005/8/layout/target3"/>
    <dgm:cxn modelId="{EA2ED13D-0AD0-4277-9C4A-054EFD6F4683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977900" y="0"/>
          <a:ext cx="7174502" cy="195580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okres Ústí nad Orlicí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0"/>
        <a:ext cx="7174502" cy="195579"/>
      </dsp:txXfrm>
    </dsp:sp>
    <dsp:sp modelId="{D5EA2712-68D0-4098-BDE6-B295C6AB6119}">
      <dsp:nvSpPr>
        <dsp:cNvPr id="0" name=""/>
        <dsp:cNvSpPr/>
      </dsp:nvSpPr>
      <dsp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977900" y="195579"/>
          <a:ext cx="7174502" cy="166243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říjen 2011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195579"/>
        <a:ext cx="7174502" cy="195579"/>
      </dsp:txXfrm>
    </dsp:sp>
    <dsp:sp modelId="{69684AB7-5B8D-45A5-BC2F-6AF80EB883EF}">
      <dsp:nvSpPr>
        <dsp:cNvPr id="0" name=""/>
        <dsp:cNvSpPr/>
      </dsp:nvSpPr>
      <dsp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977900" y="391159"/>
          <a:ext cx="7174502" cy="136906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391159"/>
        <a:ext cx="7174502" cy="195579"/>
      </dsp:txXfrm>
    </dsp:sp>
    <dsp:sp modelId="{0C4087F0-2DA9-4805-A823-C8C5404FEF67}">
      <dsp:nvSpPr>
        <dsp:cNvPr id="0" name=""/>
        <dsp:cNvSpPr/>
      </dsp:nvSpPr>
      <dsp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977900" y="586739"/>
          <a:ext cx="7174502" cy="107569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r>
            <a:rPr lang="cs-CZ" sz="2000" kern="12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VY_32_INOVACE_11_Opakování – Naše obec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586739"/>
        <a:ext cx="7174502" cy="195581"/>
      </dsp:txXfrm>
    </dsp:sp>
    <dsp:sp modelId="{19974A4C-782A-40F8-BDC1-A903A52CB5DC}">
      <dsp:nvSpPr>
        <dsp:cNvPr id="0" name=""/>
        <dsp:cNvSpPr/>
      </dsp:nvSpPr>
      <dsp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977900" y="773895"/>
          <a:ext cx="7174502" cy="78231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Prvouka pro 3. ročník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773895"/>
        <a:ext cx="7174502" cy="195579"/>
      </dsp:txXfrm>
    </dsp:sp>
    <dsp:sp modelId="{EB210E99-FECE-49F2-86FD-20F903E541DE}">
      <dsp:nvSpPr>
        <dsp:cNvPr id="0" name=""/>
        <dsp:cNvSpPr/>
      </dsp:nvSpPr>
      <dsp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977900" y="977900"/>
          <a:ext cx="7174502" cy="48894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977900"/>
        <a:ext cx="7174502" cy="195579"/>
      </dsp:txXfrm>
    </dsp:sp>
    <dsp:sp modelId="{8EB502EF-CA4F-4140-AFB6-D26D41E73615}">
      <dsp:nvSpPr>
        <dsp:cNvPr id="0" name=""/>
        <dsp:cNvSpPr/>
      </dsp:nvSpPr>
      <dsp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977900" y="1173480"/>
          <a:ext cx="7174502" cy="19557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1173480"/>
        <a:ext cx="7174502" cy="1955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8999A-E4B3-43A3-9467-BDDAC35332D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0B8-DF19-48A2-BD6C-73974070FA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8999A-E4B3-43A3-9467-BDDAC35332D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0B8-DF19-48A2-BD6C-73974070FA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8999A-E4B3-43A3-9467-BDDAC35332D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0B8-DF19-48A2-BD6C-73974070FA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8999A-E4B3-43A3-9467-BDDAC35332D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0B8-DF19-48A2-BD6C-73974070FA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8999A-E4B3-43A3-9467-BDDAC35332D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0B8-DF19-48A2-BD6C-73974070FA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8999A-E4B3-43A3-9467-BDDAC35332D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0B8-DF19-48A2-BD6C-73974070FA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8999A-E4B3-43A3-9467-BDDAC35332D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0B8-DF19-48A2-BD6C-73974070FA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8999A-E4B3-43A3-9467-BDDAC35332D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0B8-DF19-48A2-BD6C-73974070FA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8999A-E4B3-43A3-9467-BDDAC35332D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0B8-DF19-48A2-BD6C-73974070FA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8999A-E4B3-43A3-9467-BDDAC35332D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0B8-DF19-48A2-BD6C-73974070FA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8999A-E4B3-43A3-9467-BDDAC35332D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0B8-DF19-48A2-BD6C-73974070FA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8AD8999A-E4B3-43A3-9467-BDDAC35332D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7CB880B8-DF19-48A2-BD6C-73974070FAF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3" Type="http://schemas.openxmlformats.org/officeDocument/2006/relationships/image" Target="../media/image6.emf"/><Relationship Id="rId7" Type="http://schemas.openxmlformats.org/officeDocument/2006/relationships/image" Target="../media/image3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3" Type="http://schemas.openxmlformats.org/officeDocument/2006/relationships/image" Target="../media/image11.emf"/><Relationship Id="rId7" Type="http://schemas.openxmlformats.org/officeDocument/2006/relationships/image" Target="../media/image3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3" Type="http://schemas.openxmlformats.org/officeDocument/2006/relationships/image" Target="../media/image19.jpeg"/><Relationship Id="rId7" Type="http://schemas.openxmlformats.org/officeDocument/2006/relationships/image" Target="../media/image3.e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Relationship Id="rId9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5" Type="http://schemas.openxmlformats.org/officeDocument/2006/relationships/image" Target="../media/image3.emf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emf"/><Relationship Id="rId5" Type="http://schemas.openxmlformats.org/officeDocument/2006/relationships/image" Target="../media/image29.png"/><Relationship Id="rId4" Type="http://schemas.openxmlformats.org/officeDocument/2006/relationships/image" Target="../media/image4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4.emf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emf"/><Relationship Id="rId5" Type="http://schemas.openxmlformats.org/officeDocument/2006/relationships/image" Target="../media/image34.emf"/><Relationship Id="rId4" Type="http://schemas.openxmlformats.org/officeDocument/2006/relationships/image" Target="../media/image3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5" Type="http://schemas.openxmlformats.org/officeDocument/2006/relationships/image" Target="../media/image3.emf"/><Relationship Id="rId4" Type="http://schemas.openxmlformats.org/officeDocument/2006/relationships/image" Target="../media/image37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9.png"/><Relationship Id="rId7" Type="http://schemas.openxmlformats.org/officeDocument/2006/relationships/image" Target="../media/image21.jpeg"/><Relationship Id="rId12" Type="http://schemas.openxmlformats.org/officeDocument/2006/relationships/image" Target="../media/image4.emf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emf"/><Relationship Id="rId11" Type="http://schemas.openxmlformats.org/officeDocument/2006/relationships/image" Target="../media/image3.emf"/><Relationship Id="rId5" Type="http://schemas.openxmlformats.org/officeDocument/2006/relationships/image" Target="../media/image35.emf"/><Relationship Id="rId10" Type="http://schemas.openxmlformats.org/officeDocument/2006/relationships/image" Target="../media/image43.jpeg"/><Relationship Id="rId4" Type="http://schemas.openxmlformats.org/officeDocument/2006/relationships/image" Target="../media/image36.jpeg"/><Relationship Id="rId9" Type="http://schemas.openxmlformats.org/officeDocument/2006/relationships/image" Target="../media/image42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kniha&amp;ex=1&amp;ctt=1" TargetMode="External"/><Relationship Id="rId13" Type="http://schemas.openxmlformats.org/officeDocument/2006/relationships/hyperlink" Target="http://office.microsoft.com/cs-cz/images/results.aspx?qu=nemocnice&amp;ctt=1" TargetMode="External"/><Relationship Id="rId18" Type="http://schemas.openxmlformats.org/officeDocument/2006/relationships/hyperlink" Target="http://office.microsoft.com/cs-cz/images/results.aspx?qu=autobus&amp;ex=1&amp;ctt=1" TargetMode="External"/><Relationship Id="rId26" Type="http://schemas.openxmlformats.org/officeDocument/2006/relationships/hyperlink" Target="http://office.microsoft.com/cs-cz/images/results.aspx?qu=%C4%8D%C3%AD%C5%A1n%C3%ADk&amp;ex=1&amp;origin=FX010132103" TargetMode="External"/><Relationship Id="rId3" Type="http://schemas.openxmlformats.org/officeDocument/2006/relationships/hyperlink" Target="http://office.microsoft.com/cs-cz/images/results.aspx?qu=%C5%99emesla&amp;ex=1" TargetMode="External"/><Relationship Id="rId21" Type="http://schemas.openxmlformats.org/officeDocument/2006/relationships/hyperlink" Target="http://office.microsoft.com/cs-cz/images/results.aspx?qu=vlak&amp;ex=1&amp;origin=FX010132103" TargetMode="External"/><Relationship Id="rId7" Type="http://schemas.openxmlformats.org/officeDocument/2006/relationships/hyperlink" Target="http://office.microsoft.com/cs-cz/images/results.aspx?qu=rodi%C4%8De&amp;ex=1&amp;ctt=1" TargetMode="External"/><Relationship Id="rId12" Type="http://schemas.openxmlformats.org/officeDocument/2006/relationships/hyperlink" Target="http://office.microsoft.com/cs-cz/images/results.aspx?qu=tov%C3%A1rna&amp;ex=1&amp;ctt=1" TargetMode="External"/><Relationship Id="rId17" Type="http://schemas.openxmlformats.org/officeDocument/2006/relationships/hyperlink" Target="http://office.microsoft.com/cs-cz/images/results.aspx?qu=stdion&amp;ctt=1" TargetMode="External"/><Relationship Id="rId25" Type="http://schemas.openxmlformats.org/officeDocument/2006/relationships/hyperlink" Target="http://office.microsoft.com/cs-cz" TargetMode="External"/><Relationship Id="rId2" Type="http://schemas.openxmlformats.org/officeDocument/2006/relationships/hyperlink" Target="http://office.microsoft.com/cs-cz/images/results.aspx?qu=kniha&amp;ex=1" TargetMode="External"/><Relationship Id="rId16" Type="http://schemas.openxmlformats.org/officeDocument/2006/relationships/hyperlink" Target="http://office.microsoft.com/cs-cz/images/results.aspx?qu=divadlo&amp;ctt=1" TargetMode="External"/><Relationship Id="rId20" Type="http://schemas.openxmlformats.org/officeDocument/2006/relationships/hyperlink" Target="http://office.microsoft.com/cs-cz/images/results.aspx?qu=metro&amp;ex=1&amp;ctt=1" TargetMode="External"/><Relationship Id="rId29" Type="http://schemas.openxmlformats.org/officeDocument/2006/relationships/hyperlink" Target="http://office.microsoft.com/cs-cz/images/results.aspx?qu=domy&amp;ex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prarodi%C4%8De&amp;ex=1&amp;ctt=1" TargetMode="External"/><Relationship Id="rId11" Type="http://schemas.openxmlformats.org/officeDocument/2006/relationships/hyperlink" Target="http://office.microsoft.com/cs-cz/images/results.aspx?qu=m%C4%9Bsto&amp;ex=1&amp;ctt=1" TargetMode="External"/><Relationship Id="rId24" Type="http://schemas.openxmlformats.org/officeDocument/2006/relationships/hyperlink" Target="http://office.microsoft.com/cs-cz/images/results.aspx?qu=letadlo&amp;ex=1" TargetMode="External"/><Relationship Id="rId5" Type="http://schemas.openxmlformats.org/officeDocument/2006/relationships/hyperlink" Target="http://office.microsoft.com/cs-cz/images/results.aspx?qu=p%C4%9Bstov%C3%A1n%C3%AD&amp;ctt=1" TargetMode="External"/><Relationship Id="rId15" Type="http://schemas.openxmlformats.org/officeDocument/2006/relationships/hyperlink" Target="http://office.microsoft.com/cs-cz/images/results.aspx?qu=budova%20divadla&amp;ctt=1" TargetMode="External"/><Relationship Id="rId23" Type="http://schemas.openxmlformats.org/officeDocument/2006/relationships/hyperlink" Target="http://office.microsoft.com/cs-cz/images/results.aspx?qu=parn%C3%ADk&amp;ex=1" TargetMode="External"/><Relationship Id="rId28" Type="http://schemas.openxmlformats.org/officeDocument/2006/relationships/hyperlink" Target="http://office.microsoft.com/cs-cz/images/results.aspx?qu=l%C3%A9k%C3%A1rn%C3%ADk&amp;ex=1&amp;origin=FX010132103" TargetMode="External"/><Relationship Id="rId10" Type="http://schemas.openxmlformats.org/officeDocument/2006/relationships/hyperlink" Target="http://office.microsoft.com/cs-cz/images/results.aspx?qu=praha&amp;ex=1&amp;ctt=1" TargetMode="External"/><Relationship Id="rId19" Type="http://schemas.openxmlformats.org/officeDocument/2006/relationships/hyperlink" Target="http://office.microsoft.com/cs-cz/images/results.aspx?qu=tramvaj&amp;ex=1&amp;ctt=1" TargetMode="External"/><Relationship Id="rId4" Type="http://schemas.openxmlformats.org/officeDocument/2006/relationships/hyperlink" Target="http://office.microsoft.com/cs-cz/images/results.aspx?qu=pen%C3%ADze&amp;ctt=1" TargetMode="External"/><Relationship Id="rId9" Type="http://schemas.openxmlformats.org/officeDocument/2006/relationships/hyperlink" Target="http://office.microsoft.com/cs-cz/images/results.aspx?qu=chalupa&amp;ex=1&amp;ctt=1" TargetMode="External"/><Relationship Id="rId14" Type="http://schemas.openxmlformats.org/officeDocument/2006/relationships/hyperlink" Target="http://office.microsoft.com/cs-cz/images/results.aspx?qu=budova%20%C5%A1koly&amp;ctt=1" TargetMode="External"/><Relationship Id="rId22" Type="http://schemas.openxmlformats.org/officeDocument/2006/relationships/hyperlink" Target="http://office.microsoft.com/cs-cz/images/results.aspx?qu=taxi&amp;ex=1" TargetMode="External"/><Relationship Id="rId27" Type="http://schemas.openxmlformats.org/officeDocument/2006/relationships/hyperlink" Target="http://office.microsoft.com/cs-cz/images/results.aspx?qu=%C5%A1atn%C3%ADk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22051719"/>
              </p:ext>
            </p:extLst>
          </p:nvPr>
        </p:nvGraphicFramePr>
        <p:xfrm>
          <a:off x="611560" y="908720"/>
          <a:ext cx="8152402" cy="195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789040"/>
            <a:ext cx="5695057" cy="1333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872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492896"/>
            <a:ext cx="6192688" cy="1323439"/>
          </a:xfrm>
          <a:prstGeom prst="rect">
            <a:avLst/>
          </a:prstGeom>
          <a:solidFill>
            <a:srgbClr val="9A9600"/>
          </a:solidFill>
          <a:ln w="57150"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i="1" dirty="0" smtClean="0">
                <a:solidFill>
                  <a:srgbClr val="285000"/>
                </a:solidFill>
              </a:rPr>
              <a:t>OPAKOVÁNÍ TÉMATU NAŠE OBEC</a:t>
            </a:r>
            <a:endParaRPr lang="cs-CZ" sz="4000" b="1" i="1" dirty="0">
              <a:solidFill>
                <a:srgbClr val="285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4132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476672"/>
            <a:ext cx="6552728" cy="523220"/>
          </a:xfrm>
          <a:prstGeom prst="rect">
            <a:avLst/>
          </a:prstGeom>
          <a:solidFill>
            <a:srgbClr val="9A9600"/>
          </a:solidFill>
          <a:ln w="38100"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 </a:t>
            </a:r>
            <a:r>
              <a:rPr lang="cs-CZ" sz="2800" dirty="0"/>
              <a:t>J</a:t>
            </a:r>
            <a:r>
              <a:rPr lang="cs-CZ" sz="2800" dirty="0" smtClean="0"/>
              <a:t>ak a kde vznikaly obce?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195736" y="1792253"/>
            <a:ext cx="4757553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z velkých měst na kopci u lesa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0450" y="3356992"/>
            <a:ext cx="4868123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z malých osad v úrodné krajině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25804" y="5013176"/>
            <a:ext cx="3497413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žádné obce neexistují</a:t>
            </a: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321" y="5799674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6651" y="5841268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69" y="5877272"/>
            <a:ext cx="900049" cy="77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2299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5.90194E-6 C 0.00209 -0.0289 0.00174 -0.05874 0.00851 -0.08626 C 0.01077 -0.10869 0.0125 -0.14407 0.01702 -0.16697 C 0.0191 -0.17738 0.02257 -0.18709 0.02535 -0.19703 C 0.02778 -0.20605 0.02882 -0.21577 0.03108 -0.22502 C 0.03559 -0.24375 0.05 -0.25716 0.06198 -0.26641 C 0.08073 -0.26456 0.09983 -0.26503 0.1184 -0.26086 C 0.125 -0.25948 0.13056 -0.253 0.13663 -0.24953 C 0.14792 -0.24306 0.16025 -0.23959 0.17049 -0.2308 C 0.18281 -0.22039 0.1941 -0.20929 0.20712 -0.20074 C 0.21667 -0.18802 0.22101 -0.17483 0.22691 -0.15934 C 0.22778 -0.14939 0.22952 -0.13945 0.22969 -0.1295 C 0.22986 -0.11956 0.23021 -0.10915 0.2283 -0.09944 C 0.22778 -0.09643 0.22431 -0.09597 0.22257 -0.09389 C 0.2125 -0.08256 0.204 -0.08186 0.19028 -0.07886 C 0.16719 -0.08233 0.17049 -0.07793 0.15643 -0.08811 C 0.154 -0.08996 0.15139 -0.09158 0.14931 -0.09389 C 0.14584 -0.09782 0.13959 -0.10684 0.13959 -0.10684 C 0.1342 -0.12997 0.13038 -0.14662 0.12118 -0.16697 C 0.11702 -0.22941 0.12344 -0.14754 0.11563 -0.20629 C 0.11372 -0.22062 0.11441 -0.23519 0.11268 -0.24953 C 0.11111 -0.26202 0.10712 -0.287 0.10712 -0.287 C 0.10504 -0.33857 0.10417 -0.34389 0.10712 -0.41096 C 0.10747 -0.42044 0.11302 -0.4283 0.11563 -0.43709 C 0.12483 -0.46854 0.13663 -0.48681 0.15643 -0.50647 C 0.16077 -0.51063 0.16406 -0.51711 0.1691 -0.51965 C 0.2059 -0.53862 0.24028 -0.54301 0.279 -0.54602 C 0.31702 -0.54301 0.3849 -0.54787 0.42691 -0.5215 C 0.44254 -0.51179 0.45695 -0.49907 0.47188 -0.48774 C 0.48438 -0.47826 0.49618 -0.46646 0.50573 -0.45212 C 0.51372 -0.44033 0.52969 -0.41651 0.52969 -0.41651 C 0.53785 -0.38899 0.55087 -0.36563 0.55781 -0.33765 C 0.55834 -0.33209 0.55816 -0.32631 0.5592 -0.32076 C 0.56146 -0.30874 0.56771 -0.28515 0.56771 -0.28515 C 0.56493 -0.22178 0.56997 -0.16304 0.53247 -0.12002 C 0.52969 -0.10106 0.53403 -0.1191 0.5184 -0.09944 C 0.51302 -0.09273 0.50903 -0.08441 0.50434 -0.07701 C 0.49688 -0.06521 0.48577 -0.05596 0.47761 -0.04509 C 0.47136 -0.03677 0.4658 -0.02705 0.4592 -0.01873 C 0.45209 -0.00971 0.43993 -0.00763 0.43108 -0.0037 C 0.40764 -0.00439 0.38403 -0.00439 0.36059 -0.00555 C 0.35729 -0.00578 0.35382 -0.00555 0.3507 -0.0074 C 0.34705 -0.00948 0.34445 -0.0141 0.34097 -0.01688 C 0.32674 -0.02821 0.31181 -0.03445 0.29861 -0.04879 C 0.29236 -0.05573 0.28768 -0.06544 0.28177 -0.07308 C 0.27865 -0.0858 0.27465 -0.09759 0.2691 -0.10869 C 0.2665 -0.11956 0.26528 -0.1302 0.26198 -0.14061 C 0.26215 -0.14407 0.26129 -0.25508 0.27049 -0.29648 C 0.27795 -0.33071 0.29358 -0.35522 0.30712 -0.38459 C 0.31563 -0.40309 0.31215 -0.40356 0.32257 -0.42021 C 0.33924 -0.44703 0.36389 -0.46646 0.38455 -0.48589 C 0.38941 -0.49051 0.39601 -0.49028 0.40156 -0.49352 C 0.40886 -0.49768 0.41511 -0.50485 0.42257 -0.50832 C 0.43646 -0.5148 0.46268 -0.51873 0.47761 -0.5215 C 0.51372 -0.51896 0.55018 -0.52104 0.58594 -0.5141 C 0.61545 -0.50855 0.63525 -0.49028 0.66059 -0.47456 C 0.70087 -0.44935 0.74254 -0.42136 0.77188 -0.37511 C 0.78403 -0.35592 0.78768 -0.33348 0.79584 -0.31151 C 0.79827 -0.29185 0.80052 -0.27844 0.80156 -0.25693 C 0.80104 -0.23751 0.80122 -0.21808 0.8 -0.19888 C 0.79809 -0.16813 0.76927 -0.12742 0.74931 -0.11447 C 0.74184 -0.10407 0.73594 -0.0999 0.72535 -0.09759 C 0.71597 -0.09343 0.71406 -0.08903 0.70573 -0.08256 C 0.69219 -0.07192 0.66945 -0.06498 0.65365 -0.06197 C 0.63299 -0.05319 0.60226 -0.05943 0.58455 -0.06012 C 0.57604 -0.06706 0.56771 -0.07377 0.5592 -0.08071 C 0.55729 -0.08371 0.55573 -0.08718 0.55365 -0.08996 C 0.55191 -0.09227 0.54948 -0.09343 0.54792 -0.09574 C 0.54479 -0.10036 0.53959 -0.11077 0.53959 -0.11077 C 0.53854 -0.12095 0.53715 -0.12904 0.53525 -0.13876 C 0.53038 -0.19773 0.53108 -0.18339 0.53525 -0.29463 C 0.53542 -0.30041 0.54358 -0.32099 0.54514 -0.32654 C 0.54827 -0.33765 0.5507 -0.34921 0.55365 -0.36031 C 0.55695 -0.3728 0.56545 -0.38413 0.5691 -0.39592 C 0.57292 -0.40864 0.57934 -0.42321 0.58733 -0.43154 C 0.60295 -0.46762 0.63351 -0.49329 0.66059 -0.51225 C 0.68229 -0.52728 0.6974 -0.54024 0.72118 -0.54417 C 0.73802 -0.54278 0.75504 -0.54347 0.77188 -0.54024 C 0.77518 -0.53954 0.78698 -0.52543 0.78889 -0.52335 C 0.80504 -0.5067 0.81702 -0.48612 0.83386 -0.47086 C 0.84011 -0.45698 0.84462 -0.4438 0.84653 -0.42784 C 0.84566 -0.41535 0.84531 -0.40263 0.84375 -0.39014 C 0.84323 -0.38552 0.83229 -0.36493 0.82969 -0.36216 C 0.82743 -0.35962 0.82413 -0.35869 0.82118 -0.35823 C 0.81476 -0.35707 0.80816 -0.35707 0.80156 -0.35638 C 0.79306 -0.35545 0.78472 -0.35268 0.77622 -0.35268 L 0.74931 -0.36586 " pathEditMode="relative" ptsTypes="fffffffffffffffffffffffffffffffffffffffffffffffffffffffffffffffffffffffffffffffffffff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3889E-18 -6.91027E-6 C -0.00556 -0.02244 -0.00417 -0.01411 0.00434 -0.06222 C 0.00573 -0.07008 0.01007 -0.07679 0.01267 -0.08442 C 0.02083 -0.10893 0.03142 -0.12674 0.04375 -0.14825 C 0.05902 -0.17484 0.04965 -0.17207 0.08038 -0.20075 C 0.09097 -0.21069 0.09948 -0.22526 0.11128 -0.23266 C 0.121 -0.23867 0.14236 -0.24422 0.14236 -0.24422 C 0.23073 -0.24191 0.20555 -0.24862 0.26198 -0.22318 C 0.27968 -0.20653 0.29305 -0.18849 0.30573 -0.16536 C 0.31475 -0.12281 0.31788 -0.1161 0.3085 -0.0562 C 0.30729 -0.04834 0.30104 -0.04371 0.29722 -0.03747 C 0.29583 -0.03539 0.28142 -0.03238 0.27899 -0.03192 C 0.25972 -0.03655 0.23993 -0.0377 0.22118 -0.0451 C 0.2184 -0.04626 0.19496 -0.07794 0.19444 -0.07887 C 0.16771 -0.11726 0.14618 -0.16212 0.13385 -0.21208 C 0.13229 -0.24445 0.13021 -0.26249 0.13646 -0.29857 C 0.14496 -0.34529 0.19965 -0.40079 0.23246 -0.41282 C 0.23923 -0.41536 0.24652 -0.41397 0.25364 -0.41467 C 0.31736 -0.43062 0.32118 -0.43433 0.41979 -0.42022 C 0.43784 -0.41767 0.45989 -0.37142 0.46909 -0.35454 C 0.48177 -0.28608 0.49166 -0.20075 0.46493 -0.13692 C 0.45677 -0.11795 0.43906 -0.09552 0.42396 -0.08835 C 0.4125 -0.08257 0.38854 -0.07702 0.38854 -0.07702 C 0.35816 -0.07887 0.32743 -0.07679 0.29722 -0.08257 C 0.26319 -0.08951 0.21753 -0.12235 0.18871 -0.1427 C 0.1585 -0.16397 0.10364 -0.20537 0.07604 -0.23266 C 0.01336 -0.29464 -0.04289 -0.34575 -0.06893 -0.44473 C -0.07795 -0.51504 -0.07986 -0.51203 -0.06337 -0.62096 C -0.06059 -0.63946 -0.01268 -0.7093 -0.01129 -0.71115 C 0.05711 -0.80852 0.1559 -0.83141 0.25069 -0.83488 C 0.29253 -0.83372 0.3342 -0.83604 0.37604 -0.83118 C 0.40503 -0.82794 0.46753 -0.7988 0.49305 -0.78793 C 0.50902 -0.77059 0.53923 -0.7396 0.55225 -0.71855 C 0.56111 -0.70421 0.56718 -0.68733 0.57465 -0.67161 C 0.59531 -0.57424 0.60503 -0.45653 0.55225 -0.37327 C 0.5408 -0.35523 0.5276 -0.3328 0.50989 -0.32494 C 0.48802 -0.31453 0.46232 -0.31129 0.43941 -0.30967 C 0.36996 -0.31522 0.3 -0.31453 0.23107 -0.32655 C 0.21371 -0.32956 0.19896 -0.34482 0.18316 -0.35454 C 0.14062 -0.38067 0.0934 -0.40865 0.06493 -0.45976 C 0.06093 -0.47665 0.05711 -0.48682 0.05781 -0.50463 C 0.05885 -0.53285 0.05868 -0.56152 0.06336 -0.58904 C 0.06718 -0.61101 0.10434 -0.66444 0.11684 -0.67739 C 0.19166 -0.7544 0.3158 -0.7507 0.40573 -0.7581 C 0.42691 -0.75741 0.44826 -0.76018 0.46909 -0.75602 C 0.47968 -0.75394 0.48836 -0.74353 0.49843 -0.73914 C 0.51111 -0.73359 0.52396 -0.73058 0.53663 -0.72618 C 0.54705 -0.7174 0.55833 -0.71046 0.56771 -0.69982 C 0.58246 -0.68294 0.58246 -0.6494 0.58455 -0.62674 C 0.58402 -0.60662 0.58559 -0.5865 0.58316 -0.56684 C 0.58177 -0.55574 0.57777 -0.5458 0.57326 -0.53655 C 0.55711 -0.50301 0.53229 -0.4563 0.50139 -0.44288 C 0.49583 -0.44057 0.44062 -0.42877 0.43646 -0.42785 C 0.38854 -0.43109 0.19461 -0.39871 0.15642 -0.51966 C 0.16163 -0.54348 0.16441 -0.56846 0.17187 -0.59112 C 0.1842 -0.62905 0.23593 -0.67184 0.26059 -0.68479 C 0.37812 -0.74654 0.37031 -0.73798 0.47326 -0.75232 C 0.49791 -0.75162 0.52309 -0.75347 0.54791 -0.75047 C 0.58715 -0.74584 0.66493 -0.72988 0.66493 -0.72988 C 0.69236 -0.71416 0.71736 -0.70167 0.73663 -0.66976 C 0.74201 -0.64455 0.74826 -0.60199 0.74097 -0.57794 C 0.72291 -0.51828 0.67222 -0.50556 0.63107 -0.49723 C 0.5842 -0.50232 0.55052 -0.50209 0.50989 -0.53099 C 0.50521 -0.53446 0.50086 -0.53909 0.49722 -0.54418 C 0.4901 -0.55435 0.4776 -0.57609 0.4776 -0.57609 C 0.47604 -0.58234 0.47291 -0.58835 0.47326 -0.59482 C 0.47343 -0.61494 0.47448 -0.63553 0.47899 -0.65472 C 0.48055 -0.66143 0.48541 -0.66629 0.4901 -0.66976 C 0.5243 -0.69543 0.54791 -0.70283 0.58593 -0.70537 C 0.63611 -0.7026 0.66232 -0.71878 0.68038 -0.65865 C 0.67864 -0.60477 0.68524 -0.61541 0.64652 -0.61541 " pathEditMode="relative" ptsTypes="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41443E-6 C 0.01302 0.00439 0.02465 -0.00578 0.03507 -0.01503 C 0.06111 -0.03816 0.04062 -0.02105 0.06319 -0.0451 C 0.08194 -0.06476 0.10139 -0.08372 0.11267 -0.11263 C 0.1151 -0.13275 0.11666 -0.13992 0.11267 -0.16698 C 0.11215 -0.16998 0.10868 -0.17044 0.10694 -0.17253 C 0.09791 -0.18293 0.08906 -0.19033 0.07743 -0.19334 C 0.04305 -0.18409 0.04218 -0.19496 0.0335 -0.16142 C 0.03212 -0.14871 0.02916 -0.11957 0.02934 -0.11263 C 0.03038 -0.09551 0.03142 -0.07771 0.03646 -0.06198 C 0.03854 -0.05574 0.04479 -0.05365 0.0493 -0.05065 C 0.06718 -0.03885 0.08906 -0.03862 0.10833 -0.03562 C 0.13941 -0.03677 0.17031 -0.03446 0.20139 -0.03932 C 0.23264 -0.04417 0.28975 -0.07956 0.31545 -0.105 C 0.32864 -0.11795 0.33906 -0.13691 0.34913 -0.15379 C 0.36979 -0.29186 0.25902 -0.3765 0.18021 -0.41836 C 0.15781 -0.43016 0.13541 -0.44265 0.11267 -0.45213 C 0.09462 -0.45953 0.07621 -0.46462 0.05746 -0.46901 C 0.03646 -0.4741 0.01545 -0.47664 -0.00573 -0.48034 C -0.07952 -0.47895 -0.13993 -0.49399 -0.19167 -0.41651 C -0.20035 -0.37419 -0.20729 -0.36101 -0.19861 -0.31522 C -0.19098 -0.27567 -0.15556 -0.23011 -0.12986 -0.21207 C -0.11945 -0.2049 -0.10851 -0.19773 -0.0974 -0.19334 C -0.07327 -0.18386 -0.02413 -0.17068 -0.02413 -0.17068 C 0.08489 -0.17599 0.0776 -0.15056 0.13663 -0.21207 C 0.14687 -0.23728 0.15052 -0.25856 0.15347 -0.287 C 0.14878 -0.31383 0.14618 -0.34158 0.13941 -0.36772 C 0.12673 -0.41489 0.10833 -0.4364 0.08715 -0.47664 C 0.07621 -0.49746 0.06857 -0.52128 0.05607 -0.54047 C -0.02223 -0.66281 -0.14427 -0.73451 -0.26077 -0.76364 C -0.29115 -0.76203 -0.29913 -0.7685 -0.31702 -0.74121 C -0.34445 -0.64223 -0.3132 -0.50971 -0.24514 -0.45213 C -0.23646 -0.44473 -0.22709 -0.43848 -0.21702 -0.43525 C -0.19063 -0.42669 -0.13663 -0.41651 -0.13663 -0.41651 C -0.03681 -0.42969 0.13871 -0.42623 0.18593 -0.58719 C 0.18854 -0.63043 0.19166 -0.64246 0.18298 -0.68663 C 0.18125 -0.69565 0.17708 -0.70328 0.17309 -0.71115 C 0.14843 -0.76226 0.13107 -0.80481 0.0842 -0.81799 C 0.05347 -0.8136 0.02187 -0.81383 -0.00851 -0.80481 C -0.01875 -0.8018 -0.02674 -0.79047 -0.03525 -0.78238 C -0.06771 -0.75162 -0.07882 -0.70167 -0.08872 -0.65287 C -0.09011 -0.63599 -0.09514 -0.56822 -0.09306 -0.55527 C -0.08716 -0.51735 -0.07691 -0.48034 -0.06493 -0.44473 C -0.00573 -0.26573 0.19253 -0.25 0.31545 -0.24399 C 0.40972 -0.24746 0.58107 -0.23404 0.63507 -0.37905 C 0.6401 -0.44797 0.62656 -0.57909 0.56337 -0.60407 C 0.51441 -0.59343 0.4651 -0.58673 0.41684 -0.57216 C 0.3342 -0.54718 0.24809 -0.42738 0.21111 -0.33025 C 0.20156 -0.30481 0.19774 -0.27613 0.1901 -0.24954 C 0.15277 -0.12257 0.17673 -0.23011 0.15347 -0.11263 C 0.15486 -0.08696 0.15347 -0.06082 0.15764 -0.03562 C 0.1592 -0.02428 0.1651 -0.0148 0.17014 -0.00555 C 0.20712 0.06059 0.24496 0.06105 0.30277 0.07123 C 0.35902 0.07007 0.41562 0.07354 0.4717 0.06753 C 0.49062 0.06545 0.5085 0.05458 0.52673 0.04695 C 0.57812 0.02544 0.61458 -0.01018 0.65191 -0.06013 C 0.65729 -0.07609 0.66875 -0.10476 0.66875 -0.12396 C 0.66909 -0.16651 0.66909 -0.2093 0.66458 -0.25139 C 0.66302 -0.26642 0.65607 -0.2796 0.65069 -0.29278 C 0.6408 -0.31591 0.6335 -0.34297 0.61823 -0.36031 C 0.60607 -0.37396 0.59357 -0.38784 0.58159 -0.40148 C 0.54462 -0.44288 0.46666 -0.44635 0.42239 -0.45213 C 0.29462 -0.44241 0.196 -0.43987 0.09427 -0.33025 C 0.06944 -0.26781 0.06944 -0.27128 0.06319 -0.20652 C 0.06527 -0.17761 0.0651 -0.14847 0.06892 -0.12003 C 0.07152 -0.1006 0.10277 -0.06661 0.11666 -0.06198 C 0.12309 -0.0599 0.13003 -0.06082 0.13663 -0.06013 C 0.17673 -0.04834 0.17448 -0.04648 0.23784 -0.06013 C 0.24948 -0.06267 0.25955 -0.07216 0.27014 -0.07886 C 0.28264 -0.08649 0.30694 -0.10315 0.30694 -0.10315 C 0.34184 -0.15194 0.33073 -0.12882 0.34618 -0.16698 C 0.34913 -0.20074 0.35885 -0.26827 0.33923 -0.29093 C 0.33611 -0.29487 0.33177 -0.29695 0.32795 -0.30019 C 0.31597 -0.29764 0.30312 -0.29741 0.29132 -0.29278 C 0.26389 -0.28192 0.23541 -0.22086 0.22222 -0.19149 C 0.2125 -0.14107 0.21475 -0.16304 0.2125 -0.12581 C 0.21475 -0.10384 0.2151 -0.08141 0.21944 -0.06013 C 0.2276 -0.02128 0.27118 -0.00809 0.29566 -0.00185 C 0.33489 -0.00254 0.37465 0.00069 0.41406 -0.0037 C 0.43003 -0.00555 0.44514 -0.01411 0.46059 -0.02058 C 0.52031 -0.04579 0.57552 -0.0821 0.61527 -0.14824 C 0.62396 -0.18617 0.62882 -0.25601 0.5901 -0.26642 C 0.50677 -0.26411 0.54132 -0.28076 0.48281 -0.23081 C 0.47152 -0.22109 0.45347 -0.19334 0.45347 -0.19334 C 0.44201 -0.15911 0.44479 -0.17414 0.44201 -0.15009 C 0.44375 -0.12257 0.44444 -0.11772 0.46337 -0.10708 C 0.49271 -0.10962 0.52257 -0.11031 0.55191 -0.11448 C 0.55746 -0.11517 0.56267 -0.11841 0.56753 -0.12188 C 0.57639 -0.12835 0.59288 -0.14454 0.59288 -0.14454 C 0.59722 -0.1531 0.59878 -0.15842 0.59982 -0.16883 C 0.59948 -0.18062 0.60087 -0.19311 0.59843 -0.20444 C 0.59757 -0.20953 0.5901 -0.21577 0.5901 -0.21577 C 0.57205 -0.21392 0.55451 -0.2123 0.53663 -0.21022 C 0.53159 -0.20976 0.50798 -0.19658 0.50694 -0.18941 C 0.50625 -0.18386 0.50694 -0.17808 0.50694 -0.17253 " pathEditMode="relative" ptsTypes="fffffffffffffffffffffffffffffff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23628" y="476672"/>
            <a:ext cx="7128792" cy="954107"/>
          </a:xfrm>
          <a:prstGeom prst="rect">
            <a:avLst/>
          </a:prstGeom>
          <a:solidFill>
            <a:srgbClr val="9A9600"/>
          </a:solidFill>
          <a:ln w="38100"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 Co lidé dělali s vypěstovanými rostlinami, zvířaty a s řemeslnými výrobky?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49655"/>
            <a:ext cx="3600400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začali je druhým krást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8837" y="2907049"/>
            <a:ext cx="4032448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nic, nechali si je pro sebe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5096" y="3900561"/>
            <a:ext cx="6444716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začali je mezi sebou vyměňovat a prodávat</a:t>
            </a:r>
            <a:endParaRPr lang="cs-CZ" sz="2400" dirty="0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745648"/>
            <a:ext cx="1443430" cy="1623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9043" y="3368714"/>
            <a:ext cx="1412867" cy="1206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19415" y="1861949"/>
            <a:ext cx="1809807" cy="139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24794" y="4537777"/>
            <a:ext cx="1008112" cy="1414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1Sl1\Desktop\Verča\fotky na dumy\P1000367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05" t="24081" r="4563" b="13860"/>
          <a:stretch/>
        </p:blipFill>
        <p:spPr bwMode="auto">
          <a:xfrm>
            <a:off x="1403648" y="4537777"/>
            <a:ext cx="3198483" cy="2237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6925" y="5898798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7317" y="5923561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5330" y="5999463"/>
            <a:ext cx="900049" cy="77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9595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3.78353E-6 C 0.00729 -0.01156 0.01458 -0.01942 0.02378 -0.02821 C 0.02656 -0.03099 0.03229 -0.03561 0.03229 -0.03561 C -0.02153 -0.04278 -0.05817 -0.03769 -0.11424 -0.03376 C -0.20053 -0.02752 -0.28698 -0.02312 -0.37327 -0.01688 C -0.51754 -0.00647 -0.76442 0.00393 -0.87761 0.00925 C -0.89254 0.0111 -0.90747 0.01503 -0.92258 0.01503 C -0.92883 0.01503 -0.91042 0.01087 -0.90435 0.00925 C -0.88664 0.00463 -0.86876 0.00023 -0.8507 -0.0037 C -0.78681 -0.01781 -0.72362 -0.03631 -0.65921 -0.04509 C -0.43751 -0.07539 -0.21789 -0.13737 0.00555 -0.14269 C 0.24131 -0.19449 -0.95018 -0.13945 -0.71129 -0.14824 C -0.30539 -0.16304 0.10086 -0.15518 0.50694 -0.15957 C 0.30729 -0.19241 0.0177 -0.17669 -0.16632 -0.1783 C -0.17848 -0.17761 -0.21511 -0.17645 -0.20296 -0.17645 C -0.10521 -0.17645 -0.00747 -0.1746 0.0901 -0.1783 C 0.18836 -0.18201 0.28628 -0.19195 0.38437 -0.19889 C 0.40086 -0.20213 0.41718 -0.2049 0.43368 -0.20837 C 0.43836 -0.20929 0.45225 -0.20999 0.44774 -0.21207 C 0.43784 -0.21646 0.42708 -0.21461 0.41683 -0.21577 C 0.39895 -0.22201 0.38177 -0.23242 0.36336 -0.2345 C 0.03993 -0.26919 -0.11216 -0.25948 -0.45365 -0.26087 C -0.38612 -0.26757 -0.31841 -0.26665 -0.25087 -0.27405 C 0.08003 -0.31013 -0.3783 -0.28006 -0.05226 -0.29833 C -0.01893 -0.30573 0.01423 -0.31452 0.04774 -0.32077 C 0.2217 -0.35361 0.13749 -0.32701 0.20972 -0.35083 C 0.22968 -0.36448 0.19583 -0.36771 0.18732 -0.36956 C 0.16944 -0.37349 0.15156 -0.37534 0.13368 -0.37904 C 0.10451 -0.38529 0.07569 -0.39477 0.04635 -0.39963 C -0.03178 -0.41281 -0.08334 -0.41188 -0.16198 -0.41466 C 0.19704 -0.43201 0.0177 -0.41119 0.35624 -0.47271 C 0.41631 -0.48358 0.47465 -0.49028 0.53229 -0.51596 C 0.51041 -0.54186 0.52743 -0.52659 0.48871 -0.54047 C 0.37638 -0.58094 0.48854 -0.54856 0.35763 -0.57608 C 0.32847 -0.58233 0.29965 -0.5925 0.27031 -0.59667 C 0.24131 -0.6006 0.21215 -0.59852 0.18298 -0.60037 C -0.02952 -0.61355 0.2309 -0.60661 -0.10001 -0.60985 C 0.02378 -0.62095 0.11093 -0.62997 0.22812 -0.6679 C 0.10711 -0.69681 -0.01407 -0.71138 -0.13664 -0.72433 C -1.05764 -0.71392 -0.60435 -0.72178 0.14913 -0.71485 C 0.15052 -0.71485 0.15104 -0.7123 0.15208 -0.71114 C 0.08506 -0.69311 0.1644 -0.71207 0.03645 -0.70166 C -0.01164 -0.69773 -0.02726 -0.68432 -0.07761 -0.67368 C -0.12067 -0.66443 -0.16389 -0.65865 -0.20712 -0.65102 C -0.22067 -0.6487 -0.24792 -0.64361 -0.24792 -0.64361 C -0.26598 -0.63645 -0.28282 -0.63136 -0.29862 -0.61725 C -0.30261 -0.60152 -0.30296 -0.60522 -0.28039 -0.58719 C -0.26389 -0.574 -0.18334 -0.53816 -0.17761 -0.53654 C -0.12674 -0.52104 -0.01598 -0.50694 0.03368 -0.49907 C 0.20694 -0.47132 0.10538 -0.48011 0.2802 -0.47479 C 0.3585 -0.46646 0.44027 -0.46531 0.51822 -0.45398 C 0.29288 -0.40842 0.56649 -0.46138 -0.07622 -0.43894 C -0.10452 -0.43802 -0.13247 -0.42854 -0.1606 -0.42414 C -0.19323 -0.41929 -0.23386 -0.42067 -0.26632 -0.40518 C -0.25782 -0.37095 -0.26146 -0.3809 -0.19723 -0.37141 C -0.14653 -0.36401 -0.09584 -0.35638 -0.04514 -0.34898 C -0.01303 -0.34412 0.0184 -0.33256 0.05069 -0.3284 C 0.08298 -0.32423 0.11545 -0.32585 0.14774 -0.3247 C 0.41614 -0.29833 0.2894 -0.30319 0.52812 -0.30573 C 0.41666 -0.3321 0.30572 -0.34089 0.19288 -0.34528 C 0.08819 -0.34459 -0.0165 -0.34459 -0.12119 -0.34343 C -0.12362 -0.34343 -0.12761 -0.34459 -0.1283 -0.34158 C -0.12935 -0.33742 -0.10018 -0.32955 -0.09584 -0.3284 C -0.05226 -0.31707 -0.08039 -0.32123 -0.02692 -0.31892 C 0.07447 -0.29741 0.17638 -0.28654 0.27881 -0.27775 C 0.2243 -0.27706 0.16996 -0.27729 0.11545 -0.2759 C 0.09565 -0.27544 0.07604 -0.27382 0.05624 -0.27197 C 0.03593 -0.27012 -0.00435 -0.26457 -0.00435 -0.26457 C -0.01789 -0.25786 -0.0224 -0.25532 -6.66667E-6 -0.24769 C 0.02343 -0.23959 0.0526 -0.24005 0.07604 -0.23635 C 0.14652 -0.23774 0.21683 -0.23751 0.28732 -0.24028 C 0.29444 -0.24052 0.27326 -0.24329 0.26614 -0.24398 C 0.24687 -0.24583 0.2276 -0.24699 0.20833 -0.24769 C 0.16319 -0.2493 0.11822 -0.25023 0.07308 -0.25139 C 0.06249 -0.25601 0.06753 -0.25416 0.05763 -0.25717 C 0.05121 -0.26295 0.04357 -0.26272 0.03802 -0.27012 " pathEditMode="relative" ptsTypes="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5.3654E-6 C -0.10017 -0.01805 0.0316 0.00439 -0.24496 -0.00579 C -0.25052 -0.00602 -0.23437 -0.01018 -0.22899 -0.01157 C -0.22326 -0.01296 -0.21736 -0.01273 -0.21163 -0.01365 C -0.17135 -0.01966 -0.2092 -0.01573 -0.16389 -0.01943 C -0.15712 -0.02128 -0.15035 -0.02383 -0.14358 -0.02521 C -0.13785 -0.02637 -0.13194 -0.02614 -0.12621 -0.02707 C -0.11979 -0.02799 -0.10087 -0.031 -0.10729 -0.031 C -0.1908 -0.03169 -0.27448 -0.02961 -0.35798 -0.02892 C -0.3868 -0.02753 -0.5434 -0.01874 -0.55087 -0.02313 C -0.5842 -0.04233 -0.4783 -0.02845 -0.44201 -0.031 C -0.38871 -0.04163 -0.33055 -0.04927 -0.27969 -0.07332 C -0.2658 -0.07979 -0.25104 -0.08951 -0.23628 -0.09275 C -0.24201 -0.09413 -0.24774 -0.09598 -0.25364 -0.09668 C -0.28542 -0.10107 -0.33906 -0.06777 -0.3493 -0.10824 C -0.35903 -0.14617 -0.28958 -0.11657 -0.25955 -0.1198 C -0.22969 -0.12304 -0.19965 -0.12489 -0.16962 -0.12744 C -0.07274 -0.14571 0.02344 -0.16883 0.12031 -0.18733 C 0.2849 -0.25348 0.10208 -0.17785 -0.33194 -0.21231 C -0.35764 -0.21439 -0.28073 -0.21994 -0.25521 -0.2241 C -0.19809 -0.23336 -0.14149 -0.25116 -0.0842 -0.25671 C -0.25191 -0.44196 -0.95799 -0.28955 -0.71753 -0.25879 C -0.42882 -0.26018 -0.35729 -0.24608 -0.13489 -0.29349 C -0.31319 -0.3631 -0.5092 -0.33904 -0.69132 -0.29163 C -0.59253 -0.28146 -0.59305 -0.28077 -0.41458 -0.29163 C -0.36128 -0.29487 -0.30833 -0.30736 -0.25521 -0.31476 C -0.23003 -0.31823 -0.17969 -0.32447 -0.17969 -0.32447 C -0.16042 -0.32956 -0.14114 -0.33511 -0.12187 -0.33974 C -0.10937 -0.34275 -0.0842 -0.3476 -0.0842 -0.3476 C -0.27344 -0.36495 -0.87726 -0.37373 -0.64062 -0.33789 C -0.4783 -0.33974 -0.3158 -0.33465 -0.15364 -0.34367 C -0.08837 -0.34737 -0.03785 -0.37373 0.02309 -0.38229 C 0.00868 -0.39224 0.01788 -0.38715 -0.01302 -0.38807 C -0.13906 -0.39154 -0.26528 -0.39455 -0.39132 -0.39779 C -0.31493 -0.40172 -0.23871 -0.40496 -0.16233 -0.40935 C -0.07344 -0.41444 0.10434 -0.4267 0.10434 -0.4267 C 0.11493 -0.42924 0.12552 -0.43155 0.13611 -0.43433 C 0.14045 -0.43548 0.14566 -0.43456 0.14913 -0.43826 C 0.1507 -0.43988 0.14965 -0.4452 0.14774 -0.44612 C 0.12726 -0.45653 0.08108 -0.4563 0.06511 -0.45768 C -0.02517 -0.46509 -0.11562 -0.46948 -0.2059 -0.47688 C -0.31354 -0.47619 -0.42135 -0.47642 -0.52899 -0.47503 C -0.53819 -0.4748 -0.51076 -0.47295 -0.50156 -0.47295 C -0.2566 -0.47295 -0.01163 -0.47434 0.23333 -0.47503 C -0.08246 -0.48775 -0.39878 -0.49353 -0.71458 -0.47688 C -0.57048 -0.45398 -0.42309 -0.46855 -0.2783 -0.47873 C -0.1658 -0.49954 -0.0526 -0.5192 0.05938 -0.54441 C 0.0941 -0.56546 0.02222 -0.56152 0.01875 -0.56176 C -0.02812 -0.5643 -0.075 -0.56499 -0.12187 -0.56569 C -0.23976 -0.56754 -0.35746 -0.56823 -0.47535 -0.56962 C -0.49896 -0.56823 -0.52274 -0.568 -0.54635 -0.56569 C -0.56562 -0.56384 -0.55955 -0.56245 -0.55364 -0.55991 C -0.42083 -0.56176 -0.28785 -0.55898 -0.15521 -0.56569 C -0.13489 -0.56661 -0.11562 -0.57818 -0.09566 -0.58303 C -0.07257 -0.58858 -0.02621 -0.59668 -0.02621 -0.59668 C 0.01563 -0.61495 -0.05399 -0.61726 -0.05798 -0.61772 C -0.16128 -0.6279 -0.16614 -0.62905 -0.26389 -0.64108 C -0.3092 -0.64039 -0.4434 -0.65681 -0.4 -0.639 C -0.35347 -0.62003 0.02292 -0.62952 0.02309 -0.62952 C 0.03368 -0.63206 0.04445 -0.63414 0.05504 -0.63715 C 0.05851 -0.63807 0.06441 -0.63645 0.06511 -0.64108 C 0.06563 -0.64524 0.05955 -0.64571 0.05642 -0.64686 C 0.04688 -0.65033 0.03715 -0.65241 0.02743 -0.65449 C -0.0283 -0.66675 -0.0559 -0.67068 -0.11597 -0.67762 C -0.14305 -0.68086 -0.17014 -0.68201 -0.19722 -0.68548 C -0.23403 -0.69034 -0.27048 -0.69843 -0.30729 -0.70283 C -0.41736 -0.71578 -0.52899 -0.71532 -0.63923 -0.72017 C -0.67483 -0.71324 -0.69844 -0.71162 -0.58698 -0.6989 C -0.55312 -0.69497 -0.51944 -0.68988 -0.48559 -0.68733 C -0.41805 -0.68201 -0.35017 -0.68063 -0.28264 -0.67577 C -0.15121 -0.67646 -0.01996 -0.67508 0.11146 -0.67762 C 0.11354 -0.67762 0.10886 -0.68201 0.10712 -0.6834 C 0.10104 -0.68849 0.09479 -0.69288 0.08837 -0.69705 C 0.03646 -0.73104 0.04445 -0.72688 -0.01458 -0.74723 C -0.06788 -0.76573 -0.11996 -0.79025 -0.17396 -0.80505 C -0.2217 -0.818 -0.27083 -0.82101 -0.31892 -0.83211 C -0.35469 -0.83141 -0.39045 -0.83211 -0.42621 -0.83026 C -0.42882 -0.83003 -0.43368 -0.82979 -0.43333 -0.82633 C -0.42396 -0.73127 -0.38663 -0.71115 -0.32326 -0.6834 C -0.19653 -0.6279 -0.04427 -0.64177 0.08542 -0.639 C 0.12899 -0.64663 0.19375 -0.64571 0.23333 -0.68155 C 0.24358 -0.71717 0.15955 -0.74931 0.1507 -0.75301 C 0.06823 -0.78701 -0.0158 -0.7951 -0.10156 -0.79927 C -0.19687 -0.79811 -0.24566 -0.80482 -0.32899 -0.7877 C -0.36354 -0.78053 -0.39792 -0.77128 -0.42326 -0.73752 C -0.43976 -0.66236 -0.37135 -0.61749 -0.3276 -0.60246 C -0.3125 -0.59714 -0.2967 -0.59552 -0.28125 -0.59275 C -0.26198 -0.58904 -0.24253 -0.58627 -0.22326 -0.58303 C -0.16285 -0.58373 -0.0217 -0.5562 0.05642 -0.60824 C 0.06511 -0.65079 -0.00573 -0.64894 -0.02187 -0.65056 C -0.08559 -0.64941 -0.14948 -0.65241 -0.21302 -0.64686 C -0.22344 -0.64594 -0.23229 -0.63622 -0.24201 -0.63137 C -0.25017 -0.6272 -0.26667 -0.6198 -0.26667 -0.6198 C -0.27535 -0.60385 -0.27257 -0.61333 -0.26528 -0.58118 C -0.26337 -0.57239 -0.25729 -0.56731 -0.25364 -0.55991 C -0.24705 -0.54672 -0.24201 -0.53608 -0.23194 -0.52707 C -0.2309 -0.52452 -0.22847 -0.52221 -0.22899 -0.51943 C -0.23055 -0.51111 -0.23923 -0.50856 -0.24358 -0.50209 C -0.24635 -0.49793 -0.24809 -0.49261 -0.25087 -0.48844 C -0.25347 -0.48428 -0.2566 -0.48081 -0.25955 -0.47688 C -0.26128 -0.46948 -0.26545 -0.46624 -0.26823 -0.45954 C -0.26979 -0.45583 -0.27101 -0.45167 -0.27257 -0.44797 C -0.2743 -0.44404 -0.27656 -0.44034 -0.2783 -0.43641 C -0.27934 -0.43386 -0.27899 -0.42855 -0.28125 -0.42855 C -0.28316 -0.42855 -0.28125 -0.43386 -0.28125 -0.43641 L -0.24358 -0.45375 " pathEditMode="relative" ptsTypes="ffffffffffffffffffffffffffffffffffffffffffffffffffffffffffffffffffffffffffffffffffffffffffffffffffffffff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40518E-7 C -0.01684 -0.00463 -0.03351 -0.00949 -0.0507 -0.01157 C -0.06615 -0.0185 -0.08507 -0.01966 -0.10139 -0.02128 C -0.12552 -0.02382 -0.17379 -0.02706 -0.17379 -0.02706 C -0.15139 -0.03839 -0.12483 -0.03654 -0.10139 -0.03863 C -0.07309 -0.04579 -0.09167 -0.04024 -0.15799 -0.04441 C -0.22847 -0.0488 -0.29896 -0.04695 -0.36945 -0.04834 C -0.28733 -0.05944 -0.20399 -0.05875 -0.1217 -0.06175 C -0.11007 -0.0643 -0.09861 -0.0673 -0.08698 -0.06961 C -0.08264 -0.07054 -0.07136 -0.06661 -0.07379 -0.07147 C -0.07674 -0.07748 -0.08438 -0.07517 -0.08976 -0.0754 C -0.2158 -0.0791 -0.34201 -0.08048 -0.46806 -0.08303 C -0.37604 -0.10222 -0.2809 -0.11633 -0.18976 -0.139 C -0.17674 -0.14223 -0.16372 -0.1457 -0.1507 -0.14871 C -0.14688 -0.14963 -0.13524 -0.15056 -0.13906 -0.15056 C -0.34097 -0.14917 -0.54288 -0.14663 -0.74479 -0.14478 C -0.75833 -0.13969 -0.77188 -0.1346 -0.78542 -0.12928 C -0.78837 -0.12813 -0.7941 -0.12951 -0.7941 -0.12558 C -0.7941 -0.12142 -0.78837 -0.12304 -0.78542 -0.12165 C -0.60573 -0.12234 -0.42604 -0.11841 -0.24636 -0.1235 C -0.18386 -0.12535 -0.12552 -0.15588 -0.06372 -0.16027 C -0.06267 -0.16212 -0.0592 -0.16536 -0.06076 -0.16605 C -0.06667 -0.16883 -0.08594 -0.1679 -0.07969 -0.1679 C 0.05278 -0.16998 0.18507 -0.17045 0.31753 -0.17184 C -0.03229 -0.18085 -0.38195 -0.19589 -0.73177 -0.20653 C -0.84722 -0.20583 -0.96267 -0.20606 -1.07813 -0.20467 C -1.09688 -0.20444 -1.04045 -0.20282 -1.0217 -0.20282 C -0.69601 -0.20352 -0.37049 -0.20537 -0.04479 -0.20653 C -0.12205 -0.21716 -0.19913 -0.22248 -0.27674 -0.22595 C -0.38299 -0.2241 -0.48941 -0.22734 -0.59566 -0.22017 C -0.61511 -0.21878 -0.55729 -0.20884 -0.53767 -0.20861 C -0.34097 -0.20745 -0.14445 -0.21369 0.05226 -0.21624 C 0.01163 -0.22456 -0.02882 -0.23428 -0.06945 -0.24122 C -0.11146 -0.24838 -0.15382 -0.25023 -0.19566 -0.25879 C -0.23941 -0.26781 -0.28177 -0.28932 -0.32604 -0.29348 C -0.41667 -0.30227 -0.50764 -0.29603 -0.59844 -0.29741 C -0.6309 -0.30065 -0.6632 -0.30574 -0.69566 -0.3069 C -0.72222 -0.30782 -0.80191 -0.30296 -0.77535 -0.30319 C -0.57431 -0.30481 -0.37344 -0.30828 -0.1724 -0.31083 C -0.25816 -0.32678 -0.34392 -0.33534 -0.43038 -0.34367 C -0.51823 -0.34112 -0.60625 -0.33904 -0.6941 -0.33603 C -0.70087 -0.3358 -0.72118 -0.33395 -0.71441 -0.33395 C -0.50955 -0.33395 -0.30486 -0.33534 -0.1 -0.33603 C -0.05695 -0.33673 -0.01389 -0.33557 0.02899 -0.33788 C 0.03733 -0.33835 0.0125 -0.3402 0.00434 -0.34182 C -0.06233 -0.35454 -0.12899 -0.36772 -0.19566 -0.38044 C -0.3849 -0.41675 -0.57292 -0.429 -0.76372 -0.44011 C -0.55208 -0.4408 -0.34045 -0.4327 -0.12899 -0.44219 C -0.00295 -0.44797 -0.38108 -0.45097 -0.50712 -0.45167 C -0.60573 -0.45213 -0.70417 -0.44774 -0.80278 -0.44589 C -0.72986 -0.44334 -0.65695 -0.43224 -0.58403 -0.43247 C -0.44479 -0.43294 -0.30573 -0.44011 -0.16667 -0.44404 C -0.20052 -0.44797 -0.2342 -0.45329 -0.26806 -0.4556 C -0.31198 -0.45861 -0.44392 -0.45838 -0.4 -0.45953 C -0.25365 -0.46323 -0.10712 -0.46208 0.03924 -0.46323 C -0.1533 -0.50509 -0.35 -0.53932 -0.54479 -0.55019 C -0.36215 -0.55088 -0.17969 -0.54788 0.00295 -0.55204 C 0.0191 -0.5525 -0.02882 -0.55898 -0.04479 -0.56175 C -0.33611 -0.61055 0.06632 -0.53677 -0.27379 -0.6043 C -0.58993 -0.66698 -0.46528 -0.65287 -0.72743 -0.6642 C -0.67761 -0.65958 -0.62795 -0.65102 -0.57813 -0.65056 C -0.44826 -0.64917 -0.31823 -0.65333 -0.18837 -0.65842 C -0.15851 -0.65958 -0.24826 -0.66097 -0.27813 -0.66212 C -0.3467 -0.66027 -0.41545 -0.65888 -0.48403 -0.65634 C -0.49948 -0.65565 -0.51701 -0.66305 -0.53038 -0.65264 C -0.53906 -0.64593 -0.51129 -0.64524 -0.50139 -0.64293 C -0.48368 -0.63876 -0.46563 -0.63576 -0.44774 -0.63321 C -0.41788 -0.62928 -0.38785 -0.62789 -0.35799 -0.6235 C -0.33038 -0.61957 -0.30313 -0.61055 -0.27535 -0.60824 C -0.16597 -0.59899 -0.05816 -0.60037 0.05087 -0.58881 C 0.0533 -0.58742 0.05937 -0.58765 0.05799 -0.58488 C 0.05608 -0.58118 0.05121 -0.58349 0.04792 -0.58303 C 0.03628 -0.58164 0.02465 -0.57933 0.01302 -0.5791 C -0.12361 -0.57678 -0.26042 -0.57655 -0.39705 -0.5754 C -0.41493 -0.57077 -0.43281 -0.56638 -0.4507 -0.56175 C -0.45365 -0.56106 -0.44636 -0.55505 -0.4434 -0.55412 C -0.43438 -0.55111 -0.425 -0.55134 -0.4158 -0.55019 C -0.40226 -0.54857 -0.38889 -0.54764 -0.37535 -0.54626 C -0.10833 -0.54903 -0.10938 -0.54418 -0.19844 -0.55412 C -0.21945 -0.56337 -0.20729 -0.55759 -0.23472 -0.57332 C -0.23976 -0.57609 -0.24549 -0.57563 -0.2507 -0.57725 C -0.26545 -0.58141 -0.27917 -0.58904 -0.2941 -0.59274 C -0.30747 -0.61055 -0.35573 -0.60037 -0.36076 -0.60037 " pathEditMode="relative" ptsTypes="fffffffffffffffffff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04664"/>
            <a:ext cx="5544616" cy="954107"/>
          </a:xfrm>
          <a:prstGeom prst="rect">
            <a:avLst/>
          </a:prstGeom>
          <a:solidFill>
            <a:srgbClr val="9A9600"/>
          </a:solidFill>
          <a:ln w="38100"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3. Z jakých zdrojů se můžeme dozvědět něco o minulosti obce?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968369"/>
            <a:ext cx="5184576" cy="830997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od rodičů, prarodičů, z archivu, z muzea, z kroniky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07568" y="3693987"/>
            <a:ext cx="3740256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takové zdroje neexistují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0107" y="4844753"/>
            <a:ext cx="3024336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něco si vymyslím</a:t>
            </a:r>
            <a:endParaRPr lang="cs-CZ" sz="2400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838" y="140790"/>
            <a:ext cx="2052228" cy="1847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914" y="5350234"/>
            <a:ext cx="1368152" cy="1538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762" y="5373066"/>
            <a:ext cx="1368152" cy="1492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6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583"/>
          <a:stretch/>
        </p:blipFill>
        <p:spPr bwMode="auto">
          <a:xfrm>
            <a:off x="6106151" y="3993264"/>
            <a:ext cx="2725915" cy="1135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966" y="2076058"/>
            <a:ext cx="2290821" cy="1634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321" y="5799674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6651" y="5877272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69" y="5877272"/>
            <a:ext cx="900049" cy="77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8626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61111E-6 -1.23034E-6 C 0.01475 -0.11471 0.03403 -0.23682 0.04497 -0.35476 C 0.04688 -0.43154 0.05226 -0.50855 0.05625 -0.58534 C 0.04879 -0.68293 0.05105 -0.60384 0.05625 -0.66975 C 0.0573 -0.68293 0.05677 -0.69611 0.05764 -0.70929 C 0.05816 -0.71554 0.06094 -0.72178 0.06042 -0.72803 C 0.06025 -0.72988 0.05764 -0.72687 0.05625 -0.72618 C 0.05 -0.62558 0.05921 -0.74607 0.03646 -0.58927 C 0.01337 -0.43108 -0.00087 -0.27359 -0.03525 -0.11818 C -0.0691 0.03585 -0.05105 -0.06568 -0.07622 0.0599 C -0.09185 0.13761 -0.10869 0.14293 -0.08594 0.13321 C -0.01719 -0.10522 0.06441 -0.33742 0.13941 -0.57238 C 0.16129 -0.64084 0.18438 -0.70883 0.20695 -0.77682 C 0.21198 -0.79186 0.21719 -0.80689 0.2224 -0.82192 C 0.22483 -0.82909 0.22778 -0.8358 0.23091 -0.8425 C 0.23247 -0.84574 0.2375 -0.85546 0.23646 -0.85176 C 0.23455 -0.84505 0.23004 -0.83973 0.22813 -0.83302 C 0.2198 -0.80411 0.21389 -0.77382 0.20556 -0.74491 C 0.17813 -0.64824 0.14861 -0.55273 0.12101 -0.45606 C 0.10677 -0.40633 0.09566 -0.35499 0.08021 -0.30596 C 0.04966 -0.20906 0.01927 -0.11193 -0.01129 -0.01503 C -0.02605 0.03192 -0.04723 0.07493 -0.06199 0.12188 C -0.029 0.13645 -0.00087 -0.00162 0.00277 -0.01133 C 0.02848 -0.07932 0.05695 -0.14546 0.08438 -0.21207 C 0.13855 -0.34366 0.19046 -0.49445 0.26181 -0.6117 C 0.30747 -0.68686 0.28282 -0.64315 0.33368 -0.74491 C 0.33525 -0.74815 0.34358 -0.76087 0.34358 -0.76734 C 0.34358 -0.77012 0.34167 -0.76249 0.3408 -0.75994 C 0.33698 -0.74884 0.33299 -0.73751 0.32952 -0.72618 C 0.32136 -0.69935 0.31459 -0.67183 0.30556 -0.64546 C 0.29532 -0.61586 0.19427 -0.32539 0.15625 -0.24769 C 0.11927 -0.17229 0.07726 -0.10152 0.03802 -0.02821 C 0.02986 -0.01272 0.02205 0.00301 0.01406 0.01873 C 0.01059 0.02567 0.00451 0.0296 -8.61111E-6 0.03562 C -0.00174 0.03793 -0.00678 0.04302 -0.00435 0.04302 C -0.00053 0.04302 0.00225 0.03816 0.00555 0.03562 C 0.06216 -0.08811 0.11598 -0.21068 0.17882 -0.3284 C 0.27674 -0.51202 0.18629 -0.36378 0.32813 -0.58719 C 0.3533 -0.62673 0.37882 -0.66605 0.40417 -0.70559 C 0.40573 -0.70814 0.43716 -0.76225 0.44497 -0.76734 C 0.44653 -0.76827 0.44289 -0.76387 0.44219 -0.76179 C 0.4382 -0.75069 0.43438 -0.73936 0.43091 -0.72803 C 0.42396 -0.70513 0.41893 -0.68108 0.41111 -0.65865 C 0.3823 -0.5747 0.35191 -0.49167 0.32101 -0.40911 C 0.2882 -0.32146 0.23611 -0.18247 0.18716 -0.10522 C 0.1625 -0.06637 0.12969 -0.03793 0.10278 -0.00185 C 0.07657 0.0333 0.05296 0.07193 0.02813 0.1087 C 0.02761 0.10939 0.02917 0.10754 0.02952 0.10685 C 0.04184 0.08557 0.05504 0.06522 0.06615 0.04302 C 0.08594 0.0037 0.10469 -0.03654 0.12535 -0.07516 C 0.23889 -0.287 0.35 -0.48127 0.47743 -0.67738 C 0.49757 -0.7086 0.51736 -0.74028 0.53941 -0.76919 C 0.56476 -0.80226 0.59584 -0.82909 0.61546 -0.86864 C 0.61927 -0.87627 0.62275 -0.8839 0.62674 -0.8913 C 0.62882 -0.89523 0.63542 -0.90657 0.63368 -0.9024 C 0.52414 -0.65217 0.42761 -0.38968 0.2915 -0.16142 C 0.21285 -0.0296 0.13681 0.1124 0.03091 0.20814 C 0.0349 0.15911 0.02796 0.21369 0.07605 0.12743 C 0.11771 0.05296 0.15191 -0.02891 0.19566 -0.10129 C 0.36754 -0.38529 0.29132 -0.2648 0.42101 -0.46531 C 0.44306 -0.49954 0.46962 -0.52821 0.49289 -0.56105 C 0.5316 -0.61586 0.56129 -0.68362 0.60695 -0.72803 C 0.62622 -0.74676 0.64723 -0.76272 0.66476 -0.78423 C 0.69618 -0.82262 0.72101 -0.87673 0.75209 -0.91559 C 0.75313 -0.91697 0.75139 -0.91165 0.7507 -0.91003 C 0.74393 -0.89546 0.73507 -0.88228 0.72952 -0.86679 C 0.71997 -0.84065 0.71511 -0.81198 0.70556 -0.78608 C 0.67275 -0.69704 0.63681 -0.61008 0.60278 -0.52174 C 0.58716 -0.48127 0.57171 -0.44033 0.55625 -0.39963 C 0.50313 -0.26017 0.41216 -0.15472 0.3323 -0.04509 C 0.32726 -0.03816 0.29323 0.01342 0.28299 0.02244 C 0.2875 -0.02544 0.3375 -0.12003 0.36181 -0.16327 C 0.50139 -0.41304 0.46059 -0.3388 0.61111 -0.5555 C 0.65712 -0.62188 0.70296 -0.68848 0.74775 -0.75624 C 0.76233 -0.77821 0.77848 -0.79833 0.7915 -0.82192 C 0.79948 -0.83626 0.80747 -0.8506 0.81546 -0.86494 C 0.81684 -0.86748 0.82066 -0.87534 0.81962 -0.87257 C 0.80348 -0.82423 0.79584 -0.80018 0.77309 -0.74676 C 0.73421 -0.65541 0.69983 -0.5599 0.65348 -0.47479 C 0.59861 -0.37419 0.55174 -0.2648 0.48872 -0.17275 C 0.43559 -0.09528 0.38212 -0.01804 0.32952 0.0599 C 0.27275 0.14408 0.30764 0.1013 0.27605 0.13876 C 0.32657 0.15218 0.30469 0.15171 0.37309 0.03007 C 0.42518 -0.06244 0.53768 -0.26896 0.59844 -0.34898 C 0.63924 -0.40287 0.68351 -0.45236 0.72101 -0.5104 C 0.73507 -0.53238 0.74844 -0.55504 0.76337 -0.57608 C 0.82448 -0.66258 0.79289 -0.60499 0.83368 -0.67553 C 0.84011 -0.68663 0.85209 -0.70929 0.85209 -0.70929 C 0.83716 -0.62396 0.85087 -0.69773 0.78299 -0.50092 C 0.71372 -0.30041 0.63177 -0.15333 0.52813 0.02244 C 0.49532 0.07794 0.44427 0.13044 0.41684 0.19126 C 0.43073 0.12974 0.44098 0.06036 0.46181 0.00185 C 0.49671 -0.09621 0.53872 -0.18825 0.57743 -0.2833 C 0.59289 -0.32123 0.60799 -0.37951 0.61823 -0.41466 C 0.6408 -0.49213 0.62535 -0.42206 0.63368 -0.46161 C 0.63282 -0.47294 0.63872 -0.49075 0.63091 -0.49537 C 0.62327 -0.49977 0.61719 -0.48242 0.61111 -0.47479 C 0.55434 -0.40379 0.53195 -0.3691 0.47743 -0.29648 C 0.38299 -0.17067 0.2849 -0.04024 0.17605 0.06198 C 0.12014 0.11448 0.0625 0.18178 -0.00435 0.20814 C -0.01685 0.19149 -0.01251 0.20352 0.00138 0.17438 C 0.09046 -0.01272 -0.05817 0.29024 0.06337 0.05435 C 0.11875 -0.05296 0.17223 -0.16142 0.22379 -0.2722 C 0.23507 -0.29648 0.24983 -0.31776 0.26181 -0.34158 C 0.28403 -0.38552 0.3007 -0.43154 0.31546 -0.48034 C 0.31632 -0.48658 0.31719 -0.49283 0.31823 -0.49907 C 0.31893 -0.50347 0.32188 -0.50786 0.32101 -0.51225 C 0.32014 -0.51665 0.31632 -0.5185 0.31407 -0.52174 C 0.29167 -0.51017 0.29775 -0.51549 0.27171 -0.47664 C 0.23889 -0.42761 0.20851 -0.37604 0.17605 -0.32655 C 0.15591 -0.29579 0.13837 -0.2611 0.11407 -0.23635 C 0.06806 -0.18941 0.02188 -0.14292 -0.02396 -0.09574 C -0.03768 -0.08164 -0.05122 -0.06683 -0.06494 -0.0525 C -0.06962 -0.04718 -0.07379 -0.04047 -0.07761 -0.03376 C -0.07883 -0.03168 -0.08247 -0.02636 -0.08039 -0.02636 C -0.07535 -0.02636 -0.07084 -0.03122 -0.06633 -0.03376 C -0.01216 -0.11609 -0.09046 0.00463 0.01823 -0.18016 C 0.05 -0.23404 0.08299 -0.28654 0.11546 -0.33973 C 0.16875 -0.42715 0.22153 -0.51179 0.25903 -0.61355 C 0.26285 -0.62396 0.2448 -0.60014 0.23941 -0.59112 C 0.21875 -0.55712 0.18421 -0.4845 0.15764 -0.44658 C 0.1415 -0.42345 0.08507 -0.36309 0.06476 -0.32077 C 0.06025 -0.33811 0.06007 -0.33117 0.06754 -0.35476 C 0.07535 -0.37951 0.08507 -0.40564 0.09427 -0.42969 C 0.0974 -0.44912 0.09948 -0.46901 0.10417 -0.48797 C 0.10556 -0.49398 0.11025 -0.49745 0.11268 -0.50277 C 0.11615 -0.51017 0.11754 -0.51804 0.12101 -0.52544 C 0.12431 -0.55157 0.1198 -0.52544 0.12535 -0.54232 C 0.12796 -0.55041 0.12674 -0.55435 0.13368 -0.55735 C 0.13559 -0.56036 0.13855 -0.56267 0.13941 -0.5666 C 0.14011 -0.56961 0.1375 -0.57285 0.13802 -0.57608 C 0.13889 -0.58117 0.14358 -0.58233 0.14636 -0.58349 C 0.14705 -0.58464 0.15382 -0.59505 0.15486 -0.59852 C 0.15782 -0.60754 0.1566 -0.60985 0.16042 -0.61725 C 0.1698 -0.63575 0.18264 -0.6487 0.19566 -0.66235 C 0.19705 -0.66374 0.19723 -0.66628 0.19844 -0.6679 C 0.20434 -0.67576 0.20382 -0.67484 0.20973 -0.67738 C 0.21302 -0.68039 0.21736 -0.68201 0.21962 -0.68663 C 0.22049 -0.68848 0.22101 -0.69102 0.2224 -0.69241 C 0.22361 -0.69357 0.22535 -0.69357 0.22674 -0.69426 C 0.23073 -0.69773 0.23455 -0.69912 0.23802 -0.70351 C 0.2474 -0.6598 0.24254 -0.61286 0.2323 -0.5703 C 0.23507 -0.56915 0.23802 -0.56498 0.2408 -0.5666 C 0.25348 -0.57423 0.26389 -0.58765 0.27605 -0.59667 C 0.2948 -0.61054 0.31285 -0.62604 0.3323 -0.63806 C 0.45643 -0.71577 0.3632 -0.66559 0.44219 -0.69611 C 0.46511 -0.7049 0.48473 -0.72456 0.50834 -0.72803 C 0.52257 -0.73427 0.51858 -0.73843 0.52379 -0.72803 C 0.51441 -0.67946 0.50816 -0.63066 0.4915 -0.58534 C 0.48473 -0.56707 0.47743 -0.54903 0.47032 -0.53099 C 0.46823 -0.52544 0.4665 -0.51989 0.46476 -0.51411 C 0.46424 -0.51225 0.46216 -0.5074 0.46337 -0.50855 C 0.46632 -0.51133 0.46789 -0.51619 0.47032 -0.51966 C 0.47761 -0.52983 0.48698 -0.53793 0.49289 -0.54972 C 0.49566 -0.55527 0.49757 -0.56221 0.50139 -0.5666 C 0.51702 -0.5851 0.5375 -0.60106 0.55486 -0.61725 C 0.56945 -0.6309 0.58386 -0.64824 0.6 -0.65865 C 0.60243 -0.6487 0.60191 -0.65356 0.6 -0.63806 C 0.59966 -0.63483 0.59914 -0.63182 0.59844 -0.62858 C 0.59809 -0.62673 0.59705 -0.62303 0.59705 -0.62303 " pathEditMode="relative" ptsTypes="ffffffffffffffffffffffffffffffffffffffffffffffffffffffffffffffffffffffffffffffff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2.53469E-6 C 0.07083 -0.25579 0.14288 -0.51087 0.21267 -0.76735 C 0.23315 -0.84251 0.24565 -0.90657 0.25069 -0.98682 C 0.25156 -1.00486 0.25138 -1.02568 0.25902 -1.04117 C 0.2526 -0.93456 0.2394 -0.82077 0.21978 -0.7167 C 0.20468 -0.63645 0.1835 -0.55852 0.16909 -0.47827 C 0.14808 -0.36148 0.12586 -0.24515 0.09305 -0.13321 C 0.09218 -0.12628 0.08749 -0.10639 0.0901 -0.11263 C 0.096 -0.12674 0.09704 -0.14339 0.10294 -0.1575 C 0.11024 -0.17507 0.12308 -0.18849 0.12951 -0.2063 C 0.14808 -0.25602 0.16163 -0.30898 0.1776 -0.36009 C 0.20538 -0.44982 0.23472 -0.53793 0.26492 -0.62651 C 0.2861 -0.68895 0.31631 -0.74284 0.33228 -0.80852 C 0.32899 -0.74839 0.30433 -0.67947 0.29288 -0.62281 C 0.27274 -0.5229 0.27395 -0.49977 0.24652 -0.40518 C 0.23697 -0.37258 0.2243 -0.34182 0.21406 -0.30967 C 0.19704 -0.25579 0.18298 -0.19751 0.15919 -0.14802 C 0.15242 -0.2019 0.19808 -0.31291 0.20572 -0.33789 C 0.21978 -0.38368 0.27378 -0.5495 0.30989 -0.61726 C 0.33836 -0.67114 0.36978 -0.72248 0.39982 -0.77475 C 0.41024 -0.79279 0.42169 -0.81037 0.43107 -0.82933 C 0.43367 -0.83465 0.4368 -0.8402 0.43923 -0.84598 C 0.4401 -0.84783 0.44114 -0.85384 0.44097 -0.85176 C 0.43333 -0.79626 0.42482 -0.74723 0.41128 -0.69219 C 0.38767 -0.59598 0.36128 -0.50093 0.33663 -0.40518 C 0.32551 -0.36217 0.30763 -0.32262 0.29027 -0.28331 C 0.25312 -0.19982 0.20451 -0.12373 0.14652 -0.06568 C 0.18923 -0.15842 0.15885 -0.09506 0.24235 -0.25139 C 0.32656 -0.40935 0.32117 -0.44751 0.39843 -0.56661 C 0.42169 -0.60199 0.44913 -0.63206 0.47187 -0.66814 C 0.48402 -0.68733 0.49114 -0.71161 0.50294 -0.73173 C 0.50781 -0.74006 0.51579 -0.74445 0.52117 -0.75232 C 0.53055 -0.76596 0.53419 -0.78308 0.54374 -0.79533 C 0.52847 -0.72526 0.50399 -0.67137 0.48038 -0.60407 C 0.46631 -0.56407 0.45676 -0.52105 0.44097 -0.4822 C 0.3986 -0.37928 0.28645 -0.19149 0.24513 -0.12188 C 0.22881 -0.09459 0.21232 -0.06684 0.19305 -0.04302 C 0.17291 -0.01804 0.1486 0.00231 0.13228 0.03191 C 0.13107 0.03445 0.12638 0.04162 0.12829 0.03954 C 0.22656 -0.08234 0.3052 -0.23613 0.38315 -0.3809 C 0.4026 -0.41675 0.421 -0.45375 0.44097 -0.4896 C 0.46041 -0.52521 0.48367 -0.55713 0.50138 -0.59459 C 0.51579 -0.62581 0.53107 -0.6568 0.54513 -0.68849 C 0.55642 -0.7137 0.56614 -0.74029 0.5776 -0.7655 C 0.58541 -0.78284 0.59513 -0.7988 0.60294 -0.81615 C 0.60919 -0.83002 0.61978 -0.85916 0.61978 -0.85916 C 0.62586 -0.80088 0.60659 -0.73567 0.59166 -0.68479 C 0.55642 -0.56545 0.47413 -0.30158 0.40833 -0.20098 C 0.29461 -0.02591 0.40833 -0.19589 0.33663 -0.09737 C 0.32916 -0.08719 0.32274 -0.07609 0.31544 -0.06568 C 0.31319 -0.06245 0.30555 -0.05412 0.3085 -0.0562 C 0.3177 -0.06245 0.32621 -0.07123 0.33524 -0.07864 C 0.47013 -0.31198 0.31649 -0.03469 0.48038 -0.39015 C 0.50416 -0.44196 0.53159 -0.49145 0.55208 -0.5458 C 0.55954 -0.56592 0.56631 -0.5865 0.57465 -0.60592 C 0.58749 -0.63599 0.61562 -0.69404 0.61562 -0.69404 C 0.61961 -0.71555 0.62308 -0.73312 0.63385 -0.75047 C 0.63437 -0.75301 0.63541 -0.76041 0.63506 -0.7581 C 0.63176 -0.71647 0.6302 -0.67484 0.62395 -0.63414 C 0.6184 -0.59737 0.60763 -0.56175 0.59999 -0.52521 C 0.58228 -0.44057 0.5651 -0.355 0.5394 -0.27383 C 0.53437 -0.2581 0.52656 -0.24422 0.52117 -0.22873 C 0.51579 -0.21346 0.51562 -0.19635 0.50833 -0.18224 C 0.50572 -0.21971 0.50607 -0.18849 0.51978 -0.24746 C 0.54114 -0.33927 0.56423 -0.4216 0.59166 -0.51203 C 0.60572 -0.55805 0.61961 -0.60407 0.63506 -0.64917 C 0.65867 -0.71647 0.63801 -0.64478 0.65069 -0.69774 C 0.6519 -0.70283 0.65503 -0.71809 0.65503 -0.71277 C 0.65503 -0.70444 0.6526 -0.69635 0.65069 -0.68849 C 0.64044 -0.64663 0.63281 -0.60361 0.61978 -0.56268 C 0.60416 -0.51434 0.5802 -0.43456 0.56058 -0.38645 C 0.53958 -0.33442 0.51649 -0.284 0.49444 -0.23266 C 0.48385 -0.20838 0.47638 -0.18456 0.46197 -0.1649 C 0.50294 -0.32702 0.54565 -0.49191 0.56492 -0.66212 C 0.56058 -0.6642 0.5552 -0.6723 0.55208 -0.66814 C 0.52708 -0.63252 0.49548 -0.51411 0.48298 -0.4859 C 0.44843 -0.4075 0.40798 -0.33326 0.37048 -0.25694 C 0.32673 -0.16814 0.25572 -0.1013 0.20138 -0.02429 C 0.19687 -0.01804 0.20815 -0.03909 0.21128 -0.04672 C 0.2177 -0.06291 0.22395 -0.0791 0.22968 -0.09552 C 0.27152 -0.21508 0.22725 -0.09159 0.26631 -0.23451 C 0.29201 -0.32933 0.32169 -0.42322 0.35485 -0.51388 C 0.36006 -0.55111 0.3585 -0.54556 0.36492 -0.57424 C 0.36562 -0.57771 0.36701 -0.58141 0.36753 -0.58557 C 0.3684 -0.58835 0.36978 -0.5976 0.36909 -0.59459 C 0.33749 -0.48266 0.39826 -0.64778 0.29999 -0.40889 C 0.2934 -0.3927 0.21301 -0.20259 0.20711 -0.19311 C 0.16909 -0.13437 0.13107 -0.07563 0.09305 -0.01689 C 0.08142 0.00115 0.06822 0.0178 0.05503 0.03376 C 0.04201 0.04972 0.01406 0.07886 0.01406 0.07886 C 0.03472 0.03399 0.05763 -0.00394 0.07465 -0.0525 C 0.1085 -0.1501 0.13836 -0.25024 0.17048 -0.34899 C 0.19722 -0.43109 0.2302 -0.51111 0.24652 -0.59852 C 0.24513 -0.58049 0.24374 -0.56222 0.24235 -0.54395 C 0.23871 -0.49654 0.21614 -0.45514 0.20294 -0.41074 C 0.18958 -0.36564 0.11944 -0.23173 0.1085 -0.21 C 0.06388 -0.12142 0.10815 -0.20907 0.07031 -0.14062 C 0.0677 -0.13599 0.06614 -0.13021 0.06336 -0.12581 C 0.06076 -0.12142 0.05503 -0.11425 0.05503 -0.11425 C 0.06371 -0.35384 0.05121 -0.24399 0.08454 -0.4408 C 0.09218 -0.48613 0.09496 -0.53377 0.10989 -0.57586 C 0.11093 -0.59575 0.1184 -0.61726 0.1184 -0.63599 C 0.1184 -0.6383 0.11614 -0.63252 0.11562 -0.63021 C 0.11145 -0.61726 0.1085 -0.60384 0.10433 -0.59089 C 0.09704 -0.56938 0.09044 -0.54741 0.08159 -0.52706 C 0.05642 -0.46763 -0.03456 -0.26666 -0.07171 -0.21 C -0.08907 -0.18363 -0.10747 -0.15842 -0.12397 -0.13136 C -0.12952 -0.12188 -0.14081 -0.10315 -0.14081 -0.10315 C -0.14358 -0.12998 -0.13386 -0.15796 -0.12674 -0.18224 C -0.10539 -0.25509 -0.10278 -0.2537 -0.06893 -0.3358 C -0.06008 -0.35731 -0.05226 -0.37975 -0.04358 -0.40148 C -0.04098 -0.40819 -0.03907 -0.41536 -0.03664 -0.4223 C -0.03456 -0.42854 -0.02952 -0.4408 -0.02952 -0.4408 C -0.01928 -0.39987 -0.02414 -0.42068 -0.02952 -0.32077 C -0.02969 -0.31638 -0.03508 -0.30967 -0.03508 -0.30967 C -0.03074 -0.2921 -0.01806 -0.30805 -0.01268 -0.31522 C -0.00522 -0.3254 -0.00556 -0.32008 -0.00556 -0.32632 " pathEditMode="relative" ptsTypes="ffffffffffffffffffffffffffffffffffffffffff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20259E-7 C 0.00659 -0.01295 0.00625 -0.02914 0.01128 -0.04302 C 0.01458 -0.06059 0.01823 -0.07354 0.02118 -0.08996 C 0.02014 -0.07401 0.01979 -0.05111 0.01284 -0.03747 C 0.0092 -0.00717 0.01371 -0.04579 0.01562 -0.05065 C 0.02448 -0.07308 0.03698 -0.09274 0.0467 -0.11448 C 0.17986 -0.41142 0.0743 -0.18756 0.16788 -0.38645 C 0.22708 -0.51272 0.28715 -0.63853 0.35208 -0.75971 C 0.38732 -0.82539 0.42587 -0.88899 0.45659 -0.9586 C 0.47361 -0.83279 0.41875 -0.65703 0.39722 -0.55342 C 0.3868 -0.50277 0.38385 -0.44843 0.36632 -0.40148 C 0.33559 -0.32007 0.3059 -0.23821 0.27482 -0.15749 C 0.24583 -0.08256 0.2085 -0.01341 0.18055 0.06198 C 0.171 0.00948 0.18298 0.08372 0.23958 -0.0525 C 0.25468 -0.08881 0.2684 -0.12604 0.28472 -0.16119 C 0.30034 -0.19473 0.32031 -0.22479 0.33541 -0.25879 C 0.40937 -0.42669 0.33507 -0.29972 0.41701 -0.45398 C 0.47552 -0.56383 0.5151 -0.63043 0.57205 -0.7278 C 0.59027 -0.75902 0.61337 -0.78423 0.63402 -0.81244 C 0.64462 -0.82701 0.65503 -0.84228 0.66354 -0.85916 C 0.66545 -0.86286 0.6658 -0.87049 0.66927 -0.87049 C 0.67239 -0.87049 0.66614 -0.86309 0.66493 -0.85916 C 0.66146 -0.8469 0.65885 -0.83395 0.65521 -0.82169 C 0.63923 -0.76827 0.62274 -0.71531 0.6059 -0.66235 C 0.58593 -0.59921 0.54184 -0.4593 0.51284 -0.39778 C 0.48437 -0.33719 0.37413 -0.11795 0.31718 -0.03191 C 0.26354 0.04903 0.27014 0.04163 0.23264 0.07516 C 0.29375 -0.05944 0.35382 -0.19103 0.41267 -0.32817 C 0.42534 -0.35777 0.43402 -0.39061 0.4467 -0.42021 C 0.47448 -0.4852 0.50503 -0.54787 0.53402 -0.6117 C 0.54479 -0.63552 0.5533 -0.66119 0.56632 -0.68293 C 0.58472 -0.71346 0.60816 -0.73982 0.62135 -0.77475 C 0.63507 -0.81129 0.62743 -0.79602 0.64253 -0.82169 C 0.63177 -0.76179 0.64271 -0.81221 0.61423 -0.72988 C 0.54375 -0.52636 0.48038 -0.38992 0.34948 -0.23821 C 0.33125 -0.21716 0.28837 -0.15587 0.25798 -0.14246 C 0.27448 -0.24306 0.31527 -0.34251 0.3467 -0.4371 C 0.40989 -0.62951 0.34548 -0.42368 0.40712 -0.6191 C 0.41771 -0.65217 0.42639 -0.68617 0.43819 -0.71855 C 0.44566 -0.73913 0.45364 -0.75971 0.46076 -0.78053 C 0.46962 -0.80597 0.47951 -0.83071 0.48611 -0.85731 C 0.4875 -0.86286 0.48889 -0.86864 0.49027 -0.87419 C 0.4908 -0.87673 0.49288 -0.88413 0.49184 -0.88182 C 0.48576 -0.86771 0.47986 -0.85338 0.47482 -0.83858 C 0.4625 -0.80203 0.45451 -0.76272 0.43958 -0.7278 C 0.40173 -0.63922 0.36632 -0.54718 0.31718 -0.46901 C 0.24982 -0.3617 0.18455 -0.25902 0.10156 -0.17253 C 0.07882 -0.1487 0.02448 -0.08279 -0.01407 -0.06383 C 0.01909 -0.13714 0.03698 -0.21184 0.06354 -0.2907 C 0.07326 -0.31984 0.08541 -0.34759 0.09462 -0.37697 C 0.10573 -0.41258 0.11146 -0.4512 0.12413 -0.48589 C 0.16232 -0.58973 0.21163 -0.68617 0.25225 -0.78793 C 0.26302 -0.81499 0.27014 -0.84389 0.28194 -0.87049 C 0.28385 -0.88367 0.28663 -0.89732 0.27205 -0.85731 C 0.24757 -0.79163 0.22986 -0.72132 0.20156 -0.65842 C 0.18333 -0.61771 0.16718 -0.57516 0.1467 -0.53654 C -0.00434 -0.25116 0.0184 -0.2988 -0.14913 -0.07123 C -0.16841 -0.0451 -0.19045 -0.02243 -0.21111 0.00185 C -0.21302 0.00416 -0.21407 0.00948 -0.21667 0.00948 C -0.2191 0.00948 -0.21354 0.00463 -0.2125 0.00185 C -0.20747 -0.0111 -0.20382 -0.02475 -0.19844 -0.03747 C -0.16598 -0.11517 -0.18403 -0.05088 -0.1533 -0.15379 C -0.1441 -0.18478 -0.13802 -0.21716 -0.12795 -0.24769 C -0.11997 -0.27243 -0.1066 -0.29417 -0.09844 -0.31892 C -0.09063 -0.34251 -0.08733 -0.36818 -0.08004 -0.392 C -0.05382 -0.47872 -0.02552 -0.55735 -0.00538 -0.64547 C 0.00121 -0.67438 -0.01163 -0.58487 -0.02084 -0.55712 C -0.04236 -0.49214 -0.0717 -0.43224 -0.09705 -0.36957 C -0.14063 -0.26156 -0.18351 -0.1716 -0.24479 -0.07886 C -0.25348 -0.06591 -0.22778 -0.10546 -0.22084 -0.12003 C -0.19775 -0.16859 -0.17257 -0.216 -0.15469 -0.26827 C -0.07552 -0.50069 -0.11528 -0.39084 -0.03646 -0.59852 C -0.02153 -0.63784 -0.01129 -0.67969 0.00156 -0.7204 C 0.00277 -0.7241 0.01823 -0.77636 0.02118 -0.79163 C 0.02257 -0.79787 0.02309 -0.80412 0.02413 -0.81036 C 0.02448 -0.81406 0.02639 -0.82516 0.02552 -0.82169 C 0.0184 -0.79695 0.01128 -0.7722 0.00573 -0.74676 C 0.00052 -0.72225 -0.0033 -0.69727 -0.00973 -0.67345 C -0.03768 -0.57216 -0.0625 -0.52521 -0.10677 -0.42391 C -0.11632 -0.40217 -0.13611 -0.35939 -0.14775 -0.3358 C -0.15087 -0.32956 -0.15417 -0.32331 -0.15747 -0.31707 C -0.16129 -0.30967 -0.16598 -0.29255 -0.16598 -0.29255 C -0.16354 -0.3129 -0.15625 -0.37928 -0.15191 -0.39593 C -0.13125 -0.47618 -0.10261 -0.55157 -0.07309 -0.6265 C -0.06042 -0.65865 -0.04827 -0.69149 -0.03368 -0.72225 C -0.02795 -0.73404 -0.02205 -0.74561 -0.01667 -0.75786 C -0.00973 -0.77382 -0.00295 -0.79001 0.00295 -0.80666 C 0.00642 -0.81637 0.0085 -0.82655 0.01128 -0.83673 C 0.01215 -0.83904 0.01284 -0.84667 0.01284 -0.84413 C 0.01284 -0.7981 -0.00382 -0.75439 -0.01545 -0.71092 C -0.08889 -0.42923 -0.04393 -0.5629 -0.15608 -0.2944 C -0.16441 -0.27428 -0.17292 -0.25439 -0.18143 -0.2345 C -0.18663 -0.22225 -0.19341 -0.21115 -0.19844 -0.19889 C -0.20035 -0.19426 -0.20122 -0.18895 -0.20261 -0.18386 C -0.20313 -0.18201 -0.204 -0.17599 -0.204 -0.17808 C -0.204 -0.19265 -0.19341 -0.2056 -0.18854 -0.21577 C -0.17483 -0.24491 -0.16129 -0.27451 -0.14775 -0.30389 C -0.12257 -0.3587 -0.08941 -0.40634 -0.06042 -0.45768 C -0.0467 -0.48196 -0.03334 -0.50671 -0.01945 -0.53099 C -0.00417 -0.55735 0.0118 -0.58302 0.02691 -0.60962 C 0.09583 -0.73104 0.02916 -0.62835 0.13125 -0.7766 C 0.14288 -0.79348 0.16979 -0.83904 0.18611 -0.85361 C 0.19027 -0.79695 0.18316 -0.73774 0.17205 -0.68293 C 0.14305 -0.53978 0.10434 -0.40333 0.0368 -0.2833 C 0.04184 -0.31337 0.04097 -0.34644 0.05225 -0.37327 C 0.05746 -0.38575 0.06389 -0.39755 0.06771 -0.41073 C 0.0743 -0.4327 0.07569 -0.45698 0.08333 -0.47849 C 0.09809 -0.52058 0.11718 -0.55967 0.13402 -0.60037 C 0.1526 -0.64477 0.18021 -0.68154 0.20295 -0.72225 C 0.225 -0.76203 0.24514 -0.80342 0.26632 -0.84413 C 0.27534 -0.8617 0.27812 -0.86586 0.2875 -0.88182 C 0.28889 -0.88437 0.29184 -0.88922 0.29184 -0.88922 C 0.27777 -0.77752 0.28837 -0.84251 0.25225 -0.69218 C 0.23663 -0.62743 0.21788 -0.54117 0.19462 -0.48034 C 0.18038 -0.44311 0.16059 -0.40981 0.14531 -0.37327 C 0.12916 -0.33464 0.11805 -0.29232 0.10017 -0.25509 C 0.06024 -0.17206 -0.00087 -0.10384 -0.05608 -0.03932 C -0.06216 -0.07216 -0.03872 -0.11147 -0.02934 -0.13691 C 0.00243 -0.2234 -0.01163 -0.20328 0.03385 -0.2944 C 0.09774 -0.42206 0.06962 -0.35592 0.1283 -0.45768 C 0.14305 -0.48335 0.15538 -0.51156 0.17066 -0.53654 C 0.20833 -0.59806 0.25364 -0.65079 0.28889 -0.71485 C 0.30295 -0.74052 0.31527 -0.76804 0.32986 -0.79348 C 0.33663 -0.8055 0.34583 -0.81452 0.35208 -0.82724 C 0.33402 -0.69981 0.35104 -0.78585 0.30295 -0.63598 C 0.27343 -0.54394 0.25833 -0.47433 0.21718 -0.3883 C 0.17725 -0.30458 0.13159 -0.22572 0.08889 -0.14431 C 0.05607 -0.0821 0.0092 -0.03631 -0.0224 0.02636 C -0.01702 0.03307 -0.01806 0.03423 -0.00973 0.01873 C 0.05555 -0.10407 -0.00278 -0.00301 0.05642 -0.14431 C 0.06875 -0.17391 0.08385 -0.20166 0.09878 -0.22895 C 0.11562 -0.25994 0.13541 -0.28793 0.15225 -0.31892 C 0.18003 -0.3698 0.20034 -0.42854 0.23264 -0.47456 C 0.28663 -0.55157 0.33611 -0.63575 0.38455 -0.71855 C 0.38871 -0.67461 0.38073 -0.62928 0.37205 -0.58719 C 0.33437 -0.40611 0.34479 -0.45837 0.28194 -0.26064 C 0.26788 -0.21647 0.24253 -0.18062 0.22274 -0.14061 C 0.21093 -0.11679 0.19739 -0.09436 0.18472 -0.07123 C 0.18368 -0.06938 0.18194 -0.06568 0.18194 -0.06568 C 0.18142 -0.06383 0.18055 -0.05782 0.18055 -0.0599 C 0.18055 -0.06753 0.17986 -0.07539 0.18194 -0.08256 C 0.18559 -0.09528 0.19288 -0.10592 0.19739 -0.11818 C 0.21458 -0.16512 0.23021 -0.21323 0.2467 -0.26064 C 0.26788 -0.32239 0.29913 -0.37743 0.32986 -0.43154 C 0.35746 -0.48034 0.38507 -0.52914 0.41267 -0.57771 C 0.44687 -0.63737 0.48559 -0.69681 0.51423 -0.76179 C 0.4967 -0.61864 0.45173 -0.47826 0.396 -0.35453 C 0.37552 -0.30897 0.36198 -0.25532 0.33264 -0.21947 C 0.32743 -0.21323 0.32187 -0.20745 0.31718 -0.20074 C 0.31389 -0.19611 0.30868 -0.18571 0.30868 -0.18571 C 0.30781 -0.18941 0.3059 -0.19311 0.3059 -0.19704 C 0.3059 -0.19981 0.30798 -0.2019 0.30868 -0.20444 C 0.31128 -0.213 0.3118 -0.22109 0.31562 -0.22895 C 0.31666 -0.23381 0.31909 -0.23867 0.31857 -0.24376 C 0.31805 -0.24607 0.31527 -0.24167 0.31423 -0.24006 C 0.30729 -0.23173 0.30104 -0.21901 0.29323 -0.21207 C 0.28975 -0.20537 0.28837 -0.19981 0.28333 -0.19496 C 0.27916 -0.18663 0.27673 -0.18663 0.27066 -0.18016 C 0.2625 -0.1716 0.25277 -0.15564 0.2467 -0.14431 C 0.24184 -0.15426 0.24288 -0.1494 0.2467 -0.16697 C 0.25503 -0.20537 0.26441 -0.24098 0.27621 -0.27752 C 0.28333 -0.32794 0.29774 -0.37327 0.31562 -0.41836 C 0.31684 -0.42576 0.31805 -0.43363 0.31996 -0.4408 C 0.32135 -0.44611 0.32552 -0.46138 0.32552 -0.45583 C 0.32552 -0.44843 0.32187 -0.44218 0.31996 -0.43524 C 0.30694 -0.38737 0.31059 -0.41327 0.29184 -0.36586 C 0.275 -0.32308 0.26215 -0.2766 0.23958 -0.23821 C 0.23732 -0.22942 0.23489 -0.2271 0.2283 -0.22502 C 0.22743 -0.22248 0.22691 -0.2197 0.22552 -0.21762 C 0.22448 -0.216 0.22222 -0.21577 0.22118 -0.21392 C 0.21979 -0.21115 0.21979 -0.20745 0.2184 -0.20444 " pathEditMode="relative" ptsTypes="fffffffffffffffffffffffffffffffffffffffffffffffffffffffffffffffffffffffffffffffffffffffffffffffffffffffffff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9513" y="241484"/>
            <a:ext cx="3456384" cy="523220"/>
          </a:xfrm>
          <a:prstGeom prst="rect">
            <a:avLst/>
          </a:prstGeom>
          <a:solidFill>
            <a:srgbClr val="9A9600"/>
          </a:solidFill>
          <a:ln w="38100"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4. Co je to kronika?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320811"/>
            <a:ext cx="3600400" cy="830997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je to velká skříň, kde jsou uloženy staré věci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280970"/>
            <a:ext cx="4608512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je to starý název pro muzeum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4581128"/>
            <a:ext cx="4248472" cy="1200329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je to stará kniha, kde se popisují skutečné události o obci</a:t>
            </a: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995" y="5070571"/>
            <a:ext cx="2290821" cy="1634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 descr="C:\Users\1Sl1\Desktop\Verča\DUM pro 3 ročník\fotky 2\PA2825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277355"/>
            <a:ext cx="1851669" cy="2468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418" y="5943313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2540" y="5928375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291" y="5979317"/>
            <a:ext cx="900049" cy="77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obrázek 20"/>
          <p:cNvPicPr/>
          <p:nvPr/>
        </p:nvPicPr>
        <p:blipFill rotWithShape="1">
          <a:blip r:embed="rId6" cstate="print"/>
          <a:srcRect l="14592" r="13836"/>
          <a:stretch/>
        </p:blipFill>
        <p:spPr bwMode="auto">
          <a:xfrm>
            <a:off x="5110788" y="241482"/>
            <a:ext cx="1865104" cy="26642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nice 11"/>
          <p:cNvCxnSpPr/>
          <p:nvPr/>
        </p:nvCxnSpPr>
        <p:spPr>
          <a:xfrm flipV="1">
            <a:off x="6973998" y="2639059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5004048" y="503094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8692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76596E-6 C 0.02483 -0.0074 0.05017 -0.01318 0.07465 -0.02243 C 0.15174 -0.05226 0.24358 -0.13413 0.28733 -0.22502 C 0.28455 -0.23705 0.28368 -0.25 0.27882 -0.26087 C 0.27691 -0.26503 0.27222 -0.2648 0.26892 -0.26665 C 0.24097 -0.27937 0.24739 -0.27405 0.20712 -0.2759 C 0.14045 -0.27428 0.08646 -0.29093 0.04653 -0.21392 C 0.04132 -0.16882 0.03767 -0.15842 0.04792 -0.10499 C 0.05017 -0.09297 0.05503 -0.0814 0.06198 -0.07308 C 0.11441 -0.00994 0.13611 -0.00925 0.20139 0.00763 C 0.2493 0.00486 0.29774 0.00948 0.34514 -2.76596E-6 C 0.36441 -0.00393 0.38108 -0.02035 0.39861 -0.03191 C 0.46719 -0.0777 0.51128 -0.13066 0.53663 -0.2271 C 0.53871 -0.27844 0.54028 -0.27937 0.52812 -0.34713 C 0.52344 -0.37326 0.50156 -0.39385 0.48594 -0.40703 C 0.45694 -0.43131 0.42552 -0.44542 0.39149 -0.44866 C 0.36753 -0.44773 0.34323 -0.45236 0.31979 -0.44657 C 0.30069 -0.44172 0.26111 -0.39662 0.2493 -0.38274 C 0.20052 -0.32608 0.16042 -0.26619 0.13941 -0.18409 C 0.14184 -0.1672 0.13767 -0.1457 0.14653 -0.13321 C 0.15174 -0.12581 0.20972 -0.11447 0.21823 -0.11262 C 0.26476 -0.11632 0.31146 -0.11725 0.35781 -0.12373 C 0.43368 -0.13459 0.50104 -0.19334 0.5592 -0.25509 C 0.58698 -0.32007 0.56233 -0.40541 0.52257 -0.45421 C 0.49549 -0.48705 0.46441 -0.51434 0.43524 -0.54417 C 0.40121 -0.57932 0.35347 -0.58048 0.31267 -0.59852 C 0.2691 -0.61794 0.22587 -0.62419 0.18021 -0.62673 C 0.16337 -0.62188 0.14583 -0.61956 0.12951 -0.6117 C 0.12569 -0.60985 0.12448 -0.60314 0.12257 -0.59852 C 0.10955 -0.56637 0.1118 -0.56938 0.10555 -0.53469 C 0.10746 -0.50416 0.10625 -0.47271 0.11128 -0.44264 C 0.11302 -0.4327 0.12031 -0.42599 0.12535 -0.41836 C 0.14549 -0.38806 0.1684 -0.36794 0.19722 -0.35453 C 0.20868 -0.34921 0.22049 -0.34459 0.23246 -0.34158 C 0.26233 -0.33348 0.32257 -0.32077 0.32257 -0.32053 C 0.38403 -0.3277 0.44601 -0.33002 0.50712 -0.34158 C 0.52708 -0.34505 0.54566 -0.35731 0.56476 -0.36586 C 0.61962 -0.3913 0.66996 -0.42368 0.71267 -0.47687 C 0.72708 -0.53122 0.73264 -0.53584 0.72118 -0.60777 C 0.71858 -0.62442 0.70937 -0.63806 0.70278 -0.65286 C 0.66944 -0.7278 0.61562 -0.8018 0.55208 -0.83117 C 0.54444 -0.83464 0.53594 -0.83395 0.52812 -0.83672 C 0.51614 -0.84089 0.50486 -0.84829 0.49288 -0.85175 C 0.48437 -0.8543 0.43437 -0.86008 0.42396 -0.86124 C 0.36076 -0.85222 0.31701 -0.8425 0.2717 -0.78237 C 0.27083 -0.77891 0.26042 -0.74213 0.26059 -0.73913 C 0.26215 -0.71068 0.26424 -0.68154 0.2717 -0.65472 C 0.27604 -0.64038 0.30694 -0.61748 0.31545 -0.6117 C 0.36215 -0.58002 0.41354 -0.56429 0.46476 -0.55157 C 0.5276 -0.5562 0.59097 -0.55504 0.65347 -0.56475 C 0.65712 -0.56521 0.70989 -0.59944 0.71684 -0.60592 C 0.72552 -0.61401 0.7408 -0.63413 0.7408 -0.6339 C 0.77239 -0.75694 0.63871 -0.83973 0.56753 -0.84805 C 0.52951 -0.85245 0.45347 -0.86124 0.45347 -0.86101 C 0.44271 -0.86054 0.43177 -0.86124 0.42118 -0.85916 C 0.41042 -0.85707 0.40017 -0.84065 0.39288 -0.83117 C 0.38594 -0.80273 0.38108 -0.77497 0.37326 -0.74676 C 0.36944 -0.62997 0.35642 -0.64246 0.37187 -0.48034 C 0.37621 -0.43478 0.41163 -0.37904 0.43663 -0.35083 C 0.53489 -0.24028 0.66406 -0.22849 0.78733 -0.21947 C 0.87049 -0.22271 0.88142 -0.22132 0.95069 -0.24977 C 0.97222 -0.2678 0.99062 -0.27867 0.99861 -0.31151 C 0.99809 -0.32655 1.00017 -0.34204 0.99722 -0.35638 C 0.99392 -0.37188 0.97656 -0.38806 0.96753 -0.39593 C 0.92743 -0.43085 0.88489 -0.44565 0.83802 -0.45583 C 0.79583 -0.45536 0.75347 -0.45883 0.71128 -0.45421 C 0.69219 -0.45189 0.66424 -0.42437 0.65069 -0.41096 C 0.61076 -0.37141 0.59965 -0.35846 0.56753 -0.32262 C 0.54653 -0.29926 0.53385 -0.25925 0.51684 -0.2308 C 0.51163 -0.21369 0.50885 -0.19866 0.50712 -0.18015 C 0.50799 -0.16628 0.50764 -0.1524 0.50989 -0.13876 C 0.51319 -0.11841 0.55347 -0.11378 0.5592 -0.11262 C 0.58177 -0.11563 0.60451 -0.11656 0.62674 -0.12188 C 0.63646 -0.12419 0.64774 -0.14246 0.65347 -0.15009 C 0.65677 -0.15448 0.66337 -0.16327 0.66337 -0.16304 C 0.6658 -0.17067 0.66805 -0.1783 0.67049 -0.1857 C 0.67639 -0.20444 0.66701 -0.22664 0.66198 -0.24583 C 0.65937 -0.25578 0.64375 -0.27706 0.63663 -0.2833 C 0.6026 -0.31429 0.55677 -0.31776 0.51684 -0.32262 C 0.44878 -0.3203 0.42118 -0.33233 0.37049 -0.30388 C 0.35208 -0.27521 0.36094 -0.28654 0.34514 -0.26827 C 0.34305 -0.25115 0.33924 -0.23473 0.33663 -0.21762 C 0.3375 -0.19819 0.33698 -0.17854 0.33941 -0.15934 C 0.3408 -0.1487 0.36302 -0.14477 0.36892 -0.14246 C 0.40156 -0.14755 0.4316 -0.15911 0.46198 -0.17622 C 0.46684 -0.179 0.47135 -0.18247 0.47604 -0.1857 C 0.4776 -0.18663 0.48594 -0.19056 0.48594 -0.19311 " pathEditMode="relative" rAng="0" ptsTypes="ffffffffffffffffffffffffffffffffffffffffffffffffffffffffffffffffffffffffffffffffffffffA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000" y="-425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52636E-6 C -0.01094 -0.0074 -0.0092 -0.01734 -0.01597 -0.0289 C -0.01771 -0.04232 -0.0224 -0.04949 -0.02621 -0.06174 C -0.03003 -0.07423 -0.03316 -0.08672 -0.03767 -0.09852 C -0.03976 -0.11424 -0.04219 -0.1295 -0.04358 -0.145 C -0.04305 -0.19333 -0.04427 -0.24144 -0.04219 -0.28977 C -0.04167 -0.30018 -0.03802 -0.31012 -0.03628 -0.32076 C -0.03108 -0.35106 -0.02812 -0.38136 -0.01753 -0.40957 C -0.00121 -0.45305 0.02066 -0.49098 0.04479 -0.52705 C 0.05712 -0.54602 0.07031 -0.57123 0.08542 -0.58718 C 0.10851 -0.61123 0.14028 -0.6376 0.16945 -0.64292 C 0.22083 -0.66628 0.27691 -0.64338 0.32604 -0.62187 C 0.33733 -0.61655 0.35 -0.61563 0.36076 -0.60823 C 0.36927 -0.60268 0.37674 -0.59481 0.38542 -0.5888 C 0.38941 -0.58094 0.39392 -0.57562 0.39983 -0.56984 C 0.40469 -0.55619 0.41111 -0.55041 0.41736 -0.53677 C 0.42326 -0.52358 0.42622 -0.51086 0.43333 -0.49838 C 0.43663 -0.48473 0.43195 -0.50185 0.43906 -0.48473 C 0.4434 -0.47456 0.44427 -0.46207 0.44913 -0.45189 C 0.45017 -0.44472 0.45347 -0.43802 0.45347 -0.43061 C 0.45295 -0.41304 0.45295 -0.39454 0.44757 -0.37858 C 0.4408 -0.358 0.42448 -0.33418 0.41441 -0.3166 C 0.39861 -0.29 0.38594 -0.25647 0.3651 -0.23589 C 0.34879 -0.21947 0.33108 -0.20582 0.31302 -0.19333 C 0.27326 -0.16535 0.33195 -0.2005 0.2724 -0.1679 C 0.26806 -0.16558 0.26406 -0.16142 0.25938 -0.16049 C 0.23681 -0.15471 0.24879 -0.15679 0.22309 -0.15448 C 0.18924 -0.1561 0.15504 -0.15356 0.12153 -0.15864 C 0.11233 -0.16003 0.10382 -0.16743 0.09566 -0.17391 C 0.07083 -0.19449 0.0474 -0.21785 0.02309 -0.23936 C -0.00399 -0.26341 -0.04097 -0.28445 -0.05955 -0.32261 C -0.06944 -0.34273 -0.07344 -0.36702 -0.0783 -0.39014 C -0.0816 -0.47271 -0.08958 -0.56359 -0.04792 -0.62974 C -0.04427 -0.645 -0.03611 -0.65749 -0.02899 -0.66998 C -0.02083 -0.68455 -0.01371 -0.7012 -0.00434 -0.71438 C 0.01024 -0.73496 0.0184 -0.74236 0.03472 -0.75878 C 0.04254 -0.76688 0.04549 -0.77382 0.05504 -0.77798 C 0.07257 -0.80203 0.09462 -0.8129 0.11736 -0.82446 C 0.13438 -0.83325 0.11754 -0.82839 0.13472 -0.8321 C 0.15295 -0.84042 0.14948 -0.84158 0.1724 -0.84366 C 0.18316 -0.85106 0.19497 -0.85152 0.20712 -0.85337 C 0.26736 -0.86308 0.31858 -0.86008 0.38385 -0.861 C 0.45851 -0.85985 0.4816 -0.8647 0.53472 -0.85522 C 0.5434 -0.85083 0.55156 -0.84759 0.56076 -0.84574 C 0.58299 -0.83094 0.54618 -0.85453 0.57535 -0.83996 C 0.57795 -0.83857 0.57986 -0.8351 0.58247 -0.83395 C 0.58854 -0.83117 0.59514 -0.83001 0.60139 -0.82816 C 0.61181 -0.82146 0.60712 -0.82377 0.62448 -0.81868 C 0.6316 -0.8166 0.64635 -0.8129 0.64635 -0.8129 C 0.64774 -0.81105 0.64879 -0.80874 0.6507 -0.80712 C 0.65191 -0.80596 0.65382 -0.80619 0.65504 -0.80504 C 0.67153 -0.78792 0.6559 -0.79764 0.67101 -0.78954 C 0.67188 -0.78769 0.67257 -0.78538 0.67379 -0.78376 C 0.67552 -0.78145 0.67813 -0.78052 0.67969 -0.77798 C 0.6809 -0.7759 0.68004 -0.77266 0.68108 -0.77035 C 0.68229 -0.76734 0.6849 -0.76526 0.68681 -0.76271 C 0.68872 -0.75346 0.69271 -0.74629 0.69566 -0.73751 C 0.6974 -0.73219 0.70139 -0.72224 0.70139 -0.72224 C 0.70451 -0.69981 0.71094 -0.679 0.71302 -0.65633 C 0.71754 -0.608 0.71372 -0.62511 0.71875 -0.60453 C 0.72066 -0.57539 0.72483 -0.54185 0.71736 -0.51387 C 0.71302 -0.49768 0.70243 -0.48358 0.69566 -0.46924 C 0.67986 -0.43663 0.70417 -0.48704 0.68681 -0.44611 C 0.67847 -0.42645 0.6809 -0.43709 0.66945 -0.41905 C 0.6599 -0.40402 0.6526 -0.38667 0.64201 -0.3728 C 0.63542 -0.35152 0.61927 -0.34088 0.61007 -0.32261 C 0.60122 -0.30457 0.60642 -0.31452 0.5941 -0.29347 C 0.59097 -0.28839 0.58472 -0.28839 0.58108 -0.28399 C 0.56962 -0.27035 0.5592 -0.25948 0.54635 -0.2493 C 0.53542 -0.24074 0.52413 -0.22941 0.51129 -0.22594 C 0.49688 -0.21646 0.48281 -0.21114 0.46649 -0.2086 C 0.44844 -0.2005 0.42917 -0.19773 0.4099 -0.19518 C 0.35538 -0.19565 0.30087 -0.19542 0.24635 -0.19727 C 0.23889 -0.1975 0.22934 -0.20582 0.22309 -0.2086 C 0.2125 -0.21392 0.20052 -0.21739 0.18976 -0.22201 C 0.15799 -0.23519 0.12813 -0.25323 0.09705 -0.26873 C 0.08247 -0.27567 0.0658 -0.28422 0.05347 -0.2974 C 0.03924 -0.3129 0.03229 -0.33094 0.0217 -0.34944 C 0.01979 -0.35684 0.0191 -0.36262 0.0158 -0.36887 C 0.01476 -0.37881 0.01372 -0.38506 0.01146 -0.39384 C 0.01042 -0.39777 0.00868 -0.40541 0.00868 -0.40541 C 0.00365 -0.44889 -0.00538 -0.49838 0.01441 -0.53677 C 0.01701 -0.55064 0.01858 -0.55781 0.02604 -0.56776 C 0.03125 -0.58441 0.03021 -0.58302 0.04201 -0.59852 C 0.04531 -0.60291 0.0467 -0.60915 0.04913 -0.61424 C 0.05 -0.61632 0.05208 -0.61655 0.05347 -0.61794 C 0.05729 -0.62789 0.06337 -0.63413 0.07101 -0.63899 C 0.07865 -0.64939 0.08472 -0.65148 0.0941 -0.65841 C 0.1059 -0.6672 0.11754 -0.67483 0.13038 -0.68154 C 0.13646 -0.68478 0.14288 -0.69333 0.1507 -0.69703 C 0.15608 -0.70444 0.16163 -0.70975 0.16945 -0.71253 C 0.17326 -0.71415 0.18108 -0.71646 0.18108 -0.71646 C 0.19045 -0.72294 0.19983 -0.72872 0.21007 -0.73196 C 0.22014 -0.73866 0.23108 -0.74352 0.24201 -0.74722 C 0.25677 -0.76063 0.28142 -0.75185 0.29566 -0.75115 C 0.29757 -0.74907 0.29931 -0.74676 0.30139 -0.74514 C 0.30278 -0.74444 0.30451 -0.74444 0.30573 -0.74352 C 0.30885 -0.74074 0.31129 -0.73635 0.31441 -0.73381 C 0.32101 -0.72016 0.32361 -0.70675 0.32743 -0.69125 C 0.32604 -0.67437 0.32813 -0.66512 0.31441 -0.66234 C 0.31094 -0.66165 0.30764 -0.66234 0.30434 -0.66234 " pathEditMode="relative" ptsTypes="fffffffffffffffffffffffffffffffffff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53469E-6 C 0.07361 -0.00139 0.14688 -0.00116 0.22014 -0.00393 C 0.26042 -0.00555 0.30052 -0.01897 0.34045 -0.02336 C 0.38594 -0.037 0.36649 -0.03354 0.39861 -0.037 C 0.41059 -0.04047 0.42292 -0.04186 0.4349 -0.04672 C 0.43993 -0.04857 0.44427 -0.05342 0.44913 -0.0562 C 0.45833 -0.06059 0.47691 -0.06776 0.47691 -0.06776 C 0.47882 -0.06961 0.4809 -0.07146 0.48264 -0.07378 C 0.48524 -0.07655 0.48733 -0.08025 0.48993 -0.08326 C 0.49167 -0.08488 0.49392 -0.08511 0.49566 -0.08696 C 0.50191 -0.09343 0.50417 -0.10292 0.51163 -0.10638 C 0.51719 -0.12095 0.51875 -0.12095 0.52188 -0.13899 C 0.51215 -0.19126 0.50226 -0.16513 0.44653 -0.16027 C 0.42934 -0.15726 0.41719 -0.14385 0.40156 -0.13529 C 0.39253 -0.13044 0.38264 -0.12789 0.37396 -0.12165 C 0.35799 -0.11009 0.34236 -0.1013 0.32448 -0.09852 C 0.31076 -0.09343 0.29618 -0.08811 0.28264 -0.08118 C 0.2724 -0.07632 0.27309 -0.07169 0.26094 -0.06961 C 0.25069 -0.06776 0.24045 -0.06846 0.23038 -0.06776 C 0.22517 -0.06638 0.21997 -0.06499 0.21441 -0.06383 C 0.20035 -0.06106 0.17257 -0.0562 0.17257 -0.0562 C 0.11076 -0.05736 0.04688 -0.04186 -0.01302 -0.06198 C -0.02708 -0.06684 -0.03958 -0.07886 -0.05365 -0.08511 C -0.0559 -0.08765 -0.05816 -0.09066 -0.06076 -0.09297 C -0.06302 -0.09459 -0.06615 -0.09459 -0.06806 -0.09667 C -0.06962 -0.09806 -0.06962 -0.10107 -0.07101 -0.10245 C -0.07604 -0.108 -0.08212 -0.11147 -0.08698 -0.11795 C -0.08872 -0.12651 -0.0901 -0.13437 -0.09115 -0.14293 C -0.0908 -0.15518 -0.09132 -0.16767 -0.08976 -0.1797 C -0.08507 -0.21577 -0.04306 -0.22572 -0.0217 -0.2278 C 0.04844 -0.22572 0.0224 -0.23705 0.05955 -0.21624 C 0.06736 -0.21184 0.07587 -0.21115 0.0842 -0.20861 C 0.08906 -0.20722 0.09861 -0.20467 0.09861 -0.20467 C 0.12448 -0.18779 0.10174 -0.19982 0.15365 -0.19519 C 0.16701 -0.19404 0.18056 -0.19057 0.19427 -0.18918 C 0.27882 -0.18987 0.36319 -0.18663 0.44792 -0.19126 C 0.46285 -0.19219 0.47639 -0.2049 0.49132 -0.20675 C 0.50955 -0.21184 0.52552 -0.2204 0.54358 -0.22595 C 0.56094 -0.2426 0.5809 -0.25139 0.59722 -0.27035 C 0.60382 -0.27822 0.61736 -0.29348 0.61736 -0.29348 C 0.62118 -0.30828 0.61319 -0.33996 0.61319 -0.33996 L 0.53038 -0.36309 C 0.50764 -0.3439 0.48177 -0.32308 0.45521 -0.31661 C 0.40122 -0.28122 0.33906 -0.27868 0.27969 -0.27614 C 0.10017 -0.27683 -0.07986 -0.27452 -0.25937 -0.27799 C -0.28073 -0.27845 -0.29861 -0.28539 -0.31736 -0.29556 C -0.325 -0.30782 -0.32847 -0.31684 -0.33177 -0.3321 C -0.33073 -0.34829 -0.33073 -0.36448 -0.32882 -0.38044 C -0.32726 -0.39362 -0.31649 -0.41374 -0.31007 -0.42299 C -0.28472 -0.46022 -0.25747 -0.49376 -0.2217 -0.5118 C -0.21094 -0.52313 -0.20035 -0.52336 -0.18681 -0.52521 C -0.15469 -0.54302 -0.11788 -0.53053 -0.08403 -0.52336 C -0.07674 -0.5185 -0.06962 -0.51272 -0.06233 -0.50786 C -0.04687 -0.49769 -0.05521 -0.50625 -0.04479 -0.49815 C -0.01719 -0.47664 0.00764 -0.45259 0.03924 -0.44219 C 0.0592 -0.42623 0.07899 -0.41975 0.10156 -0.41513 C 0.13316 -0.40009 0.16684 -0.39871 0.20017 -0.39593 C 0.3026 -0.39917 0.40503 -0.39963 0.50729 -0.40541 C 0.55382 -0.40819 0.58281 -0.45629 0.61892 -0.48474 C 0.62622 -0.49746 0.63194 -0.5111 0.63767 -0.52521 C 0.63906 -0.53492 0.64219 -0.54256 0.64358 -0.55227 C 0.64288 -0.56846 0.64358 -0.58465 0.64219 -0.6006 C 0.64028 -0.6198 0.60833 -0.6191 0.60156 -0.6198 C 0.50087 -0.61772 0.53872 -0.62442 0.49705 -0.61402 C 0.49115 -0.60338 0.48611 -0.60477 0.47691 -0.59852 C 0.4658 -0.59112 0.45538 -0.58048 0.44497 -0.57146 C 0.43628 -0.56406 0.4283 -0.56106 0.42031 -0.55227 C 0.40955 -0.54047 0.39983 -0.52683 0.38993 -0.51365 C 0.38785 -0.51087 0.38715 -0.50694 0.38559 -0.50393 C 0.37795 -0.49121 0.36788 -0.48058 0.36076 -0.46739 C 0.35747 -0.46115 0.35538 -0.45421 0.35226 -0.44797 C 0.34722 -0.43802 0.34983 -0.43155 0.3434 -0.42299 C 0.34288 -0.41975 0.34288 -0.41651 0.34219 -0.41328 C 0.34167 -0.4112 0.34045 -0.40749 0.34045 -0.40749 " pathEditMode="relative" ptsTypes="ffffffffffffffffffffffffffffffffffffffffAffffffffffffffffffffffffffffffffA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458" y="404664"/>
            <a:ext cx="3528392" cy="523220"/>
          </a:xfrm>
          <a:prstGeom prst="rect">
            <a:avLst/>
          </a:prstGeom>
          <a:solidFill>
            <a:srgbClr val="9A9600"/>
          </a:solidFill>
          <a:ln w="38100"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5. Co je to náměstí?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546" y="1596184"/>
            <a:ext cx="2202516" cy="830997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střed neboli centrum města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0810" y="3390699"/>
            <a:ext cx="2952328" cy="830997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je to velké hřiště uprostřed města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0951" y="5127575"/>
            <a:ext cx="4176464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je to malý park za městem</a:t>
            </a:r>
            <a:endParaRPr lang="cs-CZ" sz="2400" dirty="0"/>
          </a:p>
        </p:txBody>
      </p:sp>
      <p:pic>
        <p:nvPicPr>
          <p:cNvPr id="7" name="Picture 2" descr="C:\Users\1Sl1\Desktop\Verča\DUM pro 3 ročník\fotky 2\PA28255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850" y="1249616"/>
            <a:ext cx="4680520" cy="351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321" y="5799674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974" y="5877272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888011"/>
            <a:ext cx="900049" cy="77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8262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23034E-6 C 0.02153 -0.00139 0.04011 -0.00763 0.06181 -0.00925 C 0.15469 -0.03145 0.24879 -0.0414 0.34219 -0.0599 C 0.45642 -0.08256 0.56997 -0.10569 0.68576 -0.11425 C 0.69948 -0.11355 0.71441 -0.12049 0.72674 -0.11239 C 0.73646 -0.10592 0.70504 -0.10869 0.69427 -0.10869 C 0.51441 -0.10708 0.33472 -0.10754 0.15469 -0.10708 C 0.25104 -0.10939 0.34566 -0.13182 0.44219 -0.14061 C 0.49861 -0.15148 0.55451 -0.16813 0.61111 -0.17622 C 0.63594 -0.18016 0.66094 -0.17831 0.68576 -0.18016 C 0.76163 -0.18548 0.83646 -0.19149 0.91267 -0.19311 C 0.88611 -0.18918 0.86007 -0.18663 0.83368 -0.18178 C -0.40174 -0.19357 -0.15486 -0.18455 0.16615 -0.20236 C 0.18906 -0.20883 0.21181 -0.2167 0.23507 -0.22132 C 0.28559 -0.2308 0.33663 -0.23312 0.38733 -0.24375 C 0.45833 -0.25856 0.52656 -0.26642 0.59844 -0.27012 C 0.64219 -0.26919 0.68594 -0.27128 0.72934 -0.26804 C 0.73802 -0.26734 0.71267 -0.26387 0.70399 -0.26249 C 0.69601 -0.26156 0.6882 -0.26156 0.68021 -0.26087 C 0.56858 -0.23797 0.45747 -0.23589 0.34497 -0.2308 C 0.26285 -0.22155 0.18073 -0.22109 0.09844 -0.21577 C 0.09288 -0.21623 0.08576 -0.2123 0.08142 -0.21739 C 0.07708 -0.22317 0.0783 -0.23358 0.07743 -0.2419 C 0.07552 -0.25694 0.07448 -0.27197 0.07309 -0.287 C 0.07361 -0.4068 0.06875 -0.52729 0.07448 -0.64708 C 0.07899 -0.74029 0.09774 -0.83094 0.10833 -0.92299 C 0.11563 -0.98612 0.11823 -1.05042 0.12934 -1.11239 C 0.13229 -0.42946 0.10955 -0.66374 0.13507 -0.42183 C 0.13611 -0.48566 0.13438 -0.54995 0.13802 -0.61332 C 0.13993 -0.64662 0.17326 -0.76295 0.17587 -0.77474 C 0.19531 -0.86494 0.19653 -0.9623 0.21094 -1.05412 C 0.21146 -1.06545 0.20642 -1.09574 0.21267 -1.08788 C 0.22083 -1.07724 0.21962 -1.04301 0.21962 -1.04301 C 0.22674 -0.79857 0.22847 -0.5895 0.2309 -0.32077 C 0.23681 -0.46485 0.27552 -0.60129 0.30833 -0.73728 C 0.32153 -0.79255 0.32899 -0.84898 0.34358 -0.90402 C 0.34427 -0.91235 0.34497 -0.92044 0.34636 -0.92877 C 0.34809 -0.93941 0.3533 -0.96045 0.3533 -0.96045 C 0.35833 -0.85684 0.36042 -0.77081 0.36181 -0.65865 C 0.35938 -0.55897 0.36233 -0.45999 0.36597 -0.36008 C 0.36667 -0.31938 0.36701 -0.27868 0.36736 -0.23797 C 0.36788 -0.21392 0.36719 -0.14061 0.36892 -0.16489 C 0.37205 -0.20883 0.36962 -0.25254 0.3717 -0.29648 C 0.37535 -0.37026 0.39844 -0.44912 0.41406 -0.51966 C 0.41701 -0.53307 0.41927 -0.54718 0.42222 -0.56082 C 0.4257 -0.57539 0.43021 -0.5895 0.43351 -0.60384 C 0.4408 -0.6346 0.44254 -0.66327 0.45486 -0.69033 C 0.45781 -0.70398 0.4592 -0.73127 0.46615 -0.74098 C 0.47604 -0.54024 0.46163 -0.33811 0.46892 -0.13668 C 0.47014 -0.10222 0.48038 -0.20421 0.48438 -0.23797 C 0.49965 -0.36679 0.48785 -0.28515 0.52795 -0.47479 C 0.55903 -0.61956 0.58924 -0.76457 0.62361 -0.90795 C 0.62813 -0.88298 0.62899 -0.85684 0.6309 -0.83094 C 0.63177 -0.66281 0.61007 -0.40472 0.64219 -0.20444 C 0.64896 -0.08696 0.64566 -0.22687 0.65347 -0.36008 C 0.66163 -0.50185 0.67153 -0.52544 0.69844 -0.64708 C 0.71094 -0.70398 0.71771 -0.76202 0.73646 -0.81614 C 0.75347 -0.94843 0.74149 -0.89177 0.74774 -0.56452 C 0.74861 -0.31499 0.74566 -0.2877 0.76042 -0.11425 C 0.76094 -0.09736 0.76059 -0.08048 0.76181 -0.0636 C 0.76215 -0.05897 0.76458 -0.04602 0.76476 -0.05042 C 0.76684 -0.08973 0.76563 -0.12928 0.76736 -0.16882 C 0.76858 -0.18987 0.77361 -0.20999 0.77604 -0.2308 C 0.77986 -0.29787 0.78299 -0.36517 0.79288 -0.43131 C 0.79601 -0.45213 0.79601 -0.47271 0.8 -0.49329 C 0.80052 -0.49907 0.80365 -0.50555 0.80139 -0.51041 C 0.79948 -0.51387 0.79479 -0.51202 0.79149 -0.51202 C 0.78108 -0.51202 0.77083 -0.51087 0.76042 -0.51041 C 0.62656 -0.47525 0.47483 -0.49052 0.34219 -0.48982 C 0.33924 -0.49144 0.33333 -0.49098 0.33368 -0.49537 C 0.3342 -0.50069 0.33993 -0.50185 0.34358 -0.50462 C 0.35903 -0.51503 0.37188 -0.52729 0.38872 -0.53469 C 0.41997 -0.54787 0.39705 -0.53793 0.43229 -0.54602 C 0.47031 -0.55435 0.50625 -0.5629 0.54497 -0.5666 C 0.58368 -0.5784 0.62136 -0.5821 0.66042 -0.59089 C 0.70729 -0.60129 0.66823 -0.59644 0.70695 -0.60014 C 0.71667 -0.60268 0.72674 -0.60476 0.73646 -0.60777 C 0.64826 -0.60893 0.55972 -0.60754 0.4717 -0.61147 C 0.39896 -0.61494 0.32274 -0.63575 0.2507 -0.64917 C 0.24011 -0.65333 0.22813 -0.65194 0.21823 -0.65865 C 0.21649 -0.65934 0.22083 -0.66165 0.2224 -0.66212 C 0.23108 -0.66628 0.23993 -0.67091 0.24913 -0.6716 C 0.30903 -0.67553 0.36945 -0.67877 0.42951 -0.68108 C 0.48108 -0.68293 0.53281 -0.68363 0.58438 -0.68478 C 0.60556 -0.68663 0.62656 -0.68825 0.64757 -0.69033 C 0.66823 -0.69218 0.67188 -0.69033 0.66042 -0.69426 C 0.60573 -0.67992 0.67535 -0.69658 0.60695 -0.68663 C 0.60035 -0.68548 0.59392 -0.68247 0.58733 -0.68108 C 0.57934 -0.679 0.57118 -0.67669 0.56337 -0.6753 C 0.47934 -0.6642 0.39531 -0.66027 0.31111 -0.66027 " pathEditMode="relative" ptsTypes="ffffffffff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86772E-6 C 0.01441 -0.00116 0.02899 -0.00139 0.0434 -0.00371 C 0.1184 -0.01619 0.0132 -0.00856 0.11007 -0.02128 C 0.12639 -0.02336 0.14288 -0.02267 0.15938 -0.02336 C 0.23229 -0.0421 0.30504 -0.05366 0.37813 -0.06939 C 0.47743 -0.09112 0.57726 -0.12512 0.67813 -0.13136 C 0.65903 -0.12766 0.64254 -0.11471 0.62309 -0.11009 C 0.55695 -0.09297 0.48715 -0.0902 0.42031 -0.08696 C 0.32205 -0.07586 0.22465 -0.06777 0.12604 -0.06568 C 0.25625 -0.10847 0.38264 -0.17369 0.51441 -0.20676 C 0.54549 -0.21416 0.57743 -0.21555 0.60868 -0.22202 C 0.6533 -0.23127 0.6974 -0.2433 0.74202 -0.25278 C 0.75226 -0.25509 0.76215 -0.25856 0.7724 -0.26041 C 0.77934 -0.2618 0.80139 -0.26319 0.7941 -0.26272 C 0.72882 -0.2581 0.66372 -0.25347 0.59844 -0.24908 C 0.45816 -0.22133 0.31458 -0.20953 0.17379 -0.18941 C 0.13386 -0.18363 0.09514 -0.17207 0.05504 -0.16814 C 0.13316 -0.21277 0.21215 -0.23613 0.2941 -0.26642 C 0.3441 -0.28516 0.3934 -0.30574 0.4434 -0.32424 C 0.4842 -0.33951 0.53629 -0.36841 0.58247 -0.37443 C 0.56962 -0.37766 0.55295 -0.36865 0.54045 -0.36494 C 0.53073 -0.36171 0.52101 -0.35893 0.51129 -0.35523 C 0.49688 -0.34968 0.48281 -0.34274 0.46806 -0.33789 C 0.40452 -0.31707 0.33958 -0.30482 0.27535 -0.28955 C 0.2283 -0.27868 0.18663 -0.26342 0.13906 -0.26041 C 0.13281 -0.25787 0.12656 -0.25602 0.12031 -0.25278 C 0.11823 -0.25186 0.11649 -0.24815 0.11441 -0.24908 C 0.11233 -0.25 0.1125 -0.25417 0.11146 -0.25694 C 0.13611 -0.32494 0.14983 -0.39802 0.16511 -0.47087 C 0.16892 -0.48914 0.175 -0.50671 0.17813 -0.52521 C 0.19306 -0.61448 0.19931 -0.70329 0.20868 -0.79325 C 0.21285 -0.83395 0.21945 -0.8742 0.22309 -0.9149 C 0.2217 -0.82794 0.22188 -0.74122 0.21875 -0.65426 C 0.21563 -0.56615 0.19774 -0.48081 0.18837 -0.39362 C 0.18733 -0.36286 0.18368 -0.33372 0.18542 -0.30297 C 0.20399 -0.37674 0.17639 -0.27128 0.21302 -0.38807 C 0.24514 -0.49006 0.27448 -0.59482 0.30712 -0.69681 C 0.31406 -0.71878 0.32344 -0.73914 0.33038 -0.76087 C 0.38281 -0.92438 0.3125 -0.72295 0.35781 -0.85523 C 0.36059 -0.86309 0.36406 -0.8705 0.36667 -0.87836 C 0.36979 -0.88784 0.37535 -0.90727 0.37535 -0.90727 C 0.37188 -0.71948 0.37379 -0.53123 0.36511 -0.34367 C 0.36111 -0.25949 0.34358 -0.17785 0.33472 -0.09482 C 0.33785 -0.02313 0.34549 -0.09251 0.35208 -0.11957 C 0.36389 -0.16767 0.37726 -0.21485 0.38958 -0.26272 C 0.39844 -0.2951 0.40174 -0.33025 0.41007 -0.36286 C 0.41719 -0.39247 0.4283 -0.42022 0.43611 -0.44982 C 0.46962 -0.58025 0.4408 -0.50371 0.48108 -0.62373 C 0.49618 -0.66906 0.51493 -0.71254 0.52899 -0.75856 C 0.53577 -0.78053 0.54323 -0.80204 0.54913 -0.82424 C 0.55729 -0.85569 0.55712 -0.89154 0.57101 -0.91883 C 0.57049 -0.83395 0.57379 -0.74862 0.56945 -0.66397 C 0.56649 -0.60893 0.55556 -0.55482 0.54913 -0.5 C 0.54358 -0.45306 0.53976 -0.40565 0.53333 -0.35916 C 0.51511 -0.22457 0.50226 -0.17854 0.4724 -0.03863 C 0.46997 -0.02753 0.46754 -0.01689 0.46493 -0.00602 C 0.46389 -0.00116 0.46024 0.01271 0.46059 0.00786 C 0.46702 -0.06222 0.49462 -0.12951 0.50868 -0.19704 C 0.52136 -0.2581 0.52726 -0.31383 0.54479 -0.37281 C 0.56024 -0.42507 0.57865 -0.47549 0.59566 -0.52683 C 0.60295 -0.5488 0.60469 -0.57355 0.61007 -0.59644 C 0.62222 -0.64848 0.63542 -0.69936 0.64774 -0.75093 C 0.64514 -0.63044 0.63958 -0.50741 0.62465 -0.38807 C 0.61389 -0.30204 0.58941 -0.22295 0.56945 -0.14108 C 0.56892 -0.13391 0.5691 -0.12651 0.56806 -0.11957 C 0.56754 -0.11633 0.56511 -0.10639 0.56511 -0.11009 C 0.56511 -0.12628 0.57205 -0.14108 0.57535 -0.15634 C 0.58386 -0.19774 0.59497 -0.23705 0.60434 -0.27822 C 0.62153 -0.35246 0.63872 -0.42762 0.6507 -0.50371 C 0.65434 -0.52776 0.65504 -0.55227 0.66077 -0.5754 C 0.66632 -0.59737 0.67014 -0.61656 0.6724 -0.639 C 0.67136 -0.58257 0.67205 -0.52568 0.66945 -0.46902 C 0.66736 -0.4223 0.6533 -0.37026 0.64202 -0.32609 C 0.63663 -0.30482 0.61667 -0.24445 0.59705 -0.23729 C 0.53854 -0.24538 0.47865 -0.27059 0.42153 -0.29163 C 0.37899 -0.30736 0.33715 -0.32725 0.29271 -0.33187 C 0.24948 -0.34506 0.32517 -0.34344 0.32743 -0.34367 C 0.34757 -0.34876 0.36788 -0.35315 0.38837 -0.35523 C 0.39028 -0.35639 0.39254 -0.35685 0.3941 -0.35916 C 0.39497 -0.36032 0.3967 -0.36333 0.39566 -0.36494 C 0.39392 -0.36703 0.3908 -0.36633 0.38837 -0.36703 C 0.3816 -0.36679 0.29913 -0.37396 0.26806 -0.35916 C 0.25955 -0.36194 0.26024 -0.36494 0.25365 -0.3705 C 0.25139 -0.37258 0.24879 -0.37304 0.24636 -0.37443 " pathEditMode="relative" ptsTypes="fffffffff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57262E-7 C 0.04288 -0.00948 0.08437 -0.0259 0.12743 -0.03469 C 0.21788 -0.05319 0.21666 -0.05204 0.29132 -0.06175 C 0.33767 -0.07539 0.35781 -0.08696 0.41007 -0.07146 C 0.41892 -0.06892 0.39305 -0.0636 0.38385 -0.06175 C 0.36701 -0.05828 0.35017 -0.05851 0.33333 -0.05597 C 0.26892 -0.04625 0.20503 -0.02636 0.14045 -0.0192 C 0.13611 -0.02128 0.12587 -0.01943 0.12743 -0.02521 C 0.12986 -0.03307 0.13889 -0.03191 0.14479 -0.03469 C 0.17691 -0.04949 0.21041 -0.05389 0.2434 -0.06175 C 0.30226 -0.07586 0.35903 -0.08973 0.41875 -0.09459 C 0.43541 -0.09783 0.45156 -0.10083 0.46805 -0.1043 C 0.49132 -0.10916 0.5375 -0.1198 0.5375 -0.1198 C 0.36788 -0.12095 0.19844 -0.12142 0.02882 -0.1235 C 0.01962 -0.1235 0.04722 -0.12396 0.05642 -0.12558 C 0.0941 -0.13182 0.13177 -0.13969 0.16944 -0.14662 C 0.2776 -0.16674 0.38541 -0.18825 0.49427 -0.20467 C 0.53351 -0.21647 0.5717 -0.22757 0.61146 -0.23543 C 0.46354 -0.3025 -0.56615 -0.23936 0.06944 -0.25093 C 0.27535 -0.26804 0.48107 -0.2951 0.68698 -0.30319 C 0.7309 -0.30967 0.77673 -0.3136 0.82014 -0.32817 C 0.74965 -0.35106 0.7993 -0.33534 0.61285 -0.33811 C 0.37864 -0.34112 0.14444 -0.34043 -0.08976 -0.34181 C -0.10469 -0.34112 -0.14983 -0.33927 -0.1349 -0.33973 C -0.00868 -0.34413 0.11736 -0.34551 0.2434 -0.35361 C 0.28194 -0.35569 0.31979 -0.36401 0.35781 -0.37072 C 0.38576 -0.37581 0.41285 -0.38414 0.44045 -0.38992 C 0.46111 -0.39431 0.48212 -0.39685 0.50295 -0.40171 C 0.51458 -0.40402 0.5375 -0.41119 0.5375 -0.41119 C 0.30469 -0.51041 -0.0625 -0.43802 -0.34063 -0.38414 C -0.22292 -0.33742 -0.3099 -0.3698 1.66667E-6 -0.38992 C 0.0901 -0.3957 0.18142 -0.4216 0.26666 -0.45953 C 0.2691 -0.4697 0.26944 -0.46531 0.26232 -0.47872 C 0.2533 -0.49561 0.23976 -0.50509 0.23177 -0.52313 C 0.22587 -0.537 0.22066 -0.55111 0.2158 -0.56568 C 0.20868 -0.58834 0.2033 -0.60962 0.19844 -0.63321 C 0.19548 -0.6494 0.18819 -0.68178 0.18819 -0.68178 C 0.18732 -0.69727 0.18524 -0.70907 0.18246 -0.72387 C 0.18385 -0.49491 0.18385 -0.26573 0.1868 -0.03677 C 0.18732 -0.01179 0.19305 0.01688 0.19982 0.04047 C 0.21476 -0.05088 0.20851 -0.15518 0.21285 -0.24514 C 0.2151 -0.28515 0.21944 -0.32516 0.22309 -0.36494 C 0.23437 -0.47942 0.25278 -0.58649 0.27691 -0.69727 C 0.29479 -0.77891 0.30955 -0.8624 0.33194 -0.94218 C 0.32934 -0.79487 0.3309 -0.64732 0.32465 -0.5 C 0.32274 -0.4623 0.29444 -0.26596 0.28698 -0.22017 C 0.28055 -0.18131 0.27274 -0.14269 0.26528 -0.1043 C 0.26094 -0.08233 0.25503 -0.06059 0.25069 -0.03862 C 0.25 -0.03492 0.24896 -0.02313 0.24913 -0.02706 C 0.27535 -0.2833 0.3408 -0.5333 0.39705 -0.78006 C 0.42135 -0.88552 0.44948 -0.98913 0.46805 -1.09667 C 0.46875 -1.10245 0.46962 -1.1198 0.46962 -1.11401 C 0.46684 -1.05157 0.46684 -0.98867 0.46076 -0.92669 C 0.45139 -0.82956 0.44566 -0.73057 0.42309 -0.63714 C 0.38246 -0.46924 0.35677 -0.2981 0.31736 -0.12928 C 0.31632 -0.12188 0.30833 -0.06707 0.31458 -0.05597 C 0.31753 -0.05042 0.31892 -0.06869 0.32031 -0.07539 C 0.32326 -0.09066 0.32552 -0.10615 0.3276 -0.12165 C 0.33073 -0.14732 0.33298 -0.17322 0.33628 -0.19912 C 0.3408 -0.23566 0.34653 -0.2722 0.35052 -0.3092 C 0.35521 -0.34945 0.35469 -0.39084 0.36215 -0.43062 C 0.37726 -0.51041 0.39896 -0.58765 0.41719 -0.66605 C 0.42569 -0.70143 0.43489 -0.73636 0.44184 -0.7722 C 0.44861 -0.80782 0.45451 -0.8432 0.46232 -0.87835 C 0.47396 -0.93247 0.50035 -1.02035 0.50868 -1.08881 C 0.52118 -0.87095 0.48611 -0.66698 0.46232 -0.45375 C 0.42951 -0.16073 0.47847 -0.51735 0.43906 -0.24352 C 0.44149 -0.20722 0.43732 -0.16929 0.44618 -0.13506 C 0.44948 -0.12257 0.4559 -0.15865 0.45781 -0.17183 C 0.46476 -0.22155 0.46753 -0.2722 0.47239 -0.32262 C 0.47621 -0.36101 0.48941 -0.39685 0.49722 -0.43432 C 0.51892 -0.5407 0.53715 -0.64963 0.56215 -0.75486 C 0.56979 -0.78631 0.5809 -0.81591 0.58819 -0.84759 C 0.5941 -0.8735 0.59601 -0.90079 0.60139 -0.92669 C 0.60503 -0.94334 0.61163 -0.9586 0.6158 -0.97502 C 0.61857 -0.98566 0.62153 -1.00786 0.62153 -1.00786 C 0.61857 -0.87535 0.61736 -0.7426 0.61285 -0.61008 C 0.60694 -0.43871 0.60226 -0.48312 0.58385 -0.31661 C 0.54826 0.00555 0.59166 -0.31961 0.55642 -0.06568 C 0.55538 -0.04001 0.55521 -0.01411 0.55347 0.01156 C 0.55191 0.03816 0.54462 0.04255 0.55642 0.03099 C 0.59166 -0.11563 0.61198 -0.26526 0.63906 -0.41512 C 0.65278 -0.48959 0.675 -0.56082 0.68993 -0.63506 C 0.70226 -0.69843 0.7118 -0.76295 0.72465 -0.82632 C 0.73194 -0.86378 0.74236 -0.89662 0.74774 -0.93432 C 0.75104 -0.86031 0.73923 -0.78307 0.73055 -0.71045 C 0.71545 -0.58511 0.70069 -0.45953 0.68698 -0.33395 C 0.67916 -0.26457 0.67535 -0.19473 0.66649 -0.12558 C 0.66406 -0.10615 0.66146 -0.08696 0.65937 -0.06753 C 0.65781 -0.05342 0.65486 -0.02521 0.65486 -0.02521 C 0.65642 -0.1154 0.65746 -0.20352 0.65642 -0.29371 C 0.61354 -0.28654 0.62361 -0.27706 0.58819 -0.25093 C 0.58142 -0.24584 0.52257 -0.21092 0.5059 -0.20074 C 0.47378 -0.18154 0.4566 -0.18247 0.42448 -0.16998 C 0.4158 -0.16651 0.3809 -0.14778 0.36823 -0.14662 C 0.34149 -0.14408 0.31476 -0.14547 0.28837 -0.14477 C 0.29219 -0.14223 0.29601 -0.13969 0.3 -0.13714 C 0.30173 -0.13575 0.3059 -0.13321 0.3059 -0.13321 C 0.31024 -0.1346 0.31614 -0.13228 0.31892 -0.13714 C 0.32048 -0.14038 0.31545 -0.14431 0.31302 -0.14662 C 0.3118 -0.14778 0.30226 -0.15056 0.3 -0.15056 " pathEditMode="relative" ptsTypes="fffffffffffffffffffffffffffffffffffff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76672"/>
            <a:ext cx="4464496" cy="523220"/>
          </a:xfrm>
          <a:prstGeom prst="rect">
            <a:avLst/>
          </a:prstGeom>
          <a:solidFill>
            <a:srgbClr val="9A9600"/>
          </a:solidFill>
          <a:ln w="38100"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6. Co uvidíme na náměstí?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65556" y="1412776"/>
            <a:ext cx="2772308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vlakové nádraží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2575" y="3837359"/>
            <a:ext cx="7992888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c</a:t>
            </a:r>
            <a:r>
              <a:rPr lang="cs-CZ" sz="2400" dirty="0" smtClean="0"/>
              <a:t>) radnici, kostel, historické budovy, kašnu, morový sloup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2562986"/>
            <a:ext cx="3135956" cy="830997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radnici, sídliště, kostel, morový sloup</a:t>
            </a:r>
            <a:endParaRPr lang="cs-CZ" sz="2400" dirty="0"/>
          </a:p>
        </p:txBody>
      </p:sp>
      <p:pic>
        <p:nvPicPr>
          <p:cNvPr id="6" name="Picture 3" descr="C:\Users\1Sl1\Desktop\Verča\DUM pro 3 ročník\fotky 2\PA28254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8026" y="4437112"/>
            <a:ext cx="1697437" cy="226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1Sl1\Desktop\Verča\DUM pro 3 ročník\fotky 2\PA28254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2126" y="124915"/>
            <a:ext cx="2518617" cy="1888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1Sl1\Desktop\Verča\DUM pro 3 ročník\fotky 2\PA28254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465" y="1069396"/>
            <a:ext cx="1743441" cy="2324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298" y="2167096"/>
            <a:ext cx="2380165" cy="157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 descr="C:\Users\1Sl1\Desktop\Verča\DUM pro 3 ročník\fotky 2\PA28255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624994"/>
            <a:ext cx="2767159" cy="207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321" y="5937339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380" y="5818960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69" y="5877272"/>
            <a:ext cx="900049" cy="77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4" name="Přímá spojnice 13"/>
          <p:cNvCxnSpPr/>
          <p:nvPr/>
        </p:nvCxnSpPr>
        <p:spPr>
          <a:xfrm flipV="1">
            <a:off x="6627318" y="2022437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556" y="4433313"/>
            <a:ext cx="2079736" cy="1385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6" name="Přímá spojnice 15"/>
          <p:cNvCxnSpPr/>
          <p:nvPr/>
        </p:nvCxnSpPr>
        <p:spPr>
          <a:xfrm flipV="1">
            <a:off x="2130472" y="4463214"/>
            <a:ext cx="1538292" cy="131234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7823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049 0.0044 C -0.10139 0.0111 -0.1231 0.0037 -0.07553 0.00833 C -0.05782 0.00995 -0.04098 0.01573 -0.02327 0.01758 C 0.04445 0.04764 0.11198 0.0185 0.17813 0.0044 C 0.20938 -0.01017 0.19636 -0.00671 0.21615 -0.01041 C 0.22362 -0.0148 0.23143 -0.01665 0.23855 -0.0222 C 0.26181 -0.03885 0.24063 -0.0296 0.26251 -0.037 C 0.28386 -0.05203 0.27396 -0.04857 0.2908 -0.0518 C 0.30678 -0.06938 0.32691 -0.07886 0.34289 -0.09713 C 0.3698 -0.12766 0.31945 -0.08048 0.37518 -0.12881 C 0.3882 -0.14061 0.39931 -0.15634 0.41181 -0.16836 C 0.41945 -0.17576 0.42778 -0.18178 0.43577 -0.18871 C 0.45678 -0.20721 0.47587 -0.23358 0.49497 -0.25439 C 0.49862 -0.25832 0.50053 -0.26457 0.50348 -0.26943 C 0.50851 -0.27775 0.51476 -0.28492 0.51893 -0.29417 C 0.52119 -0.2988 0.52327 -0.30435 0.52587 -0.30897 C 0.52882 -0.31452 0.53299 -0.31822 0.53577 -0.32377 C 0.55643 -0.36494 0.56789 -0.41142 0.58091 -0.45698 C 0.58594 -0.47456 0.59341 -0.49052 0.59914 -0.50786 C 0.60851 -0.53608 0.6158 -0.56545 0.62032 -0.59598 C 0.62188 -0.61887 0.62344 -0.64107 0.62587 -0.66351 C 0.62518 -0.70143 0.63334 -0.77266 0.60209 -0.80042 C 0.59601 -0.81198 0.60313 -0.80042 0.59358 -0.80967 C 0.59202 -0.81128 0.59115 -0.81429 0.58941 -0.81545 C 0.58507 -0.81845 0.57674 -0.82215 0.57101 -0.8247 C 0.56632 -0.83141 0.56077 -0.83233 0.55417 -0.83418 C 0.54254 -0.84412 0.55209 -0.83719 0.52448 -0.84158 C 0.5073 -0.84436 0.49115 -0.84944 0.47379 -0.85106 C 0.43507 -0.86401 0.39827 -0.85245 0.36112 -0.84551 C 0.35348 -0.84112 0.34445 -0.83904 0.33716 -0.83418 C 0.31928 -0.82215 0.33091 -0.82609 0.31615 -0.82285 C 0.30504 -0.81568 0.29514 -0.80782 0.28369 -0.80227 C 0.27448 -0.79001 0.28577 -0.80296 0.27101 -0.79486 C 0.26876 -0.79371 0.26754 -0.7907 0.26546 -0.78908 C 0.25816 -0.78353 0.25035 -0.77914 0.24289 -0.77405 C 0.23473 -0.7685 0.23837 -0.76734 0.23021 -0.75902 C 0.22535 -0.75416 0.21945 -0.75116 0.21476 -0.74607 C 0.20122 -0.7308 0.20886 -0.74005 0.19219 -0.71785 C 0.18941 -0.71415 0.18889 -0.7086 0.18646 -0.70467 C 0.18507 -0.70236 0.18247 -0.7012 0.18091 -0.69912 C 0.1731 -0.68871 0.16441 -0.67391 0.15834 -0.66165 C 0.14046 -0.62488 0.16337 -0.6642 0.14705 -0.63714 C 0.14202 -0.6191 0.13664 -0.6006 0.12882 -0.58464 C 0.12379 -0.56152 0.12101 -0.53839 0.11615 -0.51526 C 0.11771 -0.47502 0.11563 -0.42831 0.12448 -0.3876 C 0.13195 -0.35338 0.15643 -0.33141 0.16962 -0.30157 C 0.17535 -0.28862 0.18403 -0.2796 0.1908 -0.26758 C 0.20174 -0.24815 0.21441 -0.23682 0.22882 -0.22248 C 0.23473 -0.2167 0.24011 -0.20999 0.24566 -0.20375 C 0.26112 -0.18686 0.28646 -0.17391 0.30487 -0.16281 C 0.32188 -0.15264 0.33716 -0.14107 0.35556 -0.13807 C 0.3665 -0.13228 0.37639 -0.12234 0.38785 -0.11933 C 0.39844 -0.11656 0.40955 -0.11841 0.42032 -0.11748 C 0.47171 -0.10083 0.45139 -0.10546 0.55278 -0.12118 C 0.57327 -0.12442 0.59514 -0.14801 0.61476 -0.15726 C 0.62223 -0.16466 0.62935 -0.17252 0.63716 -0.17946 C 0.65973 -0.19981 0.68681 -0.21184 0.70764 -0.23589 C 0.72066 -0.25069 0.72744 -0.27197 0.73716 -0.29047 C 0.73889 -0.30712 0.74584 -0.321 0.74983 -0.33696 C 0.75122 -0.34968 0.75417 -0.35985 0.75556 -0.37257 C 0.75504 -0.40449 0.7566 -0.43663 0.75417 -0.46832 C 0.7533 -0.47918 0.74844 -0.48844 0.74566 -0.49861 C 0.74393 -0.50439 0.74428 -0.5111 0.74289 -0.51711 C 0.73994 -0.53006 0.73681 -0.54232 0.73299 -0.55458 C 0.72882 -0.56753 0.72518 -0.56984 0.72032 -0.58279 C 0.71806 -0.58881 0.71719 -0.59574 0.71476 -0.60153 C 0.71025 -0.61263 0.70348 -0.62188 0.69775 -0.63159 C 0.69566 -0.63506 0.6941 -0.64177 0.6908 -0.64477 C 0.67257 -0.66119 0.65244 -0.67322 0.63021 -0.67646 C 0.62778 -0.67715 0.62535 -0.67738 0.6231 -0.67854 C 0.61962 -0.68039 0.61685 -0.68478 0.6132 -0.68594 C 0.60678 -0.68802 0.60018 -0.68709 0.59358 -0.68779 C 0.42639 -0.68201 0.52553 -0.69473 0.47518 -0.67854 C 0.46893 -0.67437 0.46112 -0.66952 0.45556 -0.66351 C 0.45296 -0.66073 0.45105 -0.6568 0.44844 -0.65402 C 0.44653 -0.65217 0.4448 -0.65032 0.44289 -0.64847 C 0.43959 -0.63945 0.43403 -0.6272 0.42882 -0.62026 C 0.42396 -0.60499 0.41928 -0.58973 0.41615 -0.57354 C 0.41424 -0.56337 0.41389 -0.55319 0.41181 -0.54325 C 0.41077 -0.53839 0.40886 -0.53376 0.40764 -0.52844 C 0.40695 -0.5259 0.40678 -0.52359 0.40626 -0.52081 C 0.39983 -0.44172 0.39254 -0.31915 0.42587 -0.24329 C 0.43021 -0.21693 0.42379 -0.25023 0.4316 -0.22618 C 0.43247 -0.22387 0.43178 -0.22017 0.43299 -0.21693 C 0.43386 -0.21508 0.43594 -0.21485 0.43716 -0.21323 C 0.44931 -0.19704 0.45747 -0.18409 0.47518 -0.17946 C 0.50296 -0.16096 0.48473 -0.17137 0.55695 -0.17761 C 0.57327 -0.17877 0.58907 -0.19149 0.60348 -0.20005 C 0.61841 -0.20906 0.63594 -0.21647 0.64983 -0.22849 C 0.67709 -0.25162 0.70521 -0.28492 0.71754 -0.32562 C 0.71928 -0.33904 0.72171 -0.35199 0.72448 -0.3654 C 0.72587 -0.38321 0.72587 -0.40425 0.73021 -0.42137 C 0.72796 -0.51156 0.73056 -0.50879 0.72032 -0.56799 C 0.7165 -0.5895 0.70521 -0.61286 0.69775 -0.63159 C 0.67587 -0.68594 0.64653 -0.74375 0.60348 -0.7722 C 0.59844 -0.77544 0.59289 -0.77659 0.58785 -0.77983 C 0.57917 -0.78538 0.5691 -0.79648 0.55973 -0.80042 C 0.52501 -0.81499 0.4882 -0.82192 0.45278 -0.83233 C 0.28421 -0.82747 0.31494 -0.83857 0.23438 -0.821 C 0.20851 -0.80967 0.18282 -0.79486 0.15556 -0.79093 C 0.14566 -0.78585 0.13646 -0.78191 0.12587 -0.77983 C 0.11407 -0.77174 0.10087 -0.76642 0.08785 -0.76295 C 0.06546 -0.74422 0.09775 -0.77012 0.0724 -0.75347 C 0.05851 -0.74422 0.07587 -0.75023 0.05973 -0.74607 C 0.05296 -0.73959 0.04566 -0.7382 0.03855 -0.73289 C 0.02327 -0.72178 0.03594 -0.7278 0.02587 -0.7234 C 0.02049 -0.71623 0.01459 -0.71022 0.00903 -0.70282 C 0.00643 -0.69935 0.00556 -0.6938 0.00347 -0.68964 C 0.00017 -0.68293 -0.00434 -0.67738 -0.00781 -0.67091 C -0.0125 -0.66212 -0.01563 -0.65171 -0.02049 -0.64269 C -0.02327 -0.63182 -0.02761 -0.62165 -0.03316 -0.61286 C -0.03612 -0.608 -0.04306 -0.59968 -0.04306 -0.59944 C -0.04896 -0.58372 -0.05747 -0.56799 -0.06702 -0.55458 C -0.06945 -0.5451 -0.0731 -0.53561 -0.0783 -0.52844 C -0.07952 -0.52313 -0.08212 -0.51202 -0.08369 -0.50786 C -0.08542 -0.5037 -0.08959 -0.49676 -0.08959 -0.49676 C -0.09306 -0.47664 -0.09862 -0.45791 -0.10226 -0.43825 C -0.10105 -0.41559 -0.10556 -0.34598 -0.08507 -0.32007 C -0.08455 -0.31822 -0.08455 -0.31637 -0.08369 -0.31452 C -0.08316 -0.3129 -0.0816 -0.31267 -0.08108 -0.31082 C -0.08004 -0.30828 -0.08056 -0.30527 -0.07952 -0.30342 C -0.07778 -0.29972 -0.07448 -0.29787 -0.07257 -0.29417 C -0.06511 -0.27868 -0.05643 -0.25902 -0.04306 -0.25254 C -0.02848 -0.23312 -0.01303 -0.22849 0.00764 -0.22433 C 0.01789 -0.22502 0.0283 -0.22502 0.03855 -0.22618 C 0.04341 -0.22664 0.04289 -0.22664 0.04289 -0.23034 " pathEditMode="relative" rAng="0" ptsTypes="fffffffffffffffffffffffffffffffffffffffffffffffffffffffffffffffffffffffffffffffffffffffffffffffffffffffffffffffffffffffffffffA">
                                      <p:cBhvr>
                                        <p:cTn id="1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715" y="-412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5.55042E-7 C 0.00746 0.02729 0.00069 0.00832 0.05364 0.0037 C 0.07169 0.00208 0.08801 -0.00255 0.10572 -0.00717 C 0.12152 -0.0222 0.09062 0.00601 0.11961 -0.01503 C 0.12187 -0.01642 0.12326 -0.02035 0.12517 -0.02243 C 0.14478 -0.04047 0.16718 -0.05643 0.18732 -0.07285 C 0.21874 -0.09898 0.17412 -0.07077 0.20989 -0.09181 C 0.21353 -0.09621 0.21718 -0.10107 0.22117 -0.105 C 0.22638 -0.11008 0.2335 -0.11309 0.23801 -0.1198 C 0.24704 -0.13414 0.24218 -0.12812 0.25225 -0.13876 C 0.2644 -0.16489 0.27829 -0.18848 0.29149 -0.21369 C 0.30103 -0.23196 0.29062 -0.21369 0.2986 -0.23451 C 0.30399 -0.24838 0.31145 -0.26133 0.31683 -0.27567 C 0.31961 -0.29001 0.32135 -0.30435 0.32378 -0.31869 C 0.32447 -0.32886 0.32447 -0.33904 0.32517 -0.34875 C 0.32586 -0.35453 0.32812 -0.36008 0.32812 -0.36563 C 0.32794 -0.40981 0.32586 -0.45329 0.32378 -0.49723 C 0.32291 -0.51434 0.31388 -0.5333 0.3085 -0.54787 C 0.29183 -0.59228 0.2618 -0.6265 0.22829 -0.64709 C 0.21753 -0.65379 0.20728 -0.66466 0.19583 -0.66767 C 0.18506 -0.67715 0.17343 -0.676 0.16058 -0.67715 C 0.14253 -0.6753 0.12482 -0.67461 0.10711 -0.67137 C 0.09739 -0.66952 0.09878 -0.66651 0.09287 -0.66027 C 0.08645 -0.6531 0.07916 -0.64732 0.07326 -0.63946 C 0.06579 -0.62951 0.06093 -0.62188 0.05225 -0.61332 C 0.04513 -0.5969 0.03593 -0.58326 0.0269 -0.56823 C 0.01162 -0.54348 0.03159 -0.57077 0.01839 -0.55319 C 0.01301 -0.53793 0.00919 -0.5185 0.00155 -0.50463 C -0.00331 -0.44588 -0.00226 -0.466 0.00294 -0.3543 C 0.00312 -0.3469 0.00954 -0.3284 0.01128 -0.32054 C 0.01996 -0.28377 0.03576 -0.25393 0.05069 -0.22132 C 0.05294 -0.21577 0.05364 -0.20953 0.05642 -0.20444 C 0.06718 -0.18432 0.08159 -0.16906 0.09287 -0.15009 C 0.11058 -0.1198 0.12777 -0.09783 0.15069 -0.07493 C 0.16388 -0.06152 0.15676 -0.07285 0.17048 -0.06198 C 0.17447 -0.05851 0.17742 -0.05366 0.18159 -0.05065 C 0.19652 -0.03955 0.21353 -0.03284 0.22968 -0.02613 C 0.27239 -0.00786 0.31579 0.00254 0.36058 0.00555 C 0.41596 0.00254 0.47169 0.00347 0.5269 -0.0037 C 0.55017 -0.00671 0.57169 -0.02405 0.59444 -0.03192 C 0.62725 -0.05944 0.66527 -0.0865 0.68888 -0.12951 C 0.69808 -0.14639 0.70364 -0.1686 0.70971 -0.18756 C 0.71649 -0.20791 0.72447 -0.22803 0.73228 -0.24746 C 0.7361 -0.25625 0.73749 -0.26642 0.74096 -0.27567 C 0.74357 -0.29001 0.74513 -0.30435 0.74791 -0.31869 C 0.7519 -0.36772 0.75173 -0.35893 0.74791 -0.44635 C 0.74739 -0.45305 0.73801 -0.47641 0.73662 -0.48034 C 0.72812 -0.50255 0.72395 -0.52243 0.71128 -0.54186 C 0.70659 -0.58071 0.68628 -0.60939 0.66631 -0.63599 C 0.66336 -0.63969 0.66197 -0.64524 0.65919 -0.64894 C 0.65294 -0.65796 0.65312 -0.65171 0.64496 -0.66027 C 0.63975 -0.66582 0.63628 -0.67368 0.63107 -0.679 C 0.6269 -0.6834 0.62239 -0.68756 0.61839 -0.69195 C 0.60728 -0.70329 0.59374 -0.7086 0.58176 -0.7167 C 0.57551 -0.72063 0.56961 -0.72526 0.56353 -0.72988 C 0.56041 -0.73219 0.5453 -0.73705 0.54096 -0.73913 C 0.51718 -0.74908 0.49374 -0.75555 0.46892 -0.75763 C 0.44774 -0.76619 0.47169 -0.75763 0.43662 -0.76341 C 0.42985 -0.76457 0.4236 -0.76758 0.41701 -0.76897 C 0.34287 -0.76827 0.26857 -0.76943 0.19444 -0.76711 C 0.18194 -0.76665 0.171 -0.76064 0.15902 -0.75763 C 0.13871 -0.75301 0.121 -0.74584 0.10155 -0.73913 C 0.08454 -0.73266 0.06649 -0.73219 0.04912 -0.72595 C 0.03749 -0.72156 0.0276 -0.71693 0.01562 -0.71462 C 0.00242 -0.70606 -0.01112 -0.69427 -0.02536 -0.68825 C -0.03786 -0.67507 -0.05261 -0.66628 -0.06494 -0.65264 C -0.0797 -0.63622 -0.09376 -0.61749 -0.10695 -0.59829 C -0.11199 -0.59112 -0.11598 -0.58256 -0.12119 -0.57586 C -0.12917 -0.56499 -0.13976 -0.55204 -0.14515 -0.53839 C -0.1474 -0.53192 -0.15036 -0.52613 -0.15209 -0.51966 C -0.15313 -0.51665 -0.15383 -0.51318 -0.15487 -0.51018 C -0.16112 -0.49353 -0.16372 -0.49584 -0.16893 -0.47433 C -0.17101 -0.45537 -0.17431 -0.4364 -0.17883 -0.41813 C -0.17848 -0.37905 -0.19358 -0.21508 -0.15209 -0.15726 C -0.14862 -0.14547 -0.14792 -0.14847 -0.1422 -0.14038 C -0.13976 -0.12743 -0.14289 -0.13784 -0.13386 -0.12558 C -0.12761 -0.11725 -0.12275 -0.108 -0.11563 -0.1013 C -0.10695 -0.0932 -0.09688 -0.08696 -0.08751 -0.08048 C -0.08195 -0.07678 -0.07935 -0.07331 -0.0731 -0.07123 C -0.06615 -0.06406 -0.06233 -0.0636 -0.05365 -0.06198 C -0.03924 -0.05389 -0.02674 -0.04764 -0.01112 -0.0451 C 0.02256 -0.02914 0.05711 -0.02035 0.09287 -0.01503 C 0.10642 -0.01295 0.13385 -0.00925 0.13385 -0.00925 C 0.1519 -0.00208 0.16996 -5.55042E-7 0.18871 0.0037 C 0.39895 0.00185 0.33871 0.01619 0.43367 -0.00925 C 0.44339 -0.01897 0.45277 -0.02475 0.46353 -0.03192 C 0.46892 -0.03539 0.47551 -0.03747 0.4802 -0.04302 C 0.48402 -0.04672 0.4868 -0.05181 0.4901 -0.0562 C 0.50138 -0.06915 0.51249 -0.07794 0.52256 -0.0939 C 0.53645 -0.11633 0.54409 -0.14662 0.55503 -0.17253 C 0.55694 -0.18687 0.55919 -0.20028 0.56353 -0.21369 C 0.56718 -0.24329 0.56892 -0.2729 0.57326 -0.30181 C 0.57204 -0.40518 0.58662 -0.54117 0.54235 -0.63946 C 0.53958 -0.65148 0.53714 -0.65888 0.53246 -0.66952 C 0.53055 -0.68039 0.52812 -0.68178 0.52256 -0.6901 C 0.51006 -0.70884 0.49287 -0.72872 0.47464 -0.7352 C 0.43506 -0.76665 0.39218 -0.79232 0.34635 -0.80088 C 0.33194 -0.81059 0.3144 -0.81267 0.2986 -0.81614 C 0.25902 -0.82424 0.21892 -0.82632 0.17899 -0.83094 C 0.15902 -0.83071 -0.03542 -0.87581 -0.09706 -0.79348 C -0.09758 -0.79163 -0.09758 -0.78932 -0.09845 -0.7877 C -0.10036 -0.78423 -0.10574 -0.77845 -0.10574 -0.77845 C -0.10817 -0.77151 -0.11008 -0.76434 -0.11268 -0.75763 C -0.11476 -0.75255 -0.11963 -0.74306 -0.11963 -0.74306 C -0.12466 -0.7167 -0.12935 -0.73798 -0.12119 -0.6864 C -0.1198 -0.67831 -0.11147 -0.67299 -0.10695 -0.66952 C -0.10574 -0.66836 -0.10279 -0.66582 -0.10279 -0.66582 " pathEditMode="relative" ptsTypes="fffffffffffffffffffffffffffffffffffffffff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0.00023 C 0.00781 0.02474 0.03767 0.03515 0.05503 0.0414 C 0.09757 0.05689 0.13993 0.06452 0.18316 0.07539 C 0.23941 0.07354 0.29583 0.07377 0.35208 0.06961 C 0.36528 0.06869 0.3776 0.05597 0.38871 0.04903 C 0.41267 0.03353 0.42413 0.02151 0.44653 -0.00185 C 0.49531 -0.0525 0.53854 -0.12049 0.56059 -0.19843 C 0.57083 -0.23474 0.57361 -0.2722 0.58594 -0.30759 C 0.58941 -0.34436 0.59236 -0.3654 0.59167 -0.40333 C 0.59097 -0.44403 0.58906 -0.48451 0.58733 -0.52521 C 0.58715 -0.52937 0.58715 -0.534 0.58594 -0.53839 C 0.57691 -0.56799 0.56094 -0.60338 0.54514 -0.62812 C 0.53698 -0.64107 0.5217 -0.6494 0.51267 -0.65819 C 0.48594 -0.68525 0.49757 -0.67322 0.4776 -0.6938 C 0.47569 -0.69565 0.45226 -0.70421 0.45069 -0.70513 C 0.44531 -0.70814 0.4408 -0.71369 0.43524 -0.71647 C 0.41233 -0.7278 0.39028 -0.73451 0.36632 -0.73705 C 0.35399 -0.73982 0.34219 -0.74607 0.32969 -0.74815 C 0.31701 -0.75023 0.30434 -0.74954 0.29167 -0.75023 C 0.24253 -0.75948 0.20312 -0.75486 0.14931 -0.75393 C 0.14549 -0.75278 0.14167 -0.75208 0.13802 -0.75023 C 0.13681 -0.74954 0.13646 -0.74723 0.13524 -0.7463 C 0.13212 -0.74399 0.12882 -0.74191 0.12535 -0.74075 C 0.12118 -0.73936 0.11684 -0.73959 0.11267 -0.7389 C 0.08177 -0.72202 0.04965 -0.71485 0.01979 -0.6938 C 0.0026 -0.68178 -0.00955 -0.66351 -0.02813 -0.65472 C -0.0349 -0.64709 -0.04028 -0.642 -0.04497 -0.63182 C -0.05087 -0.6191 -0.05365 -0.60338 -0.05903 -0.59066 C -0.07083 -0.56314 -0.06198 -0.59598 -0.0717 -0.56637 C -0.0776 -0.54834 -0.08108 -0.52914 -0.08872 -0.51203 C -0.09028 -0.49399 -0.09514 -0.47872 -0.09861 -0.46138 C -0.09965 -0.43663 -0.10208 -0.4142 -0.10417 -0.38992 C -0.10365 -0.35546 -0.10451 -0.32123 -0.10278 -0.287 C -0.10243 -0.27868 -0.09427 -0.25879 -0.09149 -0.25116 C -0.07986 -0.21855 -0.06754 -0.18733 -0.05069 -0.15934 C -0.02743 -0.12049 -0.00278 -0.08349 0.02535 -0.05042 C 0.03837 -0.03538 0.05 -0.02983 0.06476 -0.01688 C 0.09896 0.01272 0.13403 0.03931 0.17326 0.05643 C 0.18611 0.06198 0.19965 0.06452 0.21267 0.06961 C 0.26181 0.08881 0.29392 0.09921 0.34375 0.10176 C 0.35868 0.10037 0.37396 0.10106 0.38871 0.09783 C 0.39983 0.09528 0.41059 0.08996 0.42118 0.08487 C 0.46736 0.06244 0.51406 0.04047 0.55503 0.00393 C 0.57656 -0.01526 0.59722 -0.03608 0.6184 -0.05597 C 0.62396 -0.06152 0.63108 -0.06383 0.63663 -0.06938 C 0.66424 -0.0976 0.68767 -0.14616 0.69722 -0.19126 C 0.70069 -0.20722 0.70295 -0.22387 0.70573 -0.23982 C 0.70712 -0.24815 0.7099 -0.26434 0.7099 -0.26434 C 0.70851 -0.31684 0.70816 -0.36933 0.70573 -0.42206 C 0.70451 -0.4475 0.69323 -0.4741 0.68316 -0.49514 C 0.66111 -0.54047 0.62535 -0.58557 0.58455 -0.59621 C 0.55885 -0.61679 0.53264 -0.62095 0.50295 -0.62257 C 0.46389 -0.62997 0.42517 -0.6376 0.38594 -0.64131 C 0.32969 -0.63969 0.27326 -0.6383 0.21701 -0.63575 C 0.20382 -0.63529 0.17674 -0.61217 0.16476 -0.60199 C 0.15729 -0.59575 0.14236 -0.58326 0.14236 -0.58326 C 0.13646 -0.57169 0.14062 -0.57909 0.1283 -0.56244 C 0.12483 -0.55782 0.125 -0.54972 0.12118 -0.54579 C 0.11927 -0.54371 0.11753 -0.54186 0.11562 -0.54001 C 0.11215 -0.52868 0.1066 -0.51665 0.1 -0.5081 C 0.09913 -0.50393 0.09861 -0.49931 0.09722 -0.49514 C 0.09635 -0.49214 0.09392 -0.49052 0.09306 -0.48751 C 0.08542 -0.46462 0.09045 -0.47017 0.08316 -0.45398 C 0.07778 -0.44149 0.07969 -0.4512 0.07604 -0.43686 C 0.07135 -0.41883 0.07031 -0.40009 0.06476 -0.38229 C 0.06615 -0.34112 0.06684 -0.29995 0.0691 -0.25879 C 0.06944 -0.25231 0.07621 -0.24029 0.0776 -0.23612 C 0.08333 -0.21901 0.0875 -0.20768 0.09444 -0.19126 C 0.10087 -0.17576 0.10469 -0.16513 0.11406 -0.15171 C 0.1191 -0.14454 0.12535 -0.13899 0.12969 -0.13113 C 0.13246 -0.12604 0.13455 -0.12026 0.13802 -0.1161 C 0.1408 -0.11263 0.14479 -0.11124 0.14792 -0.10847 C 0.15833 -0.09968 0.16771 -0.08788 0.17899 -0.08048 C 0.20451 -0.0636 0.23333 -0.04163 0.26059 -0.02983 C 0.27951 -0.02174 0.30139 -0.01896 0.32118 -0.01688 C 0.33941 -0.01758 0.35799 -0.0155 0.37604 -0.0185 C 0.38507 -0.02035 0.39983 -0.03654 0.40712 -0.04302 C 0.44583 -0.07655 0.48281 -0.1198 0.51128 -0.16883 C 0.51597 -0.1871 0.52135 -0.20629 0.52535 -0.22479 C 0.52812 -0.23774 0.53246 -0.26434 0.53246 -0.26434 C 0.53108 -0.31984 0.53073 -0.37558 0.5283 -0.43131 C 0.52708 -0.4593 0.51302 -0.49191 0.50295 -0.51573 C 0.48767 -0.5518 0.48924 -0.54186 0.47049 -0.57748 C 0.46042 -0.59667 0.45087 -0.61656 0.44097 -0.63575 C 0.43733 -0.64292 0.43351 -0.64963 0.42969 -0.65657 C 0.42691 -0.66166 0.42257 -0.66466 0.41979 -0.66952 C 0.41736 -0.67415 0.41649 -0.67993 0.41406 -0.68455 C 0.39965 -0.71092 0.37552 -0.73982 0.35069 -0.7463 C 0.33889 -0.75439 0.32882 -0.75902 0.31562 -0.76133 C 0.30139 -0.7685 0.28837 -0.77081 0.27326 -0.77266 C 0.15781 -0.80782 0.03698 -0.77729 -0.07031 -0.72017 C -0.08194 -0.70675 -0.09462 -0.69912 -0.10833 -0.6901 C -0.11441 -0.68617 -0.11875 -0.67877 -0.12396 -0.67322 C -0.12639 -0.67091 -0.12969 -0.67021 -0.13229 -0.6679 C -0.13403 -0.66628 -0.1349 -0.66351 -0.13663 -0.66189 C -0.14392 -0.65564 -0.15278 -0.65217 -0.16059 -0.64709 C -0.16406 -0.63992 -0.16701 -0.64107 -0.1717 -0.63575 C -0.17639 -0.63067 -0.17726 -0.62211 -0.1816 -0.61702 C -0.18403 -0.61425 -0.18733 -0.61309 -0.1901 -0.61124 C -0.20087 -0.59066 -0.2 -0.57956 -0.20278 -0.55319 C -0.20191 -0.53238 -0.20469 -0.49075 -0.19427 -0.46716 C -0.19028 -0.45814 -0.18316 -0.44958 -0.17882 -0.4408 C -0.17795 -0.43895 -0.17604 -0.43525 -0.17604 -0.43525 " pathEditMode="relative" ptsTypes="ffffffffffffffffffffffffffffffffffffffffffffffffffffffff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594266"/>
            <a:ext cx="3240360" cy="523220"/>
          </a:xfrm>
          <a:prstGeom prst="rect">
            <a:avLst/>
          </a:prstGeom>
          <a:solidFill>
            <a:srgbClr val="9A9600"/>
          </a:solidFill>
          <a:ln w="38100"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7. Kdo řídí město?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23728" y="2031231"/>
            <a:ext cx="4392488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prezident České republiky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6107" y="3384197"/>
            <a:ext cx="4392488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městská rada se starostou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1657" y="4719285"/>
            <a:ext cx="2952328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obyvatelé města</a:t>
            </a: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321" y="5799674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878251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69" y="5877272"/>
            <a:ext cx="900049" cy="77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1724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26 -0.00023 C 0.00487 -0.09667 -0.00347 -0.14778 0.02066 -0.22363 C 0.02396 -0.24699 0.03073 -0.26827 0.0415 -0.28723 C 0.04584 -0.3092 0.05313 -0.32979 0.05834 -0.35106 C 0.06737 -0.38483 0.0566 -0.35014 0.06285 -0.37743 C 0.06563 -0.39177 0.06806 -0.39477 0.07379 -0.40726 C 0.07657 -0.42391 0.08021 -0.44264 0.08507 -0.45791 C 0.08698 -0.46346 0.09046 -0.46785 0.09237 -0.47294 C 0.09844 -0.49052 0.10139 -0.51457 0.10938 -0.53122 C 0.11181 -0.53631 0.11441 -0.54093 0.1165 -0.54625 C 0.12622 -0.57262 0.11667 -0.55805 0.12778 -0.57262 C 0.13212 -0.58487 0.13837 -0.59227 0.14462 -0.60245 C 0.15834 -0.62558 0.17223 -0.64639 0.1908 -0.66281 C 0.19896 -0.66975 0.20573 -0.67854 0.21494 -0.68131 C 0.22049 -0.68802 0.22796 -0.69704 0.23455 -0.7019 C 0.24098 -0.70675 0.24896 -0.70814 0.25452 -0.71508 C 0.25851 -0.72086 0.26164 -0.72641 0.26702 -0.73011 C 0.27362 -0.73474 0.28091 -0.73705 0.28664 -0.74329 C 0.29723 -0.75462 0.29167 -0.75162 0.30244 -0.75439 C 0.30816 -0.76249 0.31424 -0.76226 0.32205 -0.76573 C 0.33664 -0.77289 0.35174 -0.77336 0.36719 -0.77706 C 0.4158 -0.77636 0.46441 -0.77729 0.5132 -0.77498 C 0.53872 -0.77382 0.56198 -0.73635 0.5823 -0.72063 C 0.59445 -0.69611 0.61094 -0.67877 0.62622 -0.65703 C 0.64046 -0.63575 0.66042 -0.6006 0.66997 -0.57609 C 0.68316 -0.54186 0.69358 -0.50671 0.70764 -0.47294 C 0.71025 -0.46739 0.7106 -0.46045 0.71216 -0.45421 C 0.71928 -0.42692 0.72518 -0.3987 0.73316 -0.37165 C 0.73577 -0.33557 0.73316 -0.36841 0.73612 -0.33996 C 0.73768 -0.324 0.74046 -0.29278 0.74046 -0.29255 C 0.73889 -0.26179 0.73837 -0.23034 0.73612 -0.19912 C 0.7356 -0.19288 0.72761 -0.16836 0.72622 -0.16374 C 0.71615 -0.12974 0.70608 -0.10661 0.68681 -0.08094 C 0.67049 -0.05943 0.69914 -0.08372 0.67257 -0.06406 C 0.65938 -0.04394 0.64289 -0.0333 0.62483 -0.02266 C 0.58525 0.00023 0.60834 -0.0074 0.58108 -0.00023 C 0.55313 0.01873 0.52327 0.02243 0.49237 0.02798 C 0.45105 0.02475 0.40955 0.02336 0.36841 0.0185 C 0.34775 0.01596 0.33021 -0.00231 0.31216 -0.01341 C 0.29289 -0.02521 0.28941 -0.02289 0.27396 -0.0377 C 0.24046 -0.0703 0.21737 -0.10846 0.1908 -0.15055 C 0.16858 -0.1864 0.17969 -0.16004 0.1573 -0.20675 C 0.1533 -0.21438 0.15122 -0.22363 0.14723 -0.23104 C 0.14306 -0.23913 0.13751 -0.2456 0.13334 -0.2537 C 0.12848 -0.26179 0.12483 -0.27128 0.12049 -0.28006 C 0.11441 -0.31082 0.10278 -0.33788 0.0981 -0.3698 C 0.09271 -0.45028 0.09358 -0.4882 0.0981 -0.59112 C 0.09914 -0.61563 0.12205 -0.66998 0.129 -0.69056 C 0.14028 -0.72271 0.14879 -0.74653 0.16685 -0.77313 C 0.17327 -0.78215 0.17587 -0.78931 0.18386 -0.79579 C 0.21424 -0.8203 0.24844 -0.83187 0.28403 -0.83511 C 0.44185 -0.87511 0.31823 -0.84898 0.65869 -0.83881 C 0.69757 -0.82054 0.74011 -0.81059 0.77136 -0.77128 C 0.77865 -0.76226 0.78542 -0.74537 0.78976 -0.73381 C 0.79532 -0.71762 0.80643 -0.68501 0.80643 -0.68478 C 0.80782 -0.67622 0.80886 -0.66721 0.8106 -0.65865 C 0.81546 -0.63783 0.82605 -0.5969 0.82605 -0.59667 C 0.83334 -0.54047 0.84028 -0.48543 0.84185 -0.42831 C 0.84098 -0.34505 0.84185 -0.26179 0.84028 -0.17854 C 0.83994 -0.16004 0.83091 -0.14338 0.82761 -0.12581 C 0.81546 -0.05666 0.77605 -0.00532 0.7231 0.00532 C 0.63334 0.04602 0.69323 0.02197 0.47119 -0.00208 C 0.45053 -0.00439 0.41476 -0.02382 0.39532 -0.03585 C 0.36528 -0.05412 0.32153 -0.0777 0.29792 -0.11286 C 0.22691 -0.22017 0.23004 -0.3698 0.21754 -0.50301 C 0.2158 -0.54833 0.21285 -0.59852 0.21754 -0.642 C 0.21945 -0.65865 0.22796 -0.67345 0.23299 -0.68871 C 0.25053 -0.74029 0.27587 -0.78053 0.31771 -0.79764 C 0.32865 -0.80203 0.34028 -0.80088 0.35139 -0.80319 C 0.38247 -0.80203 0.41389 -0.80458 0.44428 -0.79949 C 0.45521 -0.79764 0.46424 -0.78862 0.47379 -0.78261 C 0.47969 -0.77914 0.51251 -0.75786 0.5191 -0.75092 C 0.57587 -0.69241 0.59428 -0.58973 0.60626 -0.50116 C 0.60921 -0.42252 0.6158 -0.39246 0.60626 -0.29857 C 0.60487 -0.28215 0.58421 -0.22872 0.57969 -0.216 C 0.56025 -0.15819 0.53716 -0.09135 0.4908 -0.06221 C 0.48195 -0.05643 0.47188 -0.05412 0.46268 -0.04903 C 0.45678 -0.04579 0.45209 -0.04024 0.44566 -0.0377 C 0.43403 -0.03284 0.39948 -0.02683 0.38785 -0.02451 C 0.35261 -0.02521 0.3165 -0.02151 0.28108 -0.02636 C 0.25851 -0.02937 0.21042 -0.06105 0.19237 -0.07516 C 0.14202 -0.11471 0.08733 -0.15587 0.05313 -0.22155 C 0.03646 -0.2537 0.03021 -0.29348 0.02344 -0.33048 C 0.01719 -0.40356 0.01129 -0.44912 0.02344 -0.53492 C 0.02622 -0.55573 0.06841 -0.63876 0.0783 -0.65703 C 0.11494 -0.72456 0.16077 -0.78654 0.21928 -0.8203 C 0.26424 -0.84644 0.31164 -0.85199 0.3599 -0.85592 C 0.39619 -0.85268 0.43282 -0.85499 0.46841 -0.84644 C 0.52431 -0.83326 0.59601 -0.76734 0.61615 -0.69449 C 0.62778 -0.65425 0.63126 -0.60869 0.63594 -0.56684 C 0.63542 -0.51434 0.63698 -0.46161 0.63473 -0.40934 C 0.63108 -0.32331 0.62066 -0.30851 0.59653 -0.22155 C 0.57101 -0.12928 0.52379 -0.03469 0.45417 0.0074 C 0.41007 0.03423 0.36424 0.03955 0.3165 0.04487 C 0.27709 0.04232 0.23698 0.04394 0.19792 0.03723 C 0.17882 0.034 0.16025 0.02544 0.14306 0.0148 C 0.06858 -0.03053 0.00226 -0.07192 -0.03733 -0.17114 C -0.04671 -0.19519 -0.0533 -0.22109 -0.06146 -0.2463 C -0.07032 -0.33187 -0.08386 -0.38298 -0.07223 -0.46184 C -0.04341 -0.6598 0.06129 -0.80481 0.2007 -0.87442 C 0.22292 -0.88552 0.24497 -0.89847 0.26858 -0.90472 C 0.28941 -0.9098 0.31077 -0.90703 0.33178 -0.90819 C 0.34879 -0.90749 0.3658 -0.91004 0.38247 -0.90634 C 0.42657 -0.89639 0.47917 -0.85939 0.50938 -0.81452 C 0.5231 -0.79417 0.53264 -0.76943 0.54445 -0.74722 C 0.55174 -0.71878 0.56042 -0.69172 0.56563 -0.66281 C 0.56945 -0.6413 0.5823 -0.50763 0.58525 -0.48057 C 0.58473 -0.45051 0.58698 -0.42021 0.58369 -0.39038 C 0.57049 -0.2611 0.49514 -0.10245 0.40799 -0.0414 C 0.35782 -0.00647 0.30816 0.00069 0.25296 0.00925 C 0.21389 0.0037 0.17431 0.00416 0.13577 -0.00763 C 0.11303 -0.0148 0.09237 -0.03284 0.07136 -0.04718 C -0.00486 -0.09898 -0.03803 -0.15657 -0.07223 -0.2574 C -0.08299 -0.33117 -0.09167 -0.40726 -0.08073 -0.48242 C -0.0757 -0.51734 -0.04862 -0.62881 -0.0316 -0.66281 C 0.08994 -0.90379 0.33282 -0.9845 0.53594 -1.00208 C 0.59827 -0.99422 0.61563 -1.00231 0.66841 -0.96091 C 0.68004 -0.9519 0.68803 -0.93709 0.6981 -0.92507 C 0.704 -0.91004 0.71251 -0.89639 0.71615 -0.8802 C 0.72396 -0.8506 0.72466 -0.78978 0.72622 -0.76041 C 0.7257 -0.73011 0.72709 -0.69981 0.72466 -0.66998 C 0.71719 -0.574 0.67639 -0.46577 0.64323 -0.38483 C 0.61685 -0.321 0.58976 -0.27266 0.54028 -0.23682 C 0.49462 -0.20351 0.4382 -0.19288 0.38785 -0.18224 C 0.34167 -0.18779 0.29445 -0.18802 0.24844 -0.19912 C 0.21042 -0.20837 0.16858 -0.2456 0.13733 -0.27405 C 0.11771 -0.29232 0.09688 -0.30874 0.07987 -0.33048 C 0.01806 -0.40726 -0.00711 -0.49931 -0.02344 -0.60615 C -0.02171 -0.65402 -0.02761 -0.70259 -0.01893 -0.74907 C -0.01268 -0.78145 0.06007 -0.88067 0.0724 -0.89338 C 0.17865 -1.00069 0.31268 -1.02567 0.44046 -1.0414 C 0.47292 -1.04024 0.50626 -1.04255 0.53872 -1.0377 C 0.60452 -1.02798 0.63386 -1.00809 0.69532 -0.9778 C 0.72952 -0.94357 0.75417 -0.92761 0.77535 -0.87858 C 0.78195 -0.86378 0.78386 -0.84574 0.7882 -0.82979 C 0.7974 -0.75717 0.80955 -0.68756 0.79532 -0.61193 C 0.78577 -0.56198 0.75973 -0.52058 0.74167 -0.47479 C 0.73264 -0.45097 0.71823 -0.43131 0.70504 -0.41119 C 0.62483 -0.28816 0.50938 -0.27336 0.39376 -0.26688 C 0.3698 -0.26758 0.34584 -0.26457 0.32205 -0.2685 C 0.24636 -0.28215 0.13577 -0.36193 0.09532 -0.45051 C 0.0856 -0.47086 0.07639 -0.51549 0.07136 -0.53677 C 0.07153 -0.56869 0.06841 -0.60106 0.0724 -0.63252 C 0.0783 -0.67622 0.10191 -0.71184 0.12483 -0.74144 C 0.19792 -0.83511 0.28334 -0.84898 0.38126 -0.85407 C 0.47119 -0.84158 0.56789 -0.81961 0.63889 -0.73589 C 0.66893 -0.69981 0.67448 -0.66975 0.69115 -0.62118 C 0.69914 -0.54486 0.70608 -0.50393 0.69532 -0.41674 C 0.69289 -0.39778 0.68212 -0.38182 0.67414 -0.3661 C 0.62066 -0.26549 0.51528 -0.2574 0.43195 -0.25 C 0.41077 -0.24792 0.38941 -0.24861 0.36841 -0.24792 C 0.34983 -0.24931 0.33073 -0.24746 0.31216 -0.25162 C 0.26546 -0.26179 0.22344 -0.28978 0.1823 -0.31938 C 0.17327 -0.33719 0.16372 -0.35546 0.15435 -0.3735 C 0.12153 -0.43709 0.19376 -0.53585 0.22344 -0.57262 C 0.29896 -0.66536 0.29341 -0.65264 0.39792 -0.7093 C 0.51007 -0.77012 0.61893 -0.78955 0.73889 -0.80134 C 0.78525 -0.79417 0.80903 -0.79278 0.84566 -0.76041 C 0.85782 -0.70768 0.85955 -0.67252 0.85417 -0.61193 C 0.84896 -0.55157 0.80626 -0.46277 0.78681 -0.41512 C 0.77657 -0.39038 0.75122 -0.35615 0.73039 -0.34574 C 0.72136 -0.34066 0.66337 -0.32909 0.66146 -0.32886 C 0.61945 -0.33048 0.57726 -0.3247 0.53594 -0.33418 C 0.40695 -0.36401 0.26459 -0.45467 0.18126 -0.59297 C 0.17431 -0.62812 0.16719 -0.66142 0.17674 -0.6982 C 0.17969 -0.70883 0.18629 -0.71693 0.19237 -0.72456 C 0.22501 -0.76619 0.26528 -0.77683 0.30799 -0.78816 C 0.36737 -0.78376 0.42778 -0.78885 0.48664 -0.77498 C 0.53178 -0.76434 0.58733 -0.71762 0.61928 -0.67183 C 0.6316 -0.63344 0.63264 -0.62234 0.63733 -0.58395 C 0.63646 -0.55874 0.6382 -0.5333 0.63473 -0.50856 C 0.63334 -0.49977 0.62691 -0.49375 0.62344 -0.48612 C 0.61945 -0.47826 0.61737 -0.46924 0.61337 -0.46184 C 0.57917 -0.39986 0.50521 -0.39685 0.45417 -0.39246 C 0.40591 -0.39732 0.3573 -0.39755 0.30921 -0.40726 C 0.29289 -0.41073 0.23646 -0.44704 0.22049 -0.45791 C 0.1908 -0.47826 0.16233 -0.49931 0.14584 -0.53862 C 0.14376 -0.56198 0.14202 -0.57146 0.14879 -0.6006 C 0.1507 -0.60869 0.15608 -0.61448 0.16007 -0.62118 C 0.19323 -0.67854 0.23004 -0.67969 0.27987 -0.68871 C 0.35087 -0.68663 0.43143 -0.71115 0.46841 -0.61378 C 0.47049 -0.59412 0.47744 -0.57794 0.4823 -0.5592 C 0.48438 -0.53862 0.48664 -0.51734 0.4908 -0.49746 C 0.49237 -0.47595 0.49393 -0.46623 0.4908 -0.44288 C 0.49046 -0.43825 0.48438 -0.43386 0.4823 -0.43201 C 0.46598 -0.41304 0.44619 -0.40356 0.42483 -0.39986 C 0.4073 -0.38992 0.36841 -0.38853 0.36841 -0.3883 C 0.35018 -0.38367 0.33178 -0.37858 0.31355 -0.37535 C 0.30139 -0.37673 0.28907 -0.3765 0.27691 -0.37928 C 0.2731 -0.3802 0.27049 -0.39177 0.26997 -0.39431 C 0.26355 -0.41952 0.26476 -0.41674 0.26146 -0.43941 C 0.26198 -0.4593 0.26198 -0.47942 0.26424 -0.49931 C 0.26459 -0.50185 0.26702 -0.50277 0.26858 -0.50486 C 0.27882 -0.52035 0.2783 -0.52336 0.29514 -0.52752 C 0.30955 -0.54024 0.31407 -0.52706 0.32466 -0.52174 C 0.33073 -0.51873 0.33716 -0.51549 0.34323 -0.51249 C 0.34879 -0.50971 0.35278 -0.50301 0.35869 -0.49931 C 0.36216 -0.49237 0.36615 -0.48705 0.37119 -0.48242 C 0.37587 -0.47387 0.38091 -0.46415 0.38386 -0.45421 C 0.38473 -0.45051 0.38681 -0.44288 0.38681 -0.44264 C 0.38629 -0.42923 0.38785 -0.41512 0.38525 -0.40171 C 0.38126 -0.37789 0.34775 -0.36263 0.33316 -0.35846 C 0.32327 -0.35916 0.31355 -0.35893 0.30365 -0.36054 C 0.29063 -0.36263 0.27605 -0.37974 0.26702 -0.39038 C 0.25053 -0.41004 0.22952 -0.42437 0.21077 -0.43941 C 0.20435 -0.44958 0.2033 -0.4586 0.2007 -0.47109 C 0.20226 -0.48312 0.2033 -0.48751 0.21077 -0.49375 C 0.21424 -0.49699 0.22188 -0.50116 0.22188 -0.50092 C 0.229 -0.50046 0.23612 -0.50139 0.24306 -0.49931 C 0.24601 -0.49838 0.24705 -0.49306 0.24844 -0.48982 C 0.25053 -0.48612 0.25452 -0.47872 0.25452 -0.47872 C 0.26042 -0.44149 0.27014 -0.39107 0.25556 -0.35846 C 0.25139 -0.34806 0.24306 -0.3432 0.23594 -0.33626 C 0.23351 -0.33349 0.21841 -0.33117 0.21494 -0.33048 C 0.20643 -0.32701 0.19827 -0.32169 0.18976 -0.31938 C 0.17882 -0.31591 0.16789 -0.31591 0.1573 -0.3136 C 0.13733 -0.31429 0.0724 -0.30782 0.04028 -0.3247 C 0.03178 -0.33626 0.03473 -0.33048 0.03021 -0.34158 C 0.02709 -0.38113 0.02431 -0.41952 0.0415 -0.45236 C 0.04428 -0.46207 0.04636 -0.46947 0.05157 -0.47687 C 0.06389 -0.47433 0.06181 -0.47664 0.06685 -0.46369 C 0.06858 -0.45976 0.07066 -0.45606 0.0724 -0.45236 C 0.07344 -0.45051 0.07535 -0.44681 0.07535 -0.44658 C 0.08039 -0.42553 0.07205 -0.45768 0.07987 -0.43571 C 0.08039 -0.43339 0.08021 -0.43062 0.08108 -0.42831 C 0.08334 -0.42322 0.08733 -0.41882 0.08959 -0.41304 " pathEditMode="relative" rAng="0" ptsTypes="ffffffffffffffffffffffffffffffffffffffffffffffffffffffffffffffffffffffffffffffffffffffffffffffffffffffffffffffffffffffffffffffffffffffffffffffffff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177" y="-49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72 0.00069 C 0.08611 0.02382 0.07361 0.00763 0.24965 -0.00116 C 0.35711 -0.05481 0.44323 -0.14501 0.51996 -0.25833 C 0.55017 -0.30296 0.59253 -0.36864 0.6158 -0.4253 C 0.63732 -0.47757 0.64496 -0.5333 0.66371 -0.5865 C 0.66475 -0.60708 0.66805 -0.62766 0.66788 -0.64848 C 0.66753 -0.676 0.66718 -0.70375 0.66371 -0.73104 C 0.66284 -0.73774 0.65104 -0.7544 0.64687 -0.75925 C 0.62639 -0.78307 0.5967 -0.78539 0.57066 -0.78909 C 0.51788 -0.78423 0.39409 -0.79163 0.32291 -0.75162 C 0.27291 -0.72341 0.22604 -0.66651 0.19896 -0.60523 C 0.15104 -0.49653 0.11788 -0.41952 0.10451 -0.29394 C 0.10711 -0.25023 0.10034 -0.20837 0.1342 -0.1908 C 0.15711 -0.19195 0.18073 -0.18733 0.20312 -0.1945 C 0.27482 -0.21716 0.28576 -0.24098 0.34253 -0.28631 C 0.36232 -0.30204 0.38368 -0.31476 0.40312 -0.33141 C 0.43958 -0.3624 0.47569 -0.39454 0.51024 -0.429 C 0.52343 -0.44219 0.53784 -0.45305 0.54965 -0.46832 C 0.56111 -0.48312 0.57135 -0.51087 0.57916 -0.5303 C 0.58125 -0.56522 0.58385 -0.59436 0.575 -0.63159 C 0.57066 -0.64963 0.56041 -0.66443 0.55104 -0.67854 C 0.47968 -0.78515 0.40955 -0.82008 0.30729 -0.84367 C 0.27014 -0.84251 0.23264 -0.84783 0.196 -0.83997 C 0.18472 -0.83742 0.17708 -0.82262 0.16788 -0.8136 C 0.14149 -0.78747 0.1368 -0.78377 0.11718 -0.74422 C 0.08767 -0.68455 0.0908 -0.67415 0.06788 -0.60153 C 0.05764 -0.56938 0.04461 -0.53862 0.03559 -0.50578 C 0.02257 -0.45884 0.01545 -0.40935 0.00451 -0.36147 C -0.00608 -0.2611 -0.01302 -0.14131 0.0342 -0.05366 C 0.0401 -0.04256 0.08455 0.01179 0.09184 0.01572 C 0.1243 0.03307 0.19323 0.05134 0.19323 0.05157 C 0.23836 0.0488 0.2842 0.05596 0.32847 0.04394 C 0.37656 0.03076 0.42066 -0.0007 0.46649 -0.02359 C 0.55434 -0.06753 0.65868 -0.12512 0.70312 -0.2433 C 0.71336 -0.30435 0.71805 -0.3025 0.70173 -0.37466 C 0.69896 -0.38668 0.69218 -0.39639 0.68628 -0.40634 C 0.65972 -0.4512 0.62031 -0.49515 0.58055 -0.51712 C 0.52482 -0.54787 0.45955 -0.55227 0.40034 -0.56036 C 0.36232 -0.55967 0.32413 -0.56337 0.28628 -0.55851 C 0.19861 -0.54741 0.10069 -0.47942 0.04826 -0.38206 C 0.025 -0.33881 0.01423 -0.29047 0.00034 -0.24145 C -0.00209 -0.21762 -0.00729 -0.19404 -0.00677 -0.16998 C -0.00539 -0.11032 -0.00052 -0.05088 0.0059 0.00809 C 0.01458 0.08811 0.10538 0.12511 0.15243 0.13945 C 0.21666 0.1376 0.28142 0.14269 0.34531 0.1339 C 0.35885 0.13205 0.46684 0.07724 0.47916 0.07007 C 0.57083 0.01665 0.66423 -0.04464 0.69461 -0.17947 C 0.69722 -0.23381 0.6993 -0.25393 0.68906 -0.32586 C 0.6868 -0.34158 0.65642 -0.41374 0.65104 -0.4253 C 0.60416 -0.52637 0.51927 -0.60384 0.4342 -0.63714 C 0.37014 -0.66212 0.30955 -0.66305 0.24392 -0.66906 C 0.19739 -0.65981 0.15034 -0.65541 0.10451 -0.64108 C 0.08958 -0.63645 0.07691 -0.62327 0.06371 -0.61286 C 0.04392 -0.59713 0.00868 -0.56661 -0.004 -0.5377 C -0.04948 -0.43363 -0.08195 -0.31083 -0.09688 -0.19265 C -0.0941 -0.12766 -0.0974 -0.06152 -0.08837 0.00254 C -0.08646 0.01572 -0.07414 0.02151 -0.0658 0.02891 C -0.04011 0.05226 0.00382 0.05203 0.03264 0.05689 C 0.08281 0.0525 0.13333 0.05134 0.18333 0.04394 C 0.25017 0.03399 0.27361 0.01434 0.33836 -0.01064 C 0.36527 -0.02105 0.3934 -0.02637 0.41996 -0.03862 C 0.52777 -0.08881 0.63732 -0.17738 0.71996 -0.28261 C 0.7243 -0.29972 0.73507 -0.33557 0.7342 -0.35569 C 0.73281 -0.39223 0.73003 -0.42877 0.7243 -0.46462 C 0.72152 -0.48196 0.71562 -0.49838 0.70868 -0.51342 C 0.65607 -0.62789 0.60225 -0.70537 0.51441 -0.7722 C 0.49566 -0.78654 0.47691 -0.80157 0.45659 -0.81175 C 0.3967 -0.84158 0.32951 -0.84737 0.26649 -0.85477 C 0.2309 -0.85407 0.19496 -0.858 0.15955 -0.85292 C 0.13715 -0.84968 0.0783 -0.8173 0.05955 -0.80227 C 0.00069 -0.75486 -0.05729 -0.70282 -0.09132 -0.62026 C -0.0974 -0.60546 -0.12344 -0.5037 -0.12639 -0.49283 C -0.13108 -0.40125 -0.14879 -0.29626 -0.10104 -0.21878 C -0.09566 -0.20999 -0.09028 -0.20028 -0.08282 -0.1945 C -0.06129 -0.17808 -0.03768 -0.16698 -0.01511 -0.1531 C -0.00313 -0.1457 0.01111 -0.15194 0.0243 -0.15125 C 0.10225 -0.15495 0.18021 -0.15564 0.25798 -0.16258 C 0.27239 -0.16397 0.2868 -0.16883 0.30034 -0.17577 C 0.38663 -0.2204 0.52882 -0.28932 0.57361 -0.40842 C 0.58316 -0.46647 0.5809 -0.44195 0.58333 -0.4815 C 0.58003 -0.51457 0.58021 -0.54857 0.57361 -0.58095 C 0.571 -0.59343 0.56319 -0.60315 0.55659 -0.61286 C 0.53958 -0.63761 0.5243 -0.66605 0.50295 -0.68409 C 0.46979 -0.71254 0.43628 -0.74283 0.39739 -0.7574 C 0.35416 -0.77382 0.30538 -0.77567 0.26093 -0.77984 C 0.17604 -0.76388 0.15868 -0.6531 0.1243 -0.56591 C 0.1158 -0.54441 0.10347 -0.5259 0.096 -0.50393 C 0.08316 -0.46624 0.06371 -0.38761 0.06371 -0.38737 C 0.05972 -0.35268 0.05069 -0.31799 0.05243 -0.28261 C 0.05364 -0.2574 0.05607 -0.23173 0.06232 -0.20768 C 0.06475 -0.19797 0.07187 -0.19149 0.07777 -0.18502 C 0.10659 -0.15287 0.14375 -0.14732 0.17916 -0.13992 C 0.34774 -0.15194 0.48993 -0.15356 0.64114 -0.25833 C 0.70833 -0.30481 0.77639 -0.36009 0.81302 -0.45144 C 0.81684 -0.48034 0.82708 -0.50833 0.82708 -0.5377 C 0.82708 -0.61124 0.7875 -0.69126 0.7342 -0.71231 C 0.70816 -0.73312 0.69357 -0.72503 0.66093 -0.72364 C 0.65486 -0.71924 0.64878 -0.71439 0.64253 -0.71046 C 0.63802 -0.70745 0.63298 -0.70606 0.62847 -0.70282 C 0.61788 -0.69542 0.59757 -0.67854 0.59757 -0.67831 C 0.58489 -0.6575 0.56771 -0.64038 0.55798 -0.61656 C 0.54427 -0.58303 0.53489 -0.55435 0.52847 -0.51712 C 0.5276 -0.50463 0.52552 -0.49214 0.52569 -0.47965 C 0.52586 -0.46277 0.52673 -0.44542 0.52968 -0.429 C 0.5335 -0.41004 0.56336 -0.40888 0.57361 -0.40634 C 0.60885 -0.40958 0.64427 -0.40842 0.67916 -0.41582 C 0.68906 -0.4179 0.69722 -0.42762 0.7059 -0.43455 C 0.73524 -0.45791 0.75173 -0.49237 0.76232 -0.534 C 0.7618 -0.56268 0.76371 -0.59182 0.76093 -0.62026 C 0.76041 -0.62604 0.75486 -0.62859 0.75243 -0.63344 C 0.72882 -0.679 0.71354 -0.67507 0.67777 -0.68224 C 0.65052 -0.67854 0.62309 -0.67646 0.596 -0.67091 C 0.59271 -0.67021 0.59027 -0.66628 0.58767 -0.66351 C 0.57066 -0.64639 0.56736 -0.62928 0.56093 -0.60338 C 0.56215 -0.56106 0.55277 -0.55481 0.57639 -0.54718 C 0.6151 -0.54857 0.62725 -0.534 0.63975 -0.57355 C 0.63836 -0.59043 0.63889 -0.60777 0.63559 -0.62419 C 0.63489 -0.62766 0.6309 -0.62812 0.62847 -0.62974 C 0.61041 -0.64223 0.59548 -0.65102 0.575 -0.65403 C 0.56146 -0.65287 0.54774 -0.65264 0.5342 -0.65033 C 0.52534 -0.64894 0.51441 -0.62604 0.51441 -0.62581 C 0.50937 -0.59205 0.50399 -0.6161 0.51024 -0.56036 C 0.51059 -0.55782 0.5125 -0.55527 0.51441 -0.55458 C 0.51944 -0.55273 0.52465 -0.55342 0.52968 -0.55273 C 0.55937 -0.55342 0.58906 -0.55204 0.61857 -0.55458 C 0.62343 -0.55504 0.62152 -0.56961 0.61857 -0.5865 C 0.61597 -0.6013 0.59496 -0.60037 0.58906 -0.60153 C 0.55104 -0.59644 0.56597 -0.60615 0.55243 -0.5791 C 0.55625 -0.54117 0.55156 -0.54811 0.57916 -0.54533 C 0.61302 -0.54764 0.60955 -0.53885 0.60729 -0.57725 C 0.596 -0.57563 0.59323 -0.5791 0.59323 -0.56591 " pathEditMode="relative" rAng="0" ptsTypes="ffffffffffffffffffffffffffffffffffffffffffffffffffffffff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278" y="-35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38575E-6 C -0.01476 -0.04602 -0.01858 -0.09343 -0.02674 -0.14246 C -0.03264 -0.22688 -0.0401 -0.31036 -0.05069 -0.39408 C -0.04792 -0.45837 -0.04653 -0.5229 -0.04219 -0.58719 C -0.03993 -0.61934 -0.02483 -0.65703 -0.01424 -0.68478 C 0.03906 -0.82285 0.11441 -0.88761 0.22969 -0.89871 C 0.25174 -0.89824 0.27379 -0.90009 0.29583 -0.89663 C 0.3217 -0.89269 0.36215 -0.85315 0.37604 -0.83673 C 0.40538 -0.80181 0.42899 -0.77243 0.44931 -0.72803 C 0.45208 -0.71416 0.45677 -0.70074 0.4592 -0.68663 C 0.46267 -0.66559 0.46771 -0.6228 0.46771 -0.6228 C 0.47135 -0.52128 0.4757 -0.46832 0.46476 -0.3469 C 0.46354 -0.3328 0.4566 -0.32054 0.45208 -0.30759 C 0.44063 -0.27429 0.43333 -0.23751 0.41701 -0.20814 C 0.35087 -0.08973 0.38073 -0.13899 0.32969 -0.05805 C 0.31094 -0.02845 0.27014 -0.00532 0.24653 0.00948 C 0.17899 0.05203 0.1132 0.06267 0.03941 0.06753 C -2.22222E-6 0.06568 -0.03958 0.06799 -0.07882 0.06198 C -0.14062 0.05273 -0.21493 3.38575E-6 -0.2467 -0.07308 C -0.25868 -0.10107 -0.27691 -0.17276 -0.28594 -0.20629 C -0.29653 -0.28955 -0.29913 -0.28955 -0.29149 -0.40333 C -0.28889 -0.44311 -0.26979 -0.50532 -0.25764 -0.54024 C -0.2434 -0.58187 -0.2066 -0.6901 -0.17882 -0.74306 C -0.13767 -0.821 -0.07378 -0.87928 -0.00555 -0.90426 C 0.03385 -0.89824 0.07396 -0.89709 0.11267 -0.88576 C 0.13524 -0.87882 0.16858 -0.8099 0.17899 -0.78631 C 0.19201 -0.75601 0.20729 -0.71161 0.21406 -0.67738 C 0.22188 -0.6383 0.23385 -0.55898 0.23385 -0.55898 C 0.23854 -0.46994 0.24028 -0.45837 0.23247 -0.33603 C 0.23142 -0.32054 0.21198 -0.25486 0.20851 -0.24399 C 0.19861 -0.21161 0.17813 -0.16096 0.15642 -0.14061 C 0.10139 -0.08904 0.03229 -0.08488 -0.03229 -0.08256 C -0.05121 -0.09459 -0.09375 -0.12049 -0.10833 -0.13506 C -0.17413 -0.20074 -0.19705 -0.30435 -0.22101 -0.40333 C -0.22656 -0.49908 -0.23385 -0.55458 -0.21684 -0.65657 C -0.2099 -0.6982 -0.16667 -0.79533 -0.1493 -0.83095 C -0.13368 -0.86286 -0.11944 -0.89663 -0.1 -0.92484 C -0.04132 -1.01018 0.0934 -1.09644 0.17899 -1.11633 C 0.20347 -1.12211 0.22865 -1.11887 0.25347 -1.12003 C 0.29531 -1.11055 0.3382 -1.10731 0.37899 -1.09182 C 0.45087 -1.06476 0.5026 -0.92715 0.52969 -0.84598 C 0.54236 -0.73705 0.55642 -0.62257 0.54514 -0.51203 C 0.5283 -0.34667 0.42431 -0.18502 0.30278 -0.13876 C 0.2882 -0.13321 0.27274 -0.13252 0.25781 -0.12928 C 0.2132 -0.12997 0.1684 -0.12604 0.12396 -0.13113 C 0.04254 -0.14061 -0.03524 -0.18779 -0.10417 -0.24214 C -0.16597 -0.29047 -0.22969 -0.34274 -0.27031 -0.42415 C -0.28229 -0.44797 -0.2901 -0.47549 -0.3 -0.50093 C -0.31163 -0.58395 -0.3217 -0.62373 -0.30139 -0.72063 C -0.29201 -0.76457 -0.24514 -0.82632 -0.21684 -0.85176 C -0.20087 -0.8661 -0.08611 -0.95167 -0.06059 -0.96231 C -0.00746 -0.98451 0.05521 -0.98243 0.1099 -0.98497 C 0.13524 -0.98358 0.16111 -0.98798 0.18594 -0.98104 C 0.20816 -0.97479 0.29497 -0.91374 0.31129 -0.90241 C 0.32535 -0.88229 0.34132 -0.86448 0.35347 -0.84228 C 0.38594 -0.78261 0.39063 -0.74676 0.40851 -0.67738 C 0.41233 -0.64154 0.41806 -0.60615 0.41979 -0.57031 C 0.42135 -0.53724 0.42031 -0.50393 0.4184 -0.47086 C 0.40972 -0.321 0.37188 -0.12651 0.26476 -0.04487 C 0.2507 -0.03423 0.22361 -0.03099 0.20851 -0.02799 C 0.19635 -0.02868 0.18368 -0.02567 0.17188 -0.02984 C 0.09913 -0.05504 0.00955 -0.15518 -0.0493 -0.22503 C -0.06267 -0.24098 -0.0776 -0.25555 -0.08733 -0.27567 C -0.10469 -0.31152 -0.12951 -0.39015 -0.12951 -0.39015 C -0.13125 -0.43016 -0.13576 -0.48404 -0.12812 -0.52336 C -0.10816 -0.62581 -0.0559 -0.67276 0.01267 -0.71693 C 0.04184 -0.73566 0.07118 -0.75532 0.10278 -0.7655 C 0.14045 -0.77775 0.17986 -0.77683 0.2184 -0.78261 C 0.28785 -0.77614 0.35833 -0.78099 0.42674 -0.76342 C 0.50451 -0.74353 0.58455 -0.642 0.63524 -0.56661 C 0.64514 -0.53284 0.65764 -0.50023 0.66476 -0.46531 C 0.69879 -0.29857 0.6434 -0.08881 0.52396 -0.00925 C 0.47656 0.02243 0.44792 0.01711 0.39445 0.02266 C 0.34722 0.01457 0.29965 0.01249 0.25347 -0.00185 C 0.22899 -0.00948 0.20695 -0.02799 0.18455 -0.04325 C 0.11198 -0.09182 0.0434 -0.16166 0.00851 -0.26272 C -0.00017 -0.28793 -0.00469 -0.31499 -0.01128 -0.34135 C -0.00712 -0.40009 -0.01007 -0.46092 0.00139 -0.51781 C 0.0217 -0.62165 0.11059 -0.68802 0.17465 -0.73173 C 0.2007 -0.74954 0.22674 -0.76827 0.25504 -0.77845 C 0.28611 -0.78955 0.31875 -0.79001 0.3507 -0.79533 C 0.43837 -0.78423 0.46458 -0.80342 0.52396 -0.74885 C 0.54097 -0.73289 0.5559 -0.71369 0.57188 -0.69612 C 0.58038 -0.67738 0.59219 -0.66073 0.59722 -0.63969 C 0.6033 -0.61517 0.60538 -0.58858 0.60434 -0.56268 C 0.59826 -0.40865 0.57344 -0.28145 0.48177 -0.18178 C 0.46701 -0.16559 0.45243 -0.14824 0.43524 -0.13691 C 0.38906 -0.10615 0.36372 -0.11379 0.3125 -0.11263 C 0.28924 -0.10985 0.2658 -0.10292 0.24236 -0.105 C 0.19254 -0.10939 0.14271 -0.13367 0.09722 -0.15935 C 0.00903 -0.20907 -0.05399 -0.24399 -0.10555 -0.35268 C -0.10885 -0.37026 -0.11615 -0.38737 -0.11545 -0.40541 C -0.11371 -0.44797 -0.1092 -0.49052 -0.09861 -0.53099 C -0.08403 -0.58603 -0.02691 -0.6383 0.00417 -0.66397 C 0.09097 -0.7352 0.18385 -0.76665 0.28455 -0.7766 C 0.31719 -0.77984 0.35035 -0.77937 0.38316 -0.7803 C 0.48976 -0.75578 0.58733 -0.72988 0.67326 -0.63784 C 0.70156 -0.56591 0.69965 -0.48543 0.68177 -0.40541 C 0.67587 -0.37859 0.6592 -0.35824 0.64653 -0.33603 C 0.60573 -0.26434 0.5533 -0.19912 0.49445 -0.15379 C 0.47448 -0.13876 0.45243 -0.12836 0.43108 -0.11633 C 0.41111 -0.10523 0.39132 -0.09251 0.37049 -0.08441 C 0.34879 -0.07609 0.30156 -0.071 0.27743 -0.06776 C 0.23715 -0.07262 0.19566 -0.06961 0.15642 -0.08256 C 0.11684 -0.09575 0.09774 -0.18386 0.08594 -0.22341 C 0.07396 -0.30944 0.05764 -0.39478 0.07743 -0.48219 C 0.10938 -0.62373 0.19531 -0.74792 0.2901 -0.81984 C 0.32691 -0.84829 0.36163 -0.858 0.40139 -0.87234 C 0.42448 -0.8698 0.44809 -0.87211 0.47049 -0.86494 C 0.48576 -0.86009 0.49931 -0.84783 0.51267 -0.83673 C 0.59167 -0.77128 0.61441 -0.65333 0.63524 -0.54024 C 0.63715 -0.51018 0.64097 -0.48058 0.6408 -0.45028 C 0.64045 -0.38344 0.64115 -0.31591 0.63385 -0.24954 C 0.62986 -0.213 0.61736 -0.17877 0.60712 -0.14431 C 0.57813 -0.04695 0.53177 0.04301 0.45347 0.07146 C 0.42396 0.06707 0.3934 0.06915 0.36476 0.05828 C 0.34132 0.04949 0.32066 0.03053 0.3 0.01318 C 0.25052 -0.02845 0.16892 -0.10107 0.12118 -0.16305 C 0.02535 -0.28724 0.12865 -0.18363 0.01267 -0.28885 C 0.00799 -0.30597 -0.02135 -0.41351 -0.02118 -0.43155 C -0.02066 -0.46994 -0.01476 -0.50902 -0.00278 -0.54394 C 0.00521 -0.56684 0.0217 -0.58303 0.03663 -0.59852 C 0.11563 -0.68108 0.1941 -0.71254 0.29288 -0.72433 C 0.32292 -0.72757 0.35313 -0.72664 0.38316 -0.72803 C 0.40799 -0.72664 0.43333 -0.73081 0.45781 -0.72433 C 0.55486 -0.69866 0.63125 -0.60893 0.69861 -0.51966 C 0.72413 -0.4438 0.7283 -0.42507 0.73247 -0.34505 C 0.73108 -0.3254 0.73125 -0.30504 0.72813 -0.28539 C 0.71181 -0.18525 0.65104 -0.10199 0.57899 -0.06938 C 0.56406 -0.06268 0.54792 -0.06059 0.53247 -0.0562 C 0.4724 -0.06244 0.41163 -0.06221 0.35191 -0.07493 C 0.32587 -0.08048 0.2809 -0.11749 0.25781 -0.13876 C 0.15938 -0.22942 0.18802 -0.18848 0.1408 -0.27405 C 0.12413 -0.34528 0.1191 -0.39084 0.13247 -0.47479 C 0.13594 -0.4963 0.1474 -0.51434 0.15642 -0.53284 C 0.20208 -0.62651 0.28351 -0.66559 0.36198 -0.68317 C 0.4033 -0.67947 0.44514 -0.68155 0.48594 -0.6716 C 0.50243 -0.66767 0.51701 -0.65379 0.53108 -0.64154 C 0.61215 -0.57054 0.64149 -0.46739 0.6691 -0.34922 C 0.67379 -0.30458 0.67934 -0.26989 0.67743 -0.22503 C 0.67465 -0.1575 0.68438 -0.08395 0.62535 -0.07678 C 0.5757 -0.06175 0.52188 -0.07771 0.48455 -0.12558 C 0.46875 -0.14593 0.45625 -0.17068 0.4408 -0.19149 C 0.35504 -0.30574 0.44583 -0.16027 0.35903 -0.30759 C 0.34514 -0.36009 0.3309 -0.41721 0.34236 -0.47479 C 0.34879 -0.50717 0.38177 -0.55204 0.4 -0.57216 C 0.45695 -0.63506 0.52101 -0.65171 0.59167 -0.66998 C 0.66701 -0.66513 0.7651 -0.67947 0.81979 -0.58904 C 0.82899 -0.57378 0.8349 -0.55527 0.84236 -0.53839 C 0.86163 -0.42738 0.86597 -0.43409 0.84635 -0.27937 C 0.8408 -0.23428 0.81389 -0.20398 0.79445 -0.17068 C 0.78403 -0.1531 0.77604 -0.13275 0.76476 -0.11633 C 0.72153 -0.05342 0.66406 -0.03839 0.60434 -0.02243 C 0.4441 -0.03839 0.4467 0.00786 0.37465 -0.08811 C 0.37083 -0.10083 0.36042 -0.12928 0.36198 -0.14616 C 0.36406 -0.16975 0.36615 -0.19404 0.37309 -0.21601 C 0.38212 -0.24306 0.41736 -0.27891 0.43385 -0.29279 C 0.48142 -0.33233 0.53889 -0.3624 0.59445 -0.3735 C 0.61111 -0.37674 0.6283 -0.37604 0.64514 -0.37697 C 0.67188 -0.37627 0.69913 -0.38182 0.72535 -0.37535 C 0.73524 -0.3728 0.74201 -0.36009 0.74931 -0.35083 C 0.77795 -0.31499 0.77604 -0.31152 0.79445 -0.26665 C 0.81389 -0.15588 0.83629 -0.0222 0.77899 0.07331 C 0.76441 0.09759 0.75486 0.11355 0.73247 0.12581 C 0.72899 0.12766 0.67934 0.13714 0.67899 0.13714 C 0.65035 0.1339 0.62118 0.13552 0.59306 0.12766 C 0.58056 0.12419 0.57031 0.11193 0.5592 0.10337 C 0.52274 0.07539 0.49965 0.04695 0.47899 -0.00185 C 0.47622 -0.02637 0.47274 -0.0451 0.47743 -0.07123 C 0.48316 -0.10338 0.51354 -0.12142 0.53368 -0.13113 C 0.54792 -0.12859 0.56267 -0.12997 0.57604 -0.12373 C 0.57969 -0.12211 0.6099 -0.08048 0.61129 -0.07863 C 0.61736 -0.05458 0.6184 -0.03238 0.62118 -0.0074 C 0.61823 0.074 0.60972 0.03885 0.52969 0.01873 C 0.46007 -0.01943 0.37778 -0.06961 0.34236 -0.1649 C 0.34184 -0.17183 0.33993 -0.17877 0.3408 -0.18594 C 0.34306 -0.20629 0.34566 -0.22688 0.35191 -0.24561 C 0.36215 -0.27637 0.38889 -0.28423 0.4099 -0.29071 C 0.42917 -0.28747 0.44913 -0.28885 0.46771 -0.28145 C 0.47309 -0.27891 0.47448 -0.2692 0.47743 -0.26272 C 0.4816 -0.2537 0.48594 -0.24468 0.48872 -0.23474 C 0.49306 -0.21947 0.49861 -0.18756 0.49861 -0.18756 C 0.49497 -0.142 0.50469 -0.12026 0.47899 -0.10315 C 0.46493 -0.10754 0.45 -0.1087 0.43663 -0.11633 C 0.42222 -0.12489 0.40885 -0.1531 0.40139 -0.17068 C 0.39583 -0.21277 0.39566 -0.25116 0.42674 -0.27197 C 0.43264 -0.2759 0.44635 -0.27683 0.45208 -0.27752 C 0.50052 -0.26249 0.50208 -0.27498 0.5184 -0.22341 C 0.52066 -0.1908 0.5342 -0.14639 0.51406 -0.12003 C 0.49722 -0.12188 0.48004 -0.12211 0.46337 -0.12558 C 0.4592 -0.12651 0.45486 -0.12905 0.45208 -0.13321 C 0.44705 -0.14061 0.4408 -0.15935 0.4408 -0.15935 C 0.44271 -0.17692 0.44149 -0.19565 0.44653 -0.21207 C 0.45451 -0.23728 0.48108 -0.24653 0.49583 -0.26272 C 0.50521 -0.26133 0.5158 -0.26527 0.52396 -0.25879 C 0.52847 -0.25532 0.52604 -0.24538 0.52674 -0.23821 C 0.52743 -0.23011 0.5276 -0.22179 0.52813 -0.21369 C 0.52743 -0.17854 0.5349 -0.14917 0.52118 -0.12188 C 0.5099 -0.12373 0.49826 -0.1235 0.48733 -0.12743 C 0.47326 -0.13252 0.46979 -0.15241 0.46337 -0.16698 C 0.46042 -0.19427 0.45868 -0.19658 0.46198 -0.22873 C 0.46215 -0.23081 0.46233 -0.23335 0.46337 -0.23474 C 0.4658 -0.23774 0.4691 -0.23936 0.47188 -0.24214 C 0.49167 -0.24006 0.49149 -0.24468 0.49861 -0.22503 C 0.49809 -0.21462 0.50087 -0.20259 0.49722 -0.19334 C 0.49566 -0.18918 0.49028 -0.19334 0.48733 -0.19496 C 0.48385 -0.19727 0.48142 -0.20953 0.48038 -0.21369 C 0.48507 -0.2204 0.48316 -0.22017 0.48733 -0.20629 C 0.48802 -0.20398 0.48958 -0.19658 0.48872 -0.19912 C 0.48438 -0.21069 0.48906 -0.20999 0.48455 -0.20999 " pathEditMode="relative" ptsTypes="ffffffffffffffffffffffffffffffffffffffffffffffffffffffffffffffffffffffffffffffffffffffffffffffffffffffffffffffffffffffffffffffffffffffffffffffffff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9611" y="260648"/>
            <a:ext cx="7467439" cy="954107"/>
          </a:xfrm>
          <a:prstGeom prst="rect">
            <a:avLst/>
          </a:prstGeom>
          <a:solidFill>
            <a:srgbClr val="9A9600"/>
          </a:solidFill>
          <a:ln w="38100"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8. Kde nebývá velký ruch, velké továrny a jezdí se sem často rekreovat lidé z měst?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2168" y="1605700"/>
            <a:ext cx="2088232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na vesnici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6291" y="2615254"/>
            <a:ext cx="2160240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na náměstí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6291" y="3923998"/>
            <a:ext cx="2592288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ve velkoměstě </a:t>
            </a: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089" y="1340768"/>
            <a:ext cx="2951026" cy="1957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570340"/>
            <a:ext cx="3292525" cy="2198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 descr="C:\Users\1Sl1\Desktop\Verča\DUM pro 3 ročník\fotky 2\PA28255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3602" y="3472509"/>
            <a:ext cx="2846281" cy="2134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9553" y="5920729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334" y="5934950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795" y="5992737"/>
            <a:ext cx="900049" cy="77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3" name="Přímá spojnice 12"/>
          <p:cNvCxnSpPr/>
          <p:nvPr/>
        </p:nvCxnSpPr>
        <p:spPr>
          <a:xfrm flipV="1">
            <a:off x="6458819" y="3697598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223311" y="4765814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6012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30342E-6 C 0.02275 -0.00648 0.02431 -0.0037 0.03664 -0.0259 C 0.04775 -0.09182 0.04948 -0.12974 0.02396 -0.17577 C 0.01806 -0.17207 0.01112 -0.16998 0.00643 -0.16513 C 0.0033 -0.16143 0.00348 -0.15495 0.00174 -0.14986 C -0.00781 -0.12466 -0.01718 -0.10176 -0.02048 -0.07401 C -0.01996 -0.06892 -0.02274 -0.06083 -0.01892 -0.05736 C -0.01579 -0.05458 -0.0085 -0.05828 -0.00781 -0.06337 C -0.00503 -0.08025 -0.00711 -0.11818 -0.02673 -0.12627 C -0.07256 -0.11055 -0.06302 -0.12119 -0.07916 -0.07956 C -0.07968 -0.07331 -0.0809 -0.06707 -0.08072 -0.06106 C -0.0802 -0.04672 -0.08055 -0.03122 -0.0776 -0.01642 C -0.07395 0.00046 -0.04218 0.00254 -0.03316 0.00347 C -0.01215 0.00208 0.00938 0.00324 0.03039 -0.00208 C 0.04792 -0.00625 0.05886 -0.03423 0.06511 -0.05019 C 0.06459 -0.07008 0.06684 -0.09135 0.06355 -0.11124 C 0.06233 -0.11772 0.0566 -0.12234 0.05244 -0.12766 C 0.03299 -0.15287 0.01164 -0.16004 -0.01579 -0.16651 C -0.03263 -0.16397 -0.05069 -0.16675 -0.06631 -0.15911 C -0.07326 -0.15588 -0.07343 -0.14408 -0.0776 -0.13668 C -0.08142 -0.13021 -0.08593 -0.12373 -0.09027 -0.11679 C -0.09479 -0.09667 -0.09635 -0.07748 -0.09982 -0.05736 C -0.09704 -0.04556 -0.09739 -0.03215 -0.09184 -0.0222 C -0.08941 -0.01827 -0.08333 -0.01989 -0.07916 -0.02012 C -0.06111 -0.02174 -0.04322 -0.02452 -0.02517 -0.0259 C -0.01631 -0.03608 -0.01458 -0.03955 -0.0125 -0.05389 C -0.01527 -0.07331 -0.01562 -0.09367 -0.02048 -0.11286 C -0.02638 -0.13506 -0.05 -0.14709 -0.06631 -0.15565 C -0.07482 -0.15102 -0.08489 -0.14963 -0.09184 -0.14293 C -0.09548 -0.13899 -0.09513 -0.13159 -0.09496 -0.12627 C -0.09079 -0.01873 -0.11388 -0.03539 -0.0776 -0.01503 C -0.0585 -0.01573 -0.03923 -0.01272 -0.02048 -0.01642 C -0.01441 -0.01827 0.0007 -0.05088 0.0033 -0.05736 C 0.00018 -0.07655 -0.00069 -0.09644 -0.00625 -0.11471 C -0.01284 -0.13668 -0.03923 -0.14755 -0.05694 -0.15194 C -0.075 -0.14917 -0.09357 -0.14963 -0.11076 -0.14293 C -0.11527 -0.14061 -0.11527 -0.13321 -0.11718 -0.12766 C -0.12465 -0.10777 -0.125 -0.10315 -0.12986 -0.08303 C -0.12829 -0.06036 -0.13003 -0.03724 -0.125 -0.01503 C -0.11944 0.00971 -0.07795 0.02914 -0.06006 0.03353 C -0.04982 0.03608 -0.03906 0.03469 -0.02847 0.03538 C 0.03507 0.03399 0.0566 0.05481 0.08577 0.00347 C 0.08785 -0.0185 0.0908 -0.0414 0.08577 -0.06337 C 0.08039 -0.08719 0.04549 -0.13714 0.03351 -0.15194 C -0.01336 -0.20768 -0.05208 -0.23335 -0.11562 -0.25162 C -0.16354 -0.24815 -0.16684 -0.2618 -0.17743 -0.22017 C -0.18038 -0.18178 -0.19444 -0.105 -0.15694 -0.08303 C -0.14826 -0.07863 -0.13767 -0.08025 -0.12829 -0.07771 C -0.09079 -0.08534 -0.07968 -0.07701 -0.06475 -0.11124 C -0.05763 -0.15356 -0.05607 -0.21184 -0.09027 -0.24098 C -0.09305 -0.24283 -0.10711 -0.24723 -0.1092 -0.24792 C -0.121 -0.24538 -0.13298 -0.24515 -0.14409 -0.24098 C -0.16718 -0.2315 -0.18194 -0.176 -0.18697 -0.15194 C -0.18854 -0.12489 -0.19201 -0.09875 -0.18055 -0.07262 C -0.17743 -0.06568 -0.16805 -0.06661 -0.16163 -0.06476 C -0.15156 -0.06198 -0.14149 -0.06106 -0.13142 -0.05967 C -0.05486 -0.07262 -0.00399 -0.06013 0.04619 -0.11818 C 0.04827 -0.12442 0.05278 -0.13044 0.05244 -0.13668 C 0.05105 -0.15935 0.04914 -0.18293 0.04132 -0.20352 C 0.0257 -0.24607 -0.01909 -0.25717 -0.05208 -0.26827 C -0.0934 -0.2611 -0.11093 -0.27035 -0.12673 -0.22942 C -0.12899 -0.2241 -0.12986 -0.21832 -0.13142 -0.213 C -0.13385 -0.17993 -0.14947 -0.12951 -0.11875 -0.11124 C -0.10972 -0.10569 -0.09861 -0.108 -0.08871 -0.10546 C -0.04236 -0.11448 -0.03559 -0.10292 -0.01736 -0.14639 C -0.00972 -0.19126 -0.00312 -0.25023 -0.04583 -0.26642 C -0.06111 -0.26133 -0.0776 -0.25972 -0.09184 -0.25162 C -0.09843 -0.24769 -0.10173 -0.23844 -0.10607 -0.23173 C -0.11788 -0.21161 -0.12447 -0.19103 -0.12986 -0.16836 C -0.12934 -0.15703 -0.13194 -0.1457 -0.12829 -0.13483 C -0.12534 -0.12697 -0.09409 -0.12419 -0.0934 -0.12396 C -0.02673 -0.13067 -0.01423 -0.1198 0.02553 -0.17577 C 0.02934 -0.18756 0.03403 -0.19774 0.03195 -0.21092 C 0.02917 -0.22896 0.02657 -0.247 0.01928 -0.26272 C 0.01494 -0.27151 0.00591 -0.2759 -0.00156 -0.28122 C -0.02343 -0.29626 -0.04722 -0.29834 -0.07135 -0.30528 C -0.08489 -0.30458 -0.09895 -0.30666 -0.1125 -0.30366 C -0.11753 -0.3025 -0.12118 -0.29649 -0.125 -0.29232 C -0.14045 -0.27637 -0.14513 -0.26157 -0.15034 -0.23867 C -0.14947 -0.21924 -0.15225 -0.19843 -0.14722 -0.17947 C -0.14322 -0.16397 -0.0967 -0.1575 -0.08715 -0.15565 C -0.0335 -0.16027 -0.02361 -0.14316 -0.01093 -0.1908 C -0.01406 -0.21624 -0.01458 -0.24168 -0.02048 -0.26642 C -0.02274 -0.27637 -0.02986 -0.284 -0.03472 -0.29232 C -0.05347 -0.32447 -0.075 -0.35037 -0.1092 -0.35523 C -0.14062 -0.34945 -0.13611 -0.35893 -0.14878 -0.33303 C -0.15451 -0.32146 -0.16475 -0.29787 -0.16475 -0.29764 C -0.16527 -0.29163 -0.1651 -0.28539 -0.16631 -0.27937 C -0.1684 -0.26781 -0.18072 -0.23543 -0.16631 -0.22757 C -0.16302 -0.22572 -0.15902 -0.22641 -0.15538 -0.22572 C -0.12829 -0.21601 -0.10833 -0.23335 -0.09184 -0.25532 C -0.08229 -0.28608 -0.07447 -0.33835 -0.0934 -0.36448 C -0.10121 -0.37512 -0.11406 -0.38044 -0.125 -0.38506 C -0.13923 -0.38321 -0.15416 -0.38344 -0.16805 -0.37928 C -0.17517 -0.37697 -0.18072 -0.3476 -0.18229 -0.34043 C -0.18402 -0.321 -0.18645 -0.31013 -0.17899 -0.28862 C -0.17656 -0.28238 -0.15989 -0.28169 -0.15694 -0.28122 C -0.14201 -0.28238 -0.12673 -0.28053 -0.1125 -0.28492 C -0.1092 -0.28585 -0.08489 -0.31152 -0.08229 -0.31453 C -0.0552 -0.37836 -0.09149 -0.44982 -0.14878 -0.45722 C -0.16475 -0.4556 -0.18142 -0.45837 -0.19652 -0.45213 C -0.20121 -0.44959 -0.2 -0.4408 -0.20121 -0.43502 C -0.21006 -0.39478 -0.19739 -0.43872 -0.21076 -0.39593 C -0.2125 -0.37211 -0.21597 -0.33557 -0.21076 -0.31638 C -0.20937 -0.31083 -0.20121 -0.31406 -0.19652 -0.31268 C -0.19218 -0.31152 -0.18819 -0.31013 -0.18385 -0.30898 C -0.11562 -0.31846 -0.121 -0.29996 -0.09826 -0.35361 C -0.09618 -0.37836 -0.0934 -0.40171 -0.09826 -0.42738 C -0.10399 -0.45699 -0.14392 -0.47595 -0.16805 -0.47919 C -0.17916 -0.47618 -0.19079 -0.47595 -0.20121 -0.47017 C -0.20451 -0.46832 -0.20503 -0.46323 -0.2059 -0.45884 C -0.2085 -0.4475 -0.20868 -0.43548 -0.21076 -0.42368 C -0.21284 -0.39848 -0.21475 -0.38668 -0.20902 -0.35708 C -0.20868 -0.355 -0.196 -0.3513 -0.19166 -0.34968 C -0.18211 -0.35037 -0.17204 -0.34783 -0.16319 -0.35176 C -0.15677 -0.35454 -0.15138 -0.38899 -0.15034 -0.39408 C -0.15156 -0.43594 -0.14722 -0.4556 -0.17274 -0.48312 C -0.17621 -0.48705 -0.19739 -0.50417 -0.20121 -0.50532 C -0.21302 -0.50879 -0.2375 -0.50879 -0.2375 -0.50879 C -0.25902 -0.5037 -0.27378 -0.50879 -0.28524 -0.48867 C -0.28819 -0.48358 -0.28993 -0.47757 -0.29149 -0.47202 C -0.29375 -0.46485 -0.29635 -0.44959 -0.29635 -0.44935 C -0.29375 -0.43363 -0.2934 -0.41698 -0.28836 -0.40171 C -0.28697 -0.39778 -0.28211 -0.39732 -0.27881 -0.39593 C -0.26736 -0.39084 -0.25902 -0.38946 -0.24722 -0.38691 C -0.22395 -0.39038 -0.20034 -0.39108 -0.17743 -0.39778 C -0.17187 -0.3994 -0.16736 -0.40518 -0.16475 -0.41073 C -0.16093 -0.4186 -0.1585 -0.43687 -0.1585 -0.43664 C -0.16093 -0.45213 -0.1618 -0.46693 -0.16631 -0.48104 C -0.16996 -0.49283 -0.18281 -0.50347 -0.19166 -0.50879 C -0.22604 -0.5303 -0.21562 -0.52637 -0.24566 -0.52914 C -0.26788 -0.53423 -0.29149 -0.53793 -0.31215 -0.52382 C -0.31979 -0.51226 -0.32135 -0.50463 -0.32343 -0.49052 C -0.32118 -0.47664 -0.32066 -0.46323 -0.31684 -0.44959 C -0.31128 -0.42993 -0.26927 -0.42368 -0.2552 -0.42022 C -0.23246 -0.42137 -0.20937 -0.41998 -0.18697 -0.42368 C -0.18368 -0.42438 -0.1809 -0.429 -0.18055 -0.43293 C -0.17743 -0.47341 -0.17604 -0.47919 -0.19322 -0.50347 C -0.22482 -0.54834 -0.26423 -0.58973 -0.31527 -0.59783 C -0.31961 -0.59528 -0.32708 -0.59575 -0.32812 -0.59043 C -0.3302 -0.57771 -0.3342 -0.51203 -0.30572 -0.50717 C -0.29479 -0.50509 -0.28368 -0.50602 -0.27256 -0.50532 C -0.23888 -0.50902 -0.23836 -0.5 -0.23437 -0.53307 C -0.23663 -0.55597 -0.23663 -0.5791 -0.24097 -0.60153 C -0.24652 -0.63044 -0.28437 -0.65865 -0.30729 -0.66235 C -0.31215 -0.66443 -0.32274 -0.67068 -0.32812 -0.66443 C -0.33072 -0.66143 -0.32899 -0.65588 -0.32968 -0.65148 C -0.32691 -0.60615 -0.33836 -0.55759 -0.29479 -0.54394 C -0.28854 -0.54209 -0.28211 -0.54163 -0.27569 -0.54047 C -0.21458 -0.54972 -0.24305 -0.53932 -0.21545 -0.56059 C -0.21857 -0.58164 -0.22066 -0.60292 -0.225 -0.62373 C -0.22881 -0.64108 -0.25121 -0.64408 -0.26302 -0.6457 C -0.29427 -0.64408 -0.29618 -0.65333 -0.29947 -0.62558 C -0.29791 -0.61078 -0.29774 -0.59552 -0.29479 -0.58095 C -0.29114 -0.56314 -0.26649 -0.5599 -0.2552 -0.55528 C -0.22152 -0.55898 -0.21979 -0.54972 -0.21388 -0.58095 C -0.21649 -0.5976 -0.21684 -0.61517 -0.2217 -0.63113 C -0.22413 -0.63923 -0.24652 -0.65449 -0.25034 -0.65703 C -0.26892 -0.66906 -0.29166 -0.67577 -0.31215 -0.68108 C -0.3184 -0.67877 -0.32708 -0.6797 -0.33125 -0.67368 C -0.33506 -0.6679 -0.33316 -0.65888 -0.33281 -0.65148 C -0.33177 -0.63668 -0.33489 -0.60245 -0.31996 -0.58858 C -0.31006 -0.5791 -0.29722 -0.58187 -0.28524 -0.58095 C -0.25868 -0.58349 -0.24618 -0.57308 -0.23941 -0.59783 C -0.23802 -0.61471 -0.23593 -0.62327 -0.23941 -0.64038 C -0.24392 -0.66397 -0.27309 -0.67923 -0.28993 -0.68664 C -0.2993 -0.6908 -0.30868 -0.69542 -0.3184 -0.69774 C -0.33316 -0.70144 -0.36284 -0.70514 -0.36284 -0.70491 C -0.39652 -0.70329 -0.39843 -0.71346 -0.40243 -0.68478 C -0.3993 -0.66143 -0.39843 -0.63738 -0.39305 -0.61448 C -0.38715 -0.58812 -0.34392 -0.58418 -0.32656 -0.58095 C -0.2927 -0.58488 -0.26458 -0.56915 -0.25364 -0.60153 C -0.25208 -0.62049 -0.24965 -0.62997 -0.2552 -0.64963 C -0.25659 -0.65472 -0.26059 -0.65796 -0.26302 -0.66235 C -0.26788 -0.6723 -0.27118 -0.68062 -0.28055 -0.68664 C -0.29166 -0.6938 -0.29913 -0.69427 -0.31215 -0.69774 C -0.35937 -0.6871 -0.34409 -0.6982 -0.36284 -0.67553 C -0.36701 -0.65703 -0.37204 -0.63738 -0.35191 -0.62743 C -0.34409 -0.62789 -0.28125 -0.61379 -0.27256 -0.64408 C -0.2743 -0.67322 -0.26961 -0.66952 -0.28836 -0.68108 C -0.31961 -0.67553 -0.321 -0.68432 -0.32812 -0.65888 C -0.31631 -0.6087 -0.31354 -0.62558 -0.25989 -0.62743 C -0.2434 -0.66698 -0.27222 -0.68664 -0.30104 -0.69219 C -0.33316 -0.68987 -0.32656 -0.69565 -0.33125 -0.66235 C -0.32916 -0.63113 -0.33263 -0.63969 -0.31215 -0.62743 C -0.30173 -0.62859 -0.28767 -0.62188 -0.28055 -0.63113 C -0.26788 -0.64778 -0.29097 -0.66675 -0.29947 -0.67183 C -0.32135 -0.6649 -0.31996 -0.66906 -0.32656 -0.6457 C -0.31684 -0.64223 -0.31163 -0.63645 -0.3026 -0.63298 C -0.28836 -0.64408 -0.28871 -0.65403 -0.29791 -0.67738 C -0.29965 -0.68178 -0.30538 -0.68224 -0.30902 -0.68478 C -0.3217 -0.67738 -0.31961 -0.67715 -0.3217 -0.66073 C -0.321 -0.65333 -0.32361 -0.64478 -0.31996 -0.63853 C -0.3177 -0.63414 -0.31163 -0.63506 -0.30729 -0.63483 C -0.29843 -0.63437 -0.28958 -0.63599 -0.28055 -0.63668 C -0.27256 -0.66212 -0.29965 -0.67785 -0.31684 -0.68108 C -0.32691 -0.68317 -0.33697 -0.68224 -0.34704 -0.68293 C -0.36597 -0.68016 -0.37083 -0.68455 -0.35816 -0.64408 C -0.35555 -0.63576 -0.34878 -0.62974 -0.34236 -0.62558 C -0.3243 -0.61309 -0.30572 -0.60639 -0.28524 -0.60338 C -0.27847 -0.60407 -0.271 -0.60245 -0.26458 -0.60523 C -0.26267 -0.60615 -0.26284 -0.61009 -0.26302 -0.6124 C -0.26423 -0.62535 -0.26423 -0.63992 -0.271 -0.64963 C -0.27395 -0.6538 -0.27934 -0.65333 -0.28368 -0.65518 C -0.29114 -0.65403 -0.29878 -0.65403 -0.30572 -0.65148 C -0.31423 -0.64848 -0.30572 -0.61587 -0.30416 -0.61078 C -0.30347 -0.60847 -0.30017 -0.60962 -0.29791 -0.60893 C -0.29479 -0.60777 -0.29149 -0.60639 -0.28836 -0.60523 C -0.27465 -0.60592 -0.26059 -0.60384 -0.24722 -0.60708 C -0.23993 -0.60893 -0.24236 -0.62766 -0.24566 -0.63853 C -0.25329 -0.66374 -0.29531 -0.67993 -0.31371 -0.68849 C -0.33125 -0.68779 -0.3526 -0.69935 -0.36614 -0.68664 C -0.37621 -0.67738 -0.36562 -0.6568 -0.36284 -0.64223 C -0.35937 -0.62281 -0.30954 -0.61957 -0.29947 -0.61818 C -0.29375 -0.62003 -0.28489 -0.61749 -0.28211 -0.62373 C -0.26892 -0.6531 -0.29583 -0.66513 -0.31059 -0.67553 C -0.31649 -0.67484 -0.32326 -0.67762 -0.32812 -0.67368 C -0.33958 -0.66466 -0.33263 -0.6272 -0.33125 -0.62188 C -0.33055 -0.61934 -0.32708 -0.61934 -0.325 -0.61818 C -0.30642 -0.61934 -0.28506 -0.61055 -0.26944 -0.62188 C -0.26128 -0.62789 -0.26927 -0.64524 -0.27413 -0.65518 C -0.27621 -0.65958 -0.28246 -0.65611 -0.2868 -0.65703 C -0.29166 -0.65796 -0.29635 -0.65958 -0.30104 -0.66073 C -0.31163 -0.65958 -0.32291 -0.66189 -0.33281 -0.65703 C -0.33628 -0.65518 -0.33454 -0.64824 -0.33437 -0.64408 C -0.33368 -0.62997 -0.33177 -0.60454 -0.31527 -0.59968 C -0.30625 -0.5969 -0.29635 -0.59852 -0.2868 -0.59783 C -0.27152 -0.59968 -0.25607 -0.60107 -0.24097 -0.60338 C -0.23923 -0.60361 -0.23593 -0.60315 -0.23593 -0.60523 C -0.23593 -0.63529 -0.246 -0.66582 -0.27256 -0.67368 C -0.27725 -0.67299 -0.28298 -0.67507 -0.2868 -0.67183 C -0.28958 -0.66952 -0.28767 -0.6642 -0.28836 -0.66073 C -0.28923 -0.65703 -0.29062 -0.65333 -0.29149 -0.64963 C -0.29097 -0.64709 -0.29218 -0.64293 -0.28993 -0.64223 C -0.27413 -0.63645 -0.27569 -0.64108 -0.27569 -0.64963 " pathEditMode="relative" rAng="0" ptsTypes="ffffffffffffffffffffffffffffffffffffffffffffffffffffffffffffffffffffffffffffffffffffffffffffffffffffffffffffffffffffffffffffffffffffffffffffffffffffffffffffffffffffffffffffffffffffffffffffffffffffffffffffffffffffffffffffffffffffffffffA">
                                      <p:cBhvr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90" y="-329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5.05088E-6 C 0.00556 -0.0014 0.01285 0.00138 0.01684 -0.00394 C 0.01979 -0.00787 0.01545 -0.02637 0.01545 -0.02082 C 0.01545 -0.01203 0.01632 -0.00325 0.01684 0.00554 C 0.02795 -0.01689 0.0059 -0.05066 -0.00851 -0.06014 C -0.01562 -0.05898 -0.02326 -0.06037 -0.02969 -0.05644 C -0.03767 -0.05158 -0.04114 -0.02383 -0.04236 -0.01319 C -0.04062 0.01248 -0.04375 0.00994 -0.0283 0.01687 C -0.0092 0.01132 -0.00903 0.01664 -0.00434 -0.00186 C -0.00538 -0.04765 0.00417 -0.06014 -0.02118 -0.07702 C -0.03055 -0.07332 -0.04062 -0.0717 -0.0493 -0.06569 C -0.05208 -0.06384 -0.05243 -0.05852 -0.05364 -0.05459 C -0.05851 -0.03932 -0.06094 -0.02383 -0.06354 -0.00764 C -0.06302 0.00045 -0.06371 0.00901 -0.06198 0.01687 C -0.0592 0.02959 -0.03941 0.02705 -0.03246 0.02798 C 0.00365 0.01618 0.01146 0.02451 0.02379 -0.01689 C 0.02639 -0.05274 0.03108 -0.08604 0.02101 -0.12212 C 0.01337 -0.14964 -0.00503 -0.16328 -0.02396 -0.17091 C -0.05104 -0.16837 -0.0467 -0.17276 -0.06059 -0.1464 C -0.07014 -0.0983 -0.09549 -0.00301 -0.04653 0.01294 C -0.03628 0.01179 -0.02535 0.0141 -0.01562 0.00924 C -0.00399 0.00323 0.00052 -0.034 0.00417 -0.04696 C -0.00104 -0.10523 0.00747 -0.1989 -0.05087 -0.20653 C -0.06771 -0.20468 -0.08507 -0.20584 -0.10156 -0.20075 C -0.10781 -0.1989 -0.11215 -0.19127 -0.11701 -0.18572 C -0.12396 -0.17762 -0.13663 -0.15958 -0.13663 -0.15958 C -0.14062 -0.14362 -0.14531 -0.13183 -0.14375 -0.11449 C -0.14201 -0.09437 -0.14062 -0.07355 -0.13524 -0.05459 C -0.13333 -0.04765 -0.12691 -0.04441 -0.12257 -0.03955 C -0.10156 -0.01689 -0.08264 -0.01504 -0.05642 -0.00949 C -0.03906 -0.01018 -0.02153 -0.00833 -0.00434 -0.01134 C 0.01597 -0.01504 0.0283 -0.03562 0.0408 -0.05459 C 0.04792 -0.08997 0.04844 -0.14016 0.02535 -0.16513 C 0.01701 -0.17415 0.00313 -0.17646 -0.00712 -0.17832 C -0.01319 -0.17646 -0.01962 -0.176 -0.02535 -0.17276 C -0.03767 -0.1656 -0.04444 -0.14548 -0.05364 -0.13322 C -0.05799 -0.11564 -0.06163 -0.10061 -0.06354 -0.08257 C -0.06111 -0.06453 -0.06163 -0.04534 -0.05642 -0.02822 C -0.05521 -0.02406 -0.04983 -0.02591 -0.04653 -0.02637 C -0.03559 -0.02776 -0.025 -0.03123 -0.01424 -0.03377 C 0.00451 -0.05251 0.00538 -0.0606 0.00972 -0.0902 C 0.00556 -0.14386 -0.00538 -0.18548 -0.0493 -0.19705 C -0.08455 -0.19312 -0.08333 -0.20098 -0.10156 -0.16883 C -0.10816 -0.13599 -0.11094 -0.10177 -0.10573 -0.06754 C -0.10208 -0.04441 -0.07118 -0.0199 -0.05503 -0.01689 C -0.04653 -0.01874 -0.03264 -0.01203 -0.02969 -0.02267 C -0.01562 -0.07239 -0.0342 -0.12189 -0.05503 -0.15958 C -0.05955 -0.16768 -0.07274 -0.18988 -0.08038 -0.1952 C -0.08733 -0.20005 -0.10295 -0.20468 -0.10295 -0.20468 C -0.10989 -0.20283 -0.1184 -0.20468 -0.12396 -0.1989 C -0.12812 -0.1945 -0.12812 -0.18548 -0.1283 -0.17832 C -0.13003 -0.10986 -0.13212 -0.02892 -0.07326 -0.00579 C -0.06198 -0.00695 -0.05052 -0.00556 -0.03958 -0.00949 C -0.02847 -0.01342 -0.0243 -0.04742 -0.02118 -0.05829 C -0.02378 -0.10107 -0.01493 -0.18502 -0.06059 -0.1952 C -0.07135 -0.19196 -0.0842 -0.19474 -0.09305 -0.18572 C -0.10139 -0.17739 -0.10712 -0.14825 -0.10712 -0.14825 C -0.11285 -0.10917 -0.11944 -0.06199 -0.08594 -0.04325 C -0.07604 -0.04395 -0.0658 -0.04071 -0.05642 -0.04511 C -0.05312 -0.04672 -0.05434 -0.05389 -0.05364 -0.05829 C -0.0526 -0.06453 -0.05174 -0.07078 -0.05087 -0.07702 C -0.05417 -0.12929 -0.04722 -0.18595 -0.08455 -0.21578 C -0.10503 -0.20237 -0.1 -0.21231 -0.10573 -0.1878 C -0.10868 -0.17531 -0.11424 -0.1501 -0.11424 -0.1501 C -0.11701 -0.11564 -0.11979 -0.07448 -0.09167 -0.06199 C -0.07986 -0.06569 -0.06701 -0.06546 -0.05642 -0.07332 C -0.05208 -0.07656 -0.05087 -0.08535 -0.05087 -0.09205 C -0.05087 -0.13807 -0.04913 -0.22919 -0.09028 -0.25718 C -0.09826 -0.25163 -0.10729 -0.24816 -0.11424 -0.24029 C -0.11996 -0.23382 -0.1191 -0.2056 -0.11979 -0.20075 C -0.12101 -0.19312 -0.12344 -0.18572 -0.12535 -0.17832 C -0.12639 -0.16953 -0.12899 -0.16074 -0.1283 -0.15195 C -0.12656 -0.13091 -0.12326 -0.11009 -0.1184 -0.0902 C -0.11354 -0.07054 -0.08906 -0.06916 -0.0776 -0.06569 C -0.03576 -0.07147 -0.03385 -0.05875 -0.02257 -0.10338 C -0.025 -0.139 -0.0217 -0.17623 -0.02969 -0.21023 C -0.03958 -0.25209 -0.07691 -0.28909 -0.10851 -0.29279 C -0.11927 -0.2884 -0.1309 -0.28632 -0.14097 -0.27961 C -0.15469 -0.27036 -0.15555 -0.24214 -0.15781 -0.22526 C -0.15608 -0.17531 -0.16823 -0.12605 -0.12535 -0.11819 C -0.11128 -0.12258 -0.09635 -0.12327 -0.08316 -0.13137 C -0.07795 -0.13461 -0.07674 -0.14409 -0.07326 -0.1501 C -0.06962 -0.15658 -0.0658 -0.16259 -0.06198 -0.16883 C -0.05052 -0.22272 -0.03802 -0.33326 -0.09305 -0.34344 C -0.10764 -0.33835 -0.12292 -0.3365 -0.13663 -0.32841 C -0.15226 -0.31939 -0.1526 -0.28655 -0.15503 -0.26828 C -0.15243 -0.22249 -0.16441 -0.19474 -0.13524 -0.18202 C -0.12344 -0.18757 -0.11042 -0.18965 -0.1 -0.1989 C -0.09653 -0.20214 -0.09305 -0.244 -0.09305 -0.244 C -0.09392 -0.26828 -0.09358 -0.29279 -0.09583 -0.31708 C -0.09878 -0.34899 -0.12222 -0.36657 -0.14097 -0.37906 C -0.16441 -0.37281 -0.18854 -0.3705 -0.21128 -0.36032 C -0.22413 -0.35454 -0.22726 -0.31846 -0.22969 -0.30412 C -0.2283 -0.281 -0.23038 -0.25695 -0.22535 -0.23451 C -0.22083 -0.21439 -0.20608 -0.20144 -0.19444 -0.18965 C -0.16094 -0.19474 -0.15885 -0.18017 -0.15364 -0.21208 C -0.15278 -0.21763 -0.15278 -0.22341 -0.15226 -0.22896 C -0.15625 -0.2803 -0.15174 -0.33997 -0.19167 -0.36587 C -0.20625 -0.36217 -0.22135 -0.36171 -0.23524 -0.35477 C -0.24722 -0.34853 -0.2533 -0.31985 -0.25642 -0.30597 C -0.25868 -0.27869 -0.25833 -0.24654 -0.23958 -0.23081 C -0.18594 -0.24145 -0.1941 -0.22665 -0.17465 -0.27776 C -0.17326 -0.28585 -0.17066 -0.29372 -0.17049 -0.30204 C -0.16944 -0.3372 -0.16476 -0.42091 -0.20295 -0.43733 C -0.20833 -0.43965 -0.21424 -0.43849 -0.21979 -0.43918 C -0.24097 -0.43733 -0.2625 -0.43918 -0.28316 -0.4334 C -0.29618 -0.4297 -0.32049 -0.39478 -0.32969 -0.38091 C -0.33455 -0.35778 -0.33437 -0.34506 -0.3283 -0.32101 C -0.32691 -0.31523 -0.32587 -0.30852 -0.32257 -0.30412 C -0.31979 -0.30042 -0.30625 -0.29487 -0.30156 -0.29279 C -0.26233 -0.29511 -0.27014 -0.28678 -0.25226 -0.32471 C -0.24531 -0.37374 -0.21875 -0.46162 -0.26198 -0.48613 C -0.26719 -0.48359 -0.27344 -0.48336 -0.2776 -0.4785 C -0.28073 -0.47503 -0.28055 -0.46856 -0.28177 -0.46347 C -0.29132 -0.42276 -0.28073 -0.46069 -0.29028 -0.42785 C -0.2934 -0.39062 -0.30469 -0.35362 -0.27049 -0.34714 C -0.25729 -0.34783 -0.24375 -0.34437 -0.23108 -0.34899 C -0.22448 -0.3513 -0.21337 -0.37582 -0.20989 -0.38276 C -0.20295 -0.41768 -0.19253 -0.48937 -0.21979 -0.51041 C -0.22552 -0.51481 -0.23993 -0.51527 -0.24514 -0.51597 C -0.26337 -0.51527 -0.28194 -0.51805 -0.3 -0.51412 C -0.31319 -0.51134 -0.32743 -0.48498 -0.33385 -0.4711 C -0.33611 -0.44589 -0.34184 -0.43178 -0.33663 -0.40357 C -0.33594 -0.39964 -0.33177 -0.39871 -0.32969 -0.39594 C -0.32118 -0.38461 -0.31823 -0.38137 -0.30573 -0.37906 C -0.29444 -0.3816 -0.28125 -0.3779 -0.27187 -0.38669 C -0.26649 -0.39177 -0.26892 -0.40403 -0.2691 -0.41282 C -0.26944 -0.44103 -0.26962 -0.46948 -0.27326 -0.49723 C -0.2743 -0.50533 -0.27934 -0.51157 -0.28316 -0.51782 C -0.30243 -0.54904 -0.32448 -0.56222 -0.35364 -0.56846 C -0.3993 -0.56153 -0.39983 -0.57725 -0.40851 -0.53678 C -0.40746 -0.51319 -0.41111 -0.48336 -0.4 -0.46162 C -0.39878 -0.4593 -0.38698 -0.44335 -0.38316 -0.44103 C -0.3783 -0.43826 -0.36771 -0.43525 -0.36771 -0.43525 C -0.36302 -0.43595 -0.35746 -0.43387 -0.35364 -0.43733 C -0.34965 -0.44103 -0.34844 -0.45977 -0.34792 -0.46532 C -0.35017 -0.50325 -0.33611 -0.55019 -0.36632 -0.54233 C -0.3816 -0.53215 -0.39375 -0.52152 -0.40156 -0.50093 C -0.39913 -0.48405 -0.39861 -0.46647 -0.39444 -0.45029 C -0.39358 -0.44682 -0.38958 -0.44682 -0.38733 -0.44474 C -0.37101 -0.43086 -0.38038 -0.43456 -0.36493 -0.43155 C -0.33333 -0.43664 -0.31805 -0.42646 -0.30573 -0.45977 C -0.3033 -0.48659 -0.30017 -0.52267 -0.3184 -0.54048 C -0.32309 -0.54511 -0.32969 -0.54395 -0.33524 -0.54603 C -0.37239 -0.53863 -0.37882 -0.54719 -0.39722 -0.51597 C -0.40399 -0.48937 -0.4092 -0.47688 -0.39722 -0.44103 C -0.39427 -0.43225 -0.3776 -0.42785 -0.3776 -0.42785 C -0.34444 -0.43294 -0.34028 -0.42276 -0.33108 -0.45607 C -0.32969 -0.48567 -0.32257 -0.5273 -0.33524 -0.55366 C -0.33958 -0.56268 -0.34566 -0.56985 -0.35087 -0.57795 C -0.35434 -0.58326 -0.36111 -0.58026 -0.36632 -0.58165 C -0.38055 -0.5754 -0.39358 -0.57818 -0.39722 -0.55736 C -0.39913 -0.54626 -0.4 -0.5236 -0.4 -0.5236 C -0.39687 -0.47919 -0.40434 -0.45283 -0.37049 -0.44659 C -0.35972 -0.44844 -0.34809 -0.44635 -0.33819 -0.45214 C -0.3309 -0.4563 -0.32118 -0.4748 -0.32118 -0.4748 C -0.31823 -0.48567 -0.31198 -0.49515 -0.31128 -0.50671 C -0.31024 -0.52545 -0.30972 -0.54464 -0.31267 -0.56291 C -0.31371 -0.56939 -0.3191 -0.57332 -0.32257 -0.57795 C -0.33576 -0.59552 -0.34618 -0.59344 -0.36493 -0.59483 C -0.37153 -0.59413 -0.3783 -0.59552 -0.38455 -0.59298 C -0.38924 -0.5909 -0.39167 -0.5835 -0.39583 -0.5798 C -0.40712 -0.54742 -0.40347 -0.5643 -0.40712 -0.52915 C -0.40469 -0.51157 -0.40434 -0.49353 -0.4 -0.47665 C -0.39618 -0.46254 -0.37743 -0.46231 -0.3691 -0.45977 C -0.33229 -0.46694 -0.34705 -0.45745 -0.33108 -0.48405 C -0.33194 -0.50463 -0.33055 -0.52591 -0.33385 -0.54603 C -0.33715 -0.56638 -0.3618 -0.57286 -0.37326 -0.57609 C -0.38403 -0.57494 -0.39531 -0.57656 -0.40573 -0.57239 C -0.41024 -0.57054 -0.41562 -0.55921 -0.41562 -0.55921 C -0.42187 -0.50787 -0.41736 -0.47526 -0.38177 -0.45977 C -0.3533 -0.46231 -0.36267 -0.45514 -0.35642 -0.48405 C -0.35746 -0.51342 -0.35573 -0.53701 -0.37326 -0.55736 C -0.37587 -0.5606 -0.38003 -0.56083 -0.38316 -0.56291 C -0.40035 -0.55667 -0.40069 -0.55875 -0.40712 -0.53863 C -0.40937 -0.52337 -0.41163 -0.51157 -0.41267 -0.49538 C -0.40469 -0.44659 -0.40955 -0.4593 -0.3691 -0.46162 C -0.36354 -0.47133 -0.36198 -0.47966 -0.36059 -0.49168 C -0.36198 -0.50741 -0.36285 -0.52313 -0.36493 -0.53863 C -0.36736 -0.55713 -0.40399 -0.56569 -0.41424 -0.56846 C -0.4368 -0.56731 -0.45972 -0.57054 -0.48177 -0.56476 C -0.48576 -0.56384 -0.48559 -0.55505 -0.48594 -0.54973 C -0.48663 -0.53655 -0.48767 -0.5229 -0.48455 -0.51041 C -0.48264 -0.50278 -0.47639 -0.49885 -0.47187 -0.49353 C -0.44722 -0.4637 -0.425 -0.45792 -0.39305 -0.45029 C -0.3809 -0.45167 -0.3684 -0.45075 -0.35642 -0.45422 C -0.35434 -0.45491 -0.35364 -0.45884 -0.35364 -0.46162 C -0.35364 -0.49723 -0.35764 -0.51342 -0.37465 -0.53678 C -0.38212 -0.53609 -0.38993 -0.5377 -0.39722 -0.5347 C -0.40295 -0.53239 -0.40764 -0.51088 -0.40989 -0.50486 C -0.4059 -0.45838 -0.4118 -0.46763 -0.37326 -0.4748 C -0.35989 -0.49307 -0.35642 -0.49816 -0.35364 -0.5236 C -0.35503 -0.53539 -0.35139 -0.55066 -0.35781 -0.55921 C -0.3625 -0.56546 -0.37153 -0.55898 -0.3776 -0.55551 C -0.37934 -0.55459 -0.38055 -0.54325 -0.38177 -0.54048 C -0.38437 -0.5347 -0.3875 -0.52915 -0.39028 -0.5236 C -0.38924 -0.50787 -0.3908 -0.49168 -0.38733 -0.47665 C -0.38628 -0.47179 -0.38055 -0.47202 -0.3776 -0.46902 C -0.3618 -0.45283 -0.37726 -0.46069 -0.35781 -0.45422 C -0.34601 -0.45607 -0.33368 -0.45422 -0.32257 -0.45977 C -0.31944 -0.46139 -0.32101 -0.46856 -0.32118 -0.47295 C -0.32153 -0.49053 -0.32118 -0.50833 -0.32396 -0.52545 C -0.32778 -0.54788 -0.34774 -0.55112 -0.36059 -0.55551 C -0.3934 -0.54696 -0.39479 -0.55528 -0.40851 -0.5273 C -0.41371 -0.49585 -0.41424 -0.47364 -0.40851 -0.43918 C -0.40816 -0.43687 -0.39809 -0.43317 -0.39444 -0.43155 C -0.38594 -0.43525 -0.37552 -0.43479 -0.3691 -0.44288 C -0.36424 -0.44913 -0.36493 -0.46902 -0.36493 -0.46902 C -0.36632 -0.53747 -0.35243 -0.54696 -0.39167 -0.5347 C -0.39913 -0.52152 -0.40017 -0.50995 -0.40156 -0.49353 C -0.39948 -0.45699 -0.40417 -0.46601 -0.38594 -0.45422 C -0.38038 -0.45491 -0.37448 -0.45375 -0.3691 -0.45607 C -0.3618 -0.45907 -0.36076 -0.47434 -0.3592 -0.4822 C -0.36094 -0.54973 -0.35052 -0.54349 -0.39583 -0.54048 C -0.39792 -0.53308 -0.40226 -0.5273 -0.40434 -0.5199 C -0.40555 -0.51504 -0.40521 -0.50995 -0.40573 -0.50486 C -0.40486 -0.49538 -0.40781 -0.48359 -0.40295 -0.47665 C -0.39687 -0.46763 -0.38264 -0.49353 -0.38038 -0.49723 C -0.37639 -0.51851 -0.37205 -0.52869 -0.38038 -0.55366 C -0.3816 -0.55713 -0.38611 -0.55482 -0.38889 -0.55551 C -0.39305 -0.55482 -0.39739 -0.55528 -0.40156 -0.55366 C -0.40989 -0.55042 -0.40851 -0.52128 -0.40851 -0.51597 " pathEditMode="relative" ptsTypes="ffffffffffffffffffffffffffffffffffffffffffffffffffffffffffffffffffffffffffffffffffffffffffffffffffffffffffffffffffffffffffffffffffffffffffffffffffffffffffff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21832E-6 C 0.00139 0.00116 0.0026 0.00439 0.00416 0.0037 C 0.00607 0.00278 0.00711 -0.00093 0.00711 -0.0037 C 0.00711 -0.01642 0.0059 -0.02891 0.00416 -0.0414 C 0.00277 -0.05065 -0.00365 -0.05944 -0.00851 -0.06568 C -0.02535 -0.06244 -0.0283 -0.06637 -0.01684 -0.02243 C -0.01546 -0.01711 -0.00921 -0.01804 -0.00556 -0.01503 C 0.0052 -0.00624 0.0125 -0.00208 0.02534 -4.21832E-6 C 0.02864 -0.00116 0.03264 -0.00069 0.03524 -0.0037 C 0.03698 -0.00578 0.0368 -0.00994 0.03663 -0.01318 C 0.03628 -0.02706 0.03576 -0.04093 0.03385 -0.05435 C 0.02986 -0.08118 0.01093 -0.10523 -0.00851 -0.10893 C -0.02934 -0.11818 -0.03611 -0.10823 -0.04792 -0.08811 C -0.05365 -0.03538 -0.05764 -0.00278 -0.02396 0.02243 C 0.02569 0.02035 0.01927 0.03677 0.02968 -0.00948 C 0.03229 -0.0488 0.03281 -0.09112 0.01684 -0.12581 C 0.01145 -0.1376 0.0085 -0.15564 -0.00139 -0.15957 C -0.01997 -0.16698 -0.01059 -0.16443 -0.02952 -0.16698 C -0.03941 -0.16513 -0.04983 -0.16605 -0.05921 -0.16142 C -0.06355 -0.15934 -0.07483 -0.13205 -0.07605 -0.12951 C -0.08559 -0.08256 -0.08559 -0.03145 -0.05625 -4.21832E-6 C -0.0349 -0.02359 -0.05139 -0.05412 -0.06059 -0.07886 C -0.06511 -0.09066 -0.06684 -0.10615 -0.07743 -0.11078 C -0.0816 -0.11008 -0.08664 -0.1124 -0.09011 -0.10893 C -0.09323 -0.10569 -0.09323 -0.09898 -0.09427 -0.09389 C -0.1007 -0.06059 -0.09028 -0.09644 -0.1 -0.06568 C -0.09723 -0.04533 -0.09566 -0.0229 -0.08021 -0.01133 C -0.07587 -0.00809 -0.07084 -0.0074 -0.06615 -0.00555 C -0.05209 -0.00879 -0.03716 -0.00763 -0.02396 -0.01503 C -0.0198 -0.01735 -0.01945 -0.0259 -0.01962 -0.03192 C -0.02118 -0.10754 -0.01285 -0.17599 -0.07188 -0.19889 C -0.08351 -0.19635 -0.09601 -0.19773 -0.10695 -0.19149 C -0.11337 -0.18779 -0.12587 -0.15379 -0.12813 -0.14824 C -0.13646 -0.09713 -0.14202 -0.09089 -0.13091 -0.03747 C -0.129 -0.02821 -0.11216 -0.02405 -0.10851 -0.02243 C -0.09809 -0.02498 -0.08733 -0.02544 -0.07743 -0.03006 C -0.05191 -0.04209 -0.04271 -0.07516 -0.03386 -0.105 C -0.03559 -0.15957 -0.02743 -0.19773 -0.05921 -0.23081 C -0.07084 -0.22572 -0.08403 -0.22479 -0.09427 -0.21577 C -0.10608 -0.20537 -0.10938 -0.15819 -0.11129 -0.14084 C -0.11042 -0.12072 -0.11216 -0.10014 -0.10851 -0.08071 C -0.10504 -0.06175 -0.08507 -0.05227 -0.07327 -0.05065 C -0.04306 -0.05504 -0.04219 -0.0525 -0.02535 -0.08441 C -0.02188 -0.1272 -0.0191 -0.14801 -0.02813 -0.19704 C -0.02986 -0.20675 -0.04966 -0.22664 -0.05625 -0.23266 C -0.06528 -0.2315 -0.07483 -0.23381 -0.08316 -0.22895 C -0.08907 -0.22549 -0.09566 -0.19704 -0.09723 -0.19149 C -0.10209 -0.14801 -0.10834 -0.08418 -0.07188 -0.06198 C -0.06563 -0.05828 -0.05868 -0.05689 -0.05209 -0.05435 C -0.02014 -0.05597 -0.0165 -0.04232 -0.00556 -0.07331 C -0.00348 -0.07909 -0.00278 -0.0858 -0.00139 -0.09204 C -0.00764 -0.16883 0.00139 -0.17091 -0.02952 -0.21207 C -0.04132 -0.20883 -0.05417 -0.20999 -0.06476 -0.20259 C -0.06875 -0.19982 -0.07674 -0.16073 -0.07743 -0.15772 C -0.0698 -0.09343 -0.07952 -0.05458 -0.03525 -0.03192 C -0.02934 -0.02891 -0.02292 -0.02821 -0.01684 -0.02636 C 0.02569 -0.03585 0.04027 -0.0222 0.04375 -0.07516 C 0.04184 -0.09574 0.04218 -0.11702 0.03802 -0.13691 C 0.03645 -0.14454 0.0309 -0.14986 0.02673 -0.15564 C 0.0059 -0.18501 -0.00157 -0.18386 -0.0323 -0.18756 C -0.05868 -0.18062 -0.05677 -0.18409 -0.06476 -0.15194 C -0.0573 -0.0895 -0.06806 -0.06221 -0.02813 -0.0414 C -0.02361 -0.03908 -0.01875 -0.03747 -0.01407 -0.03562 C 0.0335 -0.04995 0.02899 -0.03631 0.04375 -0.08441 C 0.04236 -0.11078 0.04305 -0.13737 0.03941 -0.16327 C 0.03819 -0.17183 0.03333 -0.17854 0.02968 -0.18571 C 0.01441 -0.21577 0.00104 -0.22549 -0.02535 -0.23081 C -0.03941 -0.22895 -0.054 -0.23057 -0.06754 -0.22525 C -0.06962 -0.22456 -0.09341 -0.18895 -0.09427 -0.18756 C -0.11094 -0.13529 -0.11094 -0.05897 -0.06615 -0.03377 C -0.0191 -0.03585 -0.02848 -0.02313 -0.01129 -0.06568 C -0.00903 -0.09852 -0.00643 -0.1228 -0.01546 -0.15957 C -0.02622 -0.20305 -0.0625 -0.22965 -0.09289 -0.23821 C -0.10556 -0.23636 -0.11875 -0.23797 -0.13091 -0.23266 C -0.14184 -0.2278 -0.14271 -0.19126 -0.14497 -0.18016 C -0.14271 -0.15634 -0.14289 -0.13205 -0.13802 -0.10893 C -0.13646 -0.10176 -0.13056 -0.0976 -0.12674 -0.09204 C -0.11233 -0.07192 -0.10365 -0.0629 -0.08316 -0.05828 C -0.07379 -0.06198 -0.06302 -0.06221 -0.05486 -0.06938 C -0.05105 -0.07262 -0.04532 -0.11055 -0.04497 -0.11263 C -0.04688 -0.14385 -0.04584 -0.17576 -0.0507 -0.20652 C -0.05209 -0.21577 -0.05886 -0.22179 -0.06337 -0.22895 C -0.08664 -0.26642 -0.11007 -0.29348 -0.14653 -0.30019 C -0.18664 -0.29602 -0.18108 -0.30504 -0.19861 -0.26642 C -0.20591 -0.2234 -0.20834 -0.17623 -0.19861 -0.13321 C -0.19445 -0.11517 -0.18264 -0.10199 -0.17466 -0.08626 C -0.16875 -0.0747 -0.14514 -0.06545 -0.13802 -0.06198 C -0.09879 -0.06869 -0.08785 -0.05643 -0.08021 -0.105 C -0.08125 -0.12512 -0.08056 -0.14524 -0.08316 -0.16513 C -0.08542 -0.18293 -0.09827 -0.20976 -0.10556 -0.2234 C -0.12622 -0.26272 -0.14566 -0.28654 -0.17882 -0.30389 C -0.21476 -0.29764 -0.21337 -0.30666 -0.22674 -0.26827 C -0.22726 -0.26203 -0.22709 -0.25555 -0.22813 -0.24954 C -0.22934 -0.24237 -0.23403 -0.23636 -0.23386 -0.22895 C -0.23316 -0.18178 -0.23351 -0.13599 -0.19427 -0.12951 C -0.18212 -0.13136 -0.16927 -0.12951 -0.15764 -0.13506 C -0.15 -0.13853 -0.14514 -0.17993 -0.14358 -0.18941 C -0.1448 -0.24214 -0.13577 -0.26388 -0.17188 -0.2796 C -0.18403 -0.27891 -0.19671 -0.28192 -0.20851 -0.27775 C -0.22448 -0.2722 -0.23143 -0.23659 -0.23664 -0.21947 C -0.23872 -0.18964 -0.24671 -0.14894 -0.22813 -0.12581 C -0.22327 -0.1198 -0.20521 -0.11448 -0.2 -0.11263 C -0.14601 -0.1198 -0.14184 -0.10291 -0.12813 -0.16142 C -0.12188 -0.2197 -0.12657 -0.26619 -0.17188 -0.28515 C -0.17865 -0.28793 -0.18594 -0.28631 -0.19289 -0.287 C -0.22761 -0.28168 -0.23403 -0.28885 -0.25209 -0.25324 C -0.25348 -0.24769 -0.25643 -0.24237 -0.25625 -0.23636 C -0.25504 -0.20675 -0.25382 -0.17669 -0.24792 -0.14824 C -0.24618 -0.13969 -0.23924 -0.1346 -0.23386 -0.12951 C -0.21077 -0.108 -0.2073 -0.10962 -0.18316 -0.1013 C -0.12327 -0.108 -0.1158 -0.08626 -0.1 -0.14454 C -0.09254 -0.20513 -0.10157 -0.26619 -0.14358 -0.29463 C -0.16094 -0.29024 -0.18091 -0.29417 -0.19584 -0.28145 C -0.20504 -0.27359 -0.20695 -0.24029 -0.20695 -0.24029 C -0.20608 -0.21531 -0.20764 -0.18987 -0.20417 -0.16513 C -0.20278 -0.15587 -0.1974 -0.14824 -0.19289 -0.14084 C -0.17587 -0.11263 -0.15868 -0.10708 -0.13386 -0.0976 C -0.09375 -0.10153 -0.09323 -0.09181 -0.07605 -0.13321 C -0.07379 -0.16698 -0.07066 -0.19727 -0.0816 -0.23266 C -0.09358 -0.27105 -0.13143 -0.28631 -0.15764 -0.29463 C -0.20955 -0.28908 -0.23386 -0.31013 -0.24792 -0.24954 C -0.2474 -0.22456 -0.24948 -0.19935 -0.24653 -0.17461 C -0.24566 -0.16698 -0.24011 -0.16189 -0.23664 -0.15564 C -0.21789 -0.12234 -0.21007 -0.11679 -0.18021 -0.10893 C -0.17223 -0.11078 -0.16302 -0.1087 -0.15625 -0.11448 C -0.15 -0.1198 -0.1448 -0.16859 -0.14358 -0.17646 C -0.14497 -0.1945 -0.14462 -0.213 -0.14792 -0.23081 C -0.15313 -0.25879 -0.17813 -0.28816 -0.19584 -0.30204 C -0.20938 -0.30134 -0.22327 -0.30412 -0.23664 -0.30019 C -0.25313 -0.29533 -0.26268 -0.24653 -0.26615 -0.22895 C -0.25903 -0.15587 -0.27066 -0.15379 -0.2408 -0.12188 C -0.23282 -0.12512 -0.22361 -0.12488 -0.21684 -0.13136 C -0.21268 -0.13529 -0.21111 -0.14339 -0.21129 -0.15009 C -0.2125 -0.19519 -0.21528 -0.24052 -0.22118 -0.28515 C -0.2224 -0.29394 -0.22778 -0.30111 -0.2323 -0.30782 C -0.25417 -0.34112 -0.27535 -0.34783 -0.30695 -0.35083 C -0.31875 -0.34783 -0.33125 -0.34783 -0.34219 -0.34158 C -0.35157 -0.33626 -0.35973 -0.31476 -0.36476 -0.30389 C -0.37014 -0.2574 -0.37518 -0.19658 -0.34219 -0.16513 C -0.33386 -0.15726 -0.31806 -0.15333 -0.30851 -0.15009 C -0.26164 -0.17021 -0.26216 -0.15611 -0.25486 -0.21022 C -0.25677 -0.23451 -0.2566 -0.25948 -0.26059 -0.2833 C -0.26511 -0.31082 -0.29063 -0.3432 -0.31129 -0.35083 C -0.31754 -0.35315 -0.32431 -0.35199 -0.33091 -0.35268 C -0.34879 -0.35014 -0.36702 -0.35106 -0.38455 -0.34528 C -0.39931 -0.34043 -0.41007 -0.3136 -0.41684 -0.29834 C -0.41111 -0.25555 -0.41493 -0.21323 -0.38021 -0.19704 C -0.37483 -0.1945 -0.36893 -0.19588 -0.36337 -0.19519 C -0.32032 -0.20629 -0.31025 -0.19241 -0.3 -0.23821 C -0.29688 -0.29625 -0.30139 -0.36425 -0.34792 -0.3846 C -0.40139 -0.37049 -0.38438 -0.38784 -0.4 -0.34158 C -0.40591 -0.28885 -0.40296 -0.23497 -0.35921 -0.22132 C -0.35122 -0.22317 -0.34254 -0.22225 -0.33525 -0.2271 C -0.32934 -0.23104 -0.32952 -0.26388 -0.32952 -0.26457 C -0.33091 -0.29926 -0.32605 -0.35592 -0.35486 -0.37905 C -0.3573 -0.3809 -0.37361 -0.38691 -0.37743 -0.3883 C -0.42396 -0.37766 -0.41632 -0.39177 -0.42952 -0.34713 C -0.43507 -0.30273 -0.43872 -0.2463 -0.39723 -0.24029 C -0.35313 -0.24792 -0.35452 -0.23381 -0.34653 -0.27775 C -0.34844 -0.30643 -0.34618 -0.33626 -0.35209 -0.36402 C -0.3573 -0.38853 -0.40157 -0.41166 -0.41823 -0.42021 C -0.46511 -0.41559 -0.47223 -0.43085 -0.48733 -0.38645 C -0.48542 -0.35083 -0.48646 -0.31476 -0.4816 -0.2796 C -0.48021 -0.26943 -0.47361 -0.26156 -0.46893 -0.25324 C -0.44167 -0.20444 -0.41146 -0.18663 -0.36754 -0.17253 C -0.29028 -0.18432 -0.28507 -0.15287 -0.27466 -0.21577 C -0.27743 -0.23705 -0.27778 -0.25925 -0.28316 -0.2796 C -0.28507 -0.28677 -0.2915 -0.29001 -0.29584 -0.29463 C -0.32813 -0.32909 -0.3599 -0.34066 -0.4 -0.35268 C -0.45782 -0.34228 -0.46198 -0.35384 -0.49427 -0.31707 C -0.50608 -0.28631 -0.50382 -0.23566 -0.47743 -0.21947 C -0.47188 -0.216 -0.46528 -0.21832 -0.45921 -0.21762 C -0.42084 -0.20513 -0.41337 -0.20421 -0.37188 -0.21022 C -0.35695 -0.22109 -0.34775 -0.22549 -0.34497 -0.24954 C -0.34914 -0.28076 -0.35087 -0.3129 -0.35764 -0.34343 C -0.36337 -0.36933 -0.39549 -0.38229 -0.41268 -0.38645 C -0.45 -0.37211 -0.44896 -0.3839 -0.45209 -0.34158 C -0.45105 -0.28562 -0.46268 -0.25763 -0.42257 -0.24584 C -0.41511 -0.24653 -0.40677 -0.24329 -0.4 -0.24769 C -0.39254 -0.25231 -0.39236 -0.27105 -0.3915 -0.2796 C -0.39341 -0.30019 -0.39393 -0.32123 -0.39723 -0.34158 C -0.40139 -0.36656 -0.42431 -0.40564 -0.44358 -0.41281 C -0.45035 -0.41536 -0.45764 -0.41397 -0.46476 -0.41466 C -0.49063 -0.41952 -0.51181 -0.42761 -0.52813 -0.39223 C -0.52118 -0.32516 -0.53091 -0.29278 -0.48316 -0.27405 C -0.45209 -0.27613 -0.45469 -0.26665 -0.44792 -0.29834 C -0.45591 -0.3698 -0.44254 -0.38969 -0.48455 -0.40911 C -0.49341 -0.40472 -0.50365 -0.40333 -0.51129 -0.39593 C -0.51441 -0.39292 -0.5132 -0.38599 -0.51407 -0.3809 C -0.51511 -0.37535 -0.51598 -0.36957 -0.51684 -0.36402 C -0.5125 -0.31152 -0.52726 -0.28006 -0.49584 -0.27405 C -0.48542 -0.2766 -0.47448 -0.2759 -0.46476 -0.28145 C -0.45348 -0.28793 -0.454 -0.31776 -0.45209 -0.33025 C -0.45382 -0.36008 -0.44809 -0.37072 -0.46059 -0.38645 C -0.46389 -0.38529 -0.46736 -0.38506 -0.47032 -0.38275 C -0.48021 -0.37512 -0.4882 -0.34389 -0.4915 -0.33025 C -0.48959 -0.27174 -0.49653 -0.27706 -0.45486 -0.29093 C -0.44792 -0.31406 -0.44844 -0.34574 -0.46476 -0.36031 C -0.47379 -0.35846 -0.49549 -0.3624 -0.5 -0.34343 C -0.50191 -0.33557 -0.50087 -0.32701 -0.50139 -0.31892 C -0.5 -0.30643 -0.504 -0.29047 -0.49723 -0.28145 C -0.49271 -0.27544 -0.48056 -0.28053 -0.47882 -0.28885 C -0.47118 -0.32678 -0.47535 -0.35569 -0.5 -0.36216 C -0.51546 -0.35962 -0.51337 -0.36147 -0.51546 -0.34158 C -0.51181 -0.30597 -0.51563 -0.28446 -0.48872 -0.27197 C -0.4816 -0.27382 -0.46962 -0.2685 -0.46754 -0.27775 C -0.44983 -0.355 -0.45122 -0.35268 -0.47466 -0.36031 C -0.48559 -0.35546 -0.48907 -0.32863 -0.4915 -0.31522 C -0.48959 -0.28955 -0.49393 -0.27521 -0.47743 -0.26457 C -0.46806 -0.26966 -0.45782 -0.2722 -0.44931 -0.2796 C -0.44636 -0.28215 -0.44497 -0.28793 -0.44497 -0.29278 C -0.44497 -0.31476 -0.44792 -0.33649 -0.44931 -0.35846 C -0.4573 -0.35661 -0.46563 -0.35638 -0.47327 -0.35268 C -0.48073 -0.34898 -0.48559 -0.33094 -0.48872 -0.32262 C -0.48716 -0.284 -0.49358 -0.2766 -0.46754 -0.287 C -0.46129 -0.30412 -0.46233 -0.31452 -0.46337 -0.33395 C -0.46563 -0.33141 -0.46927 -0.33025 -0.47032 -0.32655 C -0.475 -0.31129 -0.47188 -0.28908 -0.46337 -0.27775 C -0.44306 -0.28747 -0.42761 -0.28747 -0.44931 -0.33973 C -0.45243 -0.34736 -0.46233 -0.33719 -0.46893 -0.3358 C -0.47535 -0.32562 -0.47657 -0.31614 -0.48021 -0.30389 C -0.47934 -0.29834 -0.48021 -0.2914 -0.47743 -0.287 C -0.47605 -0.28469 -0.475 -0.29186 -0.47466 -0.29463 C -0.47361 -0.30389 -0.47379 -0.31337 -0.47327 -0.32262 C -0.47379 -0.33326 -0.46997 -0.34574 -0.47466 -0.35453 C -0.48004 -0.36471 -0.49549 -0.33626 -0.49584 -0.3358 C -0.49757 -0.31846 -0.50296 -0.30712 -0.49723 -0.28885 C -0.49427 -0.27983 -0.48438 -0.27174 -0.47882 -0.26642 C -0.46997 -0.26827 -0.46042 -0.26735 -0.45209 -0.27197 C -0.44254 -0.27729 -0.43976 -0.30643 -0.43802 -0.31707 C -0.43941 -0.3358 -0.43976 -0.355 -0.44219 -0.3735 C -0.44254 -0.3765 -0.44427 -0.37997 -0.44653 -0.3809 C -0.45018 -0.38229 -0.454 -0.37974 -0.45764 -0.37905 C -0.4625 -0.3728 -0.46858 -0.36841 -0.47327 -0.36216 C -0.48125 -0.35153 -0.48403 -0.33511 -0.49011 -0.32262 C -0.48872 -0.31383 -0.4915 -0.30134 -0.48594 -0.29648 C -0.46615 -0.27937 -0.46268 -0.29648 -0.45764 -0.30967 C -0.45591 -0.32932 -0.44532 -0.36425 -0.46059 -0.3772 C -0.49184 -0.3624 -0.48143 -0.37488 -0.48872 -0.34528 C -0.48785 -0.33719 -0.48785 -0.32863 -0.48594 -0.32077 C -0.48525 -0.31822 -0.48455 -0.32586 -0.48455 -0.3284 C -0.48455 -0.34274 -0.48421 -0.35731 -0.48594 -0.37142 C -0.48646 -0.37604 -0.49254 -0.37419 -0.49584 -0.37535 C -0.49948 -0.37396 -0.50382 -0.37442 -0.50695 -0.37142 C -0.50955 -0.36887 -0.51111 -0.36448 -0.51129 -0.36031 C -0.5132 -0.32169 -0.51598 -0.30504 -0.4915 -0.29463 C -0.47587 -0.30504 -0.48559 -0.34875 -0.48594 -0.36216 C -0.48924 -0.36147 -0.49306 -0.36286 -0.49584 -0.36031 C -0.50122 -0.35523 -0.50226 -0.33441 -0.50417 -0.32655 C -0.50365 -0.31776 -0.50608 -0.30782 -0.50278 -0.30019 C -0.50122 -0.29672 -0.49601 -0.30065 -0.49427 -0.30389 C -0.49167 -0.30851 -0.49236 -0.31522 -0.4915 -0.32077 C -0.49271 -0.37165 -0.48056 -0.38229 -0.50695 -0.3772 C -0.51528 -0.35546 -0.51389 -0.3506 -0.51268 -0.32262 C -0.50591 -0.32609 -0.50851 -0.32262 -0.50851 -0.3358 " pathEditMode="relative" ptsTypes="ffffffffffffffffffffffffffffffffffffffffffffffffffffffffffffffffffffffffffffffffffffffffffffffffffffffffffffffffffffffffffffffffffffffffffffffffffffffffffffffffffffffffffffffffffffffffffffffffffffffffffffffff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7564" y="332656"/>
            <a:ext cx="7308812" cy="523220"/>
          </a:xfrm>
          <a:prstGeom prst="rect">
            <a:avLst/>
          </a:prstGeom>
          <a:solidFill>
            <a:srgbClr val="9A9600"/>
          </a:solidFill>
          <a:ln w="38100"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9. Kde bývají průmyslové podniky a továrny?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28184" y="1488457"/>
            <a:ext cx="2160240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na venkově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65691" y="3356992"/>
            <a:ext cx="2736304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ve středu města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57579" y="5157706"/>
            <a:ext cx="3744416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v okrajových částí měst</a:t>
            </a: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799" y="1712896"/>
            <a:ext cx="4765376" cy="3112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321" y="5799674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799674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69" y="5877272"/>
            <a:ext cx="900049" cy="77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3969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0.00024 C 0.00452 -0.0215 0.00486 -0.03168 0.01406 -0.04856 C 0.0224 -0.08788 0.03212 -0.12603 0.04497 -0.16304 C 0.0507 -0.19819 0.05972 -0.23149 0.06615 -0.26618 C 0.07205 -0.29879 0.07275 -0.33279 0.07466 -0.36563 C 0.07813 -0.25832 0.04722 -0.18848 0.11406 -0.15934 C 0.12865 -0.16443 0.14393 -0.16651 0.15764 -0.17437 C 0.18629 -0.19102 0.2092 -0.23589 0.22396 -0.26988 C 0.24792 -0.32492 0.26893 -0.3765 0.27882 -0.43894 C 0.28177 -0.48589 0.27986 -0.46808 0.28299 -0.49352 C 0.28247 -0.51086 0.2842 -0.52867 0.2816 -0.54579 C 0.28073 -0.55157 0.27865 -0.53492 0.27743 -0.52913 C 0.27292 -0.50878 0.27327 -0.50878 0.27031 -0.48774 C 0.26841 -0.44888 0.26302 -0.41258 0.26198 -0.37326 C 0.26337 -0.30989 0.22726 -0.13205 0.3 -0.08256 C 0.31545 -0.0851 0.33177 -0.08302 0.34636 -0.09019 C 0.35747 -0.09528 0.36597 -0.10776 0.37466 -0.11817 C 0.39584 -0.14361 0.43768 -0.20351 0.45625 -0.23265 C 0.53472 -0.35522 0.60903 -0.47247 0.62813 -0.63575 C 0.62726 -0.682 0.62778 -0.72849 0.62535 -0.77474 C 0.62518 -0.77705 0.62205 -0.77289 0.62101 -0.77104 C 0.61927 -0.76826 0.61841 -0.76456 0.61684 -0.76156 C 0.61337 -0.75508 0.60868 -0.74953 0.60556 -0.74282 C 0.59028 -0.71022 0.57622 -0.67483 0.56754 -0.63783 C 0.52847 -0.47062 0.5599 -0.59967 0.53663 -0.48219 C 0.52518 -0.42368 0.5158 -0.37303 0.51129 -0.31313 C 0.51181 -0.26341 0.49445 -0.16396 0.54931 -0.15379 C 0.55868 -0.15633 0.56893 -0.15517 0.57743 -0.16142 C 0.59601 -0.17437 0.62778 -0.2086 0.64497 -0.23265 C 0.66129 -0.25508 0.67691 -0.27867 0.69288 -0.3018 C 0.69861 -0.31012 0.72691 -0.38968 0.72952 -0.39754 C 0.75243 -0.46739 0.76059 -0.51063 0.77327 -0.5814 C 0.77466 -0.60522 0.77709 -0.63667 0.77327 -0.65841 C 0.77275 -0.66165 0.76858 -0.65587 0.76615 -0.65471 C 0.75851 -0.64407 0.74809 -0.63852 0.7408 -0.6265 C 0.71841 -0.58926 0.70156 -0.54833 0.68733 -0.50462 C 0.65781 -0.41396 0.63299 -0.33626 0.62101 -0.2382 C 0.6191 -0.20027 0.60365 -0.13875 0.62813 -0.11447 C 0.6625 -0.11748 0.67136 -0.13737 0.69722 -0.17437 C 0.71163 -0.19495 0.72847 -0.21276 0.74219 -0.23427 C 0.75191 -0.24976 0.76997 -0.29301 0.77604 -0.31128 C 0.78507 -0.33834 0.80139 -0.39384 0.80139 -0.39384 C 0.80504 -0.4209 0.81059 -0.44773 0.81406 -0.47455 C 0.81684 -0.49722 0.81736 -0.51965 0.81962 -0.54208 C 0.81684 -0.63182 0.83716 -0.63714 0.80417 -0.6265 C 0.77066 -0.58903 0.73837 -0.54579 0.71545 -0.49537 C 0.69445 -0.44912 0.67761 -0.40055 0.65209 -0.35823 C 0.64202 -0.32215 0.64861 -0.34435 0.63091 -0.29278 C 0.62882 -0.28653 0.62847 -0.28006 0.62674 -0.27381 C 0.62049 -0.25323 0.6132 -0.23196 0.60556 -0.21207 C 0.60417 -0.19981 0.60156 -0.18801 0.59861 -0.17645 C 0.59549 -0.14639 0.59792 -0.15726 0.59427 -0.14245 C 0.59202 -0.12095 0.58906 -0.08394 0.57743 -0.06729 C 0.57275 -0.0518 0.57222 -0.03445 0.57743 -0.01873 C 0.57882 -0.0141 0.58472 -0.00578 0.58733 -0.00184 C 0.58993 0.00209 0.59566 0.00926 0.59566 0.00926 C 0.60469 -0.00485 0.61337 -0.02104 0.61962 -0.03746 C 0.6257 -0.05342 0.6283 -0.07146 0.63368 -0.08811 C 0.63889 -0.1043 0.64462 -0.12118 0.6507 -0.1369 C 0.65382 -0.15402 0.65886 -0.16789 0.66476 -0.18362 C 0.66841 -0.20605 0.6757 -0.22756 0.67882 -0.24953 C 0.68368 -0.28515 0.67952 -0.27035 0.68872 -0.2944 C 0.69132 -0.30827 0.69271 -0.32192 0.69566 -0.33556 C 0.69809 -0.35846 0.7033 -0.38413 0.70695 -0.40702 C 0.70816 -0.41466 0.71129 -0.42946 0.71129 -0.42946 C 0.71129 -0.42876 0.7033 -0.26988 0.71823 -0.20998 C 0.71945 -0.19588 0.72066 -0.17691 0.72674 -0.16512 C 0.72969 -0.14962 0.7382 -0.13714 0.74931 -0.13112 C 0.75538 -0.13228 0.76216 -0.13112 0.76754 -0.13482 C 0.77136 -0.1376 0.77205 -0.145 0.77466 -0.15009 C 0.79497 -0.18616 0.78316 -0.15795 0.79861 -0.19495 C 0.80191 -0.20328 0.80486 -0.21137 0.80834 -0.21924 C 0.81042 -0.22386 0.81354 -0.22779 0.81545 -0.23265 C 0.82622 -0.25809 0.83125 -0.2863 0.83941 -0.31313 C 0.84045 -0.34319 0.84202 -0.37372 0.84792 -0.40309 C 0.85469 -0.49606 0.85781 -0.51341 0.8507 -0.22132 C 0.85052 -0.21669 0.84358 -0.1894 0.84219 -0.18362 C 0.84167 -0.17946 0.84202 -0.1746 0.8408 -0.17044 C 0.83906 -0.16535 0.83559 -0.16119 0.83368 -0.15564 C 0.82865 -0.14245 0.82466 -0.11794 0.81268 -0.11262 C 0.7967 -0.11956 0.77778 -0.12835 0.76337 -0.14084 C 0.74566 -0.1561 0.73038 -0.17599 0.71268 -0.19125 C 0.68091 -0.21854 0.64462 -0.25115 0.62535 -0.29648 C 0.6191 -0.31105 0.61684 -0.32701 0.61406 -0.34319 C 0.60886 -0.3728 0.60278 -0.40101 0.6 -0.43131 C 0.59479 -0.41026 0.5967 -0.39107 0.59566 -0.36748 C 0.59497 -0.35268 0.59097 -0.33464 0.58872 -0.32076 C 0.5882 -0.31082 0.58872 -0.30064 0.58733 -0.2907 C 0.58577 -0.28006 0.58021 -0.25878 0.58021 -0.25878 C 0.57934 -0.24999 0.579 -0.24097 0.57743 -0.23265 C 0.57656 -0.22779 0.57396 -0.22386 0.57327 -0.21924 C 0.57205 -0.21207 0.57309 -0.20443 0.57188 -0.19703 C 0.57118 -0.19218 0.56858 -0.18825 0.56754 -0.18362 C 0.56424 -0.17021 0.56302 -0.15402 0.5592 -0.14084 C 0.55538 -0.12719 0.55278 -0.12742 0.54636 -0.11447 C 0.53004 -0.08048 0.50972 -0.0555 0.47882 -0.04856 C 0.4717 -0.04949 0.46459 -0.04833 0.45764 -0.05064 C 0.45573 -0.0511 0.45504 -0.05457 0.45347 -0.05619 C 0.45122 -0.05874 0.44861 -0.06105 0.44636 -0.06359 C 0.43959 -0.07238 0.43334 -0.0814 0.42674 -0.09019 C 0.40677 -0.11678 0.3967 -0.15171 0.39011 -0.18755 C 0.38837 -0.23681 0.38525 -0.28145 0.40417 -0.32446 C 0.40729 -0.34551 0.40278 -0.32261 0.4099 -0.34134 C 0.41354 -0.35106 0.41597 -0.3617 0.41962 -0.37141 C 0.42031 -0.37326 0.41979 -0.3758 0.42101 -0.37696 C 0.42257 -0.37858 0.42483 -0.37812 0.42674 -0.37881 C 0.42952 -0.36401 0.43125 -0.35383 0.43229 -0.33764 C 0.43177 -0.28098 0.43229 -0.22386 0.43091 -0.16674 C 0.43091 -0.16419 0.42865 -0.16188 0.42813 -0.15934 C 0.42153 -0.12974 0.4217 -0.10291 0.39427 -0.09551 C 0.3915 -0.09643 0.38837 -0.09528 0.38594 -0.09759 C 0.3842 -0.09921 0.38438 -0.10291 0.38299 -0.10522 C 0.38004 -0.10961 0.37413 -0.1147 0.37031 -0.11817 C 0.36979 -0.12048 0.36632 -0.14084 0.36337 -0.14084 " pathEditMode="relative" ptsTypes="ffffffffffffffffffffffffffffffffff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-2.08141E-6 C 0.00277 -0.02752 0.00833 -0.05296 0.00989 -0.08071 C 0.00919 -0.2241 0.02135 -0.37766 -5.55556E-6 -0.52151 C -0.00296 -0.56452 -0.01008 -0.59991 -0.01129 -0.64362 C -0.01181 -0.68363 -0.01268 -0.80365 -0.01268 -0.76364 C -0.01268 -0.58488 -0.01303 -0.40587 -0.01129 -0.2271 C -0.01112 -0.21045 -0.00088 -0.16929 0.01128 -0.16142 C 0.04895 -0.19635 0.07256 -0.25185 0.10138 -0.29833 C 0.16631 -0.40287 0.23402 -0.48913 0.25763 -0.62465 C 0.26093 -0.68501 0.26145 -0.73612 0.26058 -0.79926 C 0.25329 -0.79602 0.25294 -0.78793 0.25069 -0.77868 C 0.2486 -0.76179 0.24287 -0.74792 0.2394 -0.73173 C 0.2361 -0.71623 0.23628 -0.69912 0.2309 -0.68478 C 0.22812 -0.67738 0.22447 -0.67021 0.22256 -0.66235 C 0.20346 -0.58464 0.1901 -0.50301 0.18159 -0.42206 C 0.17933 -0.40079 0.17829 -0.37951 0.17603 -0.35823 C 0.17169 -0.31637 0.16197 -0.23265 0.16197 -0.23265 C 0.16284 -0.18131 0.15919 -0.12951 0.16475 -0.07886 C 0.16544 -0.07216 0.17326 -0.08626 0.17742 -0.08996 C 0.18524 -0.0969 0.19149 -0.10638 0.1986 -0.11448 C 0.21353 -0.13136 0.22864 -0.14824 0.24357 -0.16512 C 0.25277 -0.17553 0.2578 -0.19103 0.26614 -0.20259 C 0.28888 -0.23427 0.31319 -0.26388 0.33662 -0.29463 C 0.34548 -0.3062 0.35034 -0.32239 0.35746 -0.3358 C 0.37794 -0.37327 0.37621 -0.36378 0.39426 -0.40148 C 0.40937 -0.43316 0.41874 -0.46855 0.43506 -0.49907 C 0.43749 -0.50786 0.4394 -0.51665 0.44218 -0.52521 C 0.44635 -0.53816 0.45624 -0.5629 0.45624 -0.5629 C 0.45902 -0.5784 0.46093 -0.59274 0.46475 -0.60777 C 0.46544 -0.6154 0.46753 -0.63807 0.46753 -0.63043 C 0.46683 -0.6161 0.46718 -0.60153 0.46614 -0.58719 C 0.46579 -0.58141 0.46405 -0.57586 0.46336 -0.57031 C 0.46197 -0.5488 0.45555 -0.53515 0.45208 -0.51411 C 0.44149 -0.45444 0.43263 -0.40703 0.41822 -0.34898 C 0.41683 -0.3321 0.41527 -0.31522 0.41388 -0.29833 C 0.41284 -0.28446 0.4111 -0.25694 0.4111 -0.25694 C 0.41215 -0.23751 0.4111 -0.21785 0.41388 -0.19889 C 0.41423 -0.19611 0.41787 -0.2012 0.41961 -0.20259 C 0.42586 -0.20791 0.43159 -0.21415 0.43801 -0.21947 C 0.45416 -0.23312 0.44496 -0.22757 0.46614 -0.23451 C 0.49583 -0.27081 0.53176 -0.29741 0.56058 -0.3358 C 0.57499 -0.355 0.59305 -0.39408 0.60555 -0.41651 C 0.62673 -0.45467 0.62169 -0.43617 0.63801 -0.48404 C 0.64843 -0.51457 0.65867 -0.54602 0.66614 -0.57794 C 0.67065 -0.59736 0.6802 -0.63599 0.6802 -0.63599 C 0.68298 -0.67993 0.67899 -0.63622 0.6901 -0.69611 C 0.69166 -0.70467 0.69218 -0.71392 0.69426 -0.72225 C 0.69478 -0.72456 0.69721 -0.73034 0.69721 -0.72803 C 0.69721 -0.72063 0.69287 -0.71438 0.69149 -0.70722 C 0.6894 -0.69658 0.68819 -0.68571 0.68593 -0.6753 C 0.67777 -0.63668 0.68871 -0.69311 0.67881 -0.65287 C 0.67708 -0.64547 0.67586 -0.63807 0.67465 -0.63043 C 0.67395 -0.62604 0.6743 -0.62142 0.67326 -0.61725 C 0.67239 -0.61309 0.67013 -0.60985 0.66892 -0.60592 C 0.66579 -0.59482 0.66527 -0.58326 0.66197 -0.57216 C 0.65294 -0.54117 0.64166 -0.51179 0.63367 -0.48034 C 0.62794 -0.45745 0.6335 -0.4771 0.62951 -0.45398 C 0.62673 -0.43733 0.62239 -0.42137 0.61822 -0.40518 C 0.61492 -0.35685 0.6151 -0.3698 0.61961 -0.287 C 0.61996 -0.27937 0.6243 -0.27058 0.62951 -0.26827 C 0.63662 -0.27012 0.64374 -0.27105 0.65069 -0.27382 C 0.65399 -0.27521 0.66024 -0.28284 0.66336 -0.28515 C 0.6677 -0.28862 0.67412 -0.29186 0.67881 -0.29463 C 0.68576 -0.30365 0.69357 -0.31129 0.69999 -0.32077 C 0.70694 -0.33117 0.71371 -0.34459 0.72256 -0.35268 C 0.73263 -0.36193 0.72846 -0.35731 0.73524 -0.36586 C 0.73905 -0.37835 0.7427 -0.38784 0.75069 -0.39593 C 0.75503 -0.40772 0.75642 -0.41674 0.76197 -0.42784 C 0.76527 -0.4475 0.77048 -0.46716 0.77864 -0.48404 C 0.78072 -0.49607 0.78402 -0.50763 0.78593 -0.51966 C 0.78923 -0.5407 0.78958 -0.56244 0.79287 -0.58349 C 0.79392 -0.59944 0.79565 -0.61124 0.79721 -0.62673 C 0.79687 -0.6383 0.8019 -0.69403 0.78732 -0.70722 C 0.78142 -0.70629 0.77517 -0.70768 0.77013 -0.70352 C 0.76874 -0.70236 0.76874 -0.69958 0.76753 -0.69796 C 0.76093 -0.68918 0.7651 -0.69912 0.76197 -0.69033 " pathEditMode="relative" ptsTypes="f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2.08141E-6 C 0.02222 -0.04741 0.03263 -0.10222 0.05069 -0.15217 C 0.08558 -0.24815 0.06423 -0.18525 0.1085 -0.34528 C 0.11406 -0.3654 0.11614 -0.38668 0.12117 -0.40703 C 0.12656 -0.42877 0.13402 -0.44935 0.1394 -0.47086 C 0.14479 -0.49214 0.14895 -0.51341 0.15347 -0.53469 C 0.15659 -0.54995 0.15833 -0.56499 0.16197 -0.58002 C 0.16579 -0.59505 0.17204 -0.60939 0.17604 -0.62465 C 0.18541 -0.66027 0.18749 -0.69588 0.19999 -0.72988 C 0.19079 -0.64223 0.16614 -0.55504 0.14652 -0.47086 C 0.12742 -0.38922 0.12274 -0.30504 0.10277 -0.22317 C 0.10138 -0.20814 0.10052 -0.19334 0.09861 -0.17831 C 0.09461 -0.14801 0.07499 -0.09251 0.09861 -0.07146 C 0.10329 -0.07308 0.1092 -0.07239 0.11267 -0.07701 C 0.14183 -0.1161 0.19913 -0.23219 0.21545 -0.26457 C 0.2644 -0.36124 0.30815 -0.46138 0.35069 -0.5629 C 0.37083 -0.61078 0.38784 -0.65981 0.39305 -0.71485 C 0.39079 -0.64339 0.38645 -0.62882 0.36197 -0.56105 C 0.346 -0.47179 0.3394 -0.38252 0.32673 -0.29255 C 0.32604 -0.27359 0.32256 -0.19981 0.32673 -0.19126 C 0.33124 -0.18178 0.3427 -0.19912 0.35069 -0.20259 C 0.41111 -0.29764 0.471 -0.39362 0.53246 -0.48774 C 0.54079 -0.50069 0.54392 -0.51827 0.55069 -0.53307 C 0.56927 -0.57285 0.58836 -0.61078 0.60433 -0.65287 C 0.60642 -0.68386 0.60416 -0.66697 0.61267 -0.70352 C 0.61336 -0.70652 0.61406 -0.71623 0.61406 -0.713 C 0.61406 -0.68363 0.59965 -0.65634 0.59305 -0.63043 C 0.56805 -0.53122 0.51874 -0.45005 0.4592 -0.38275 C 0.4144 -0.3321 0.35885 -0.28168 0.29861 -0.27405 C 0.25833 -0.2981 0.2835 -0.2766 0.29444 -0.40333 C 0.30069 -0.47549 0.32291 -0.53816 0.34652 -0.60222 C 0.38124 -0.69635 0.34444 -0.59829 0.38315 -0.69218 C 0.38541 -0.69773 0.38784 -0.70328 0.3901 -0.70907 C 0.39079 -0.71092 0.39114 -0.713 0.39149 -0.71485 C 0.39183 -0.71623 0.39374 -0.7197 0.39305 -0.71855 C 0.3901 -0.71346 0.38715 -0.7086 0.38454 -0.70352 C 0.35902 -0.61263 0.31423 -0.53307 0.27048 -0.45583 C 0.26024 -0.43779 0.24513 -0.42576 0.23385 -0.40888 C 0.21996 -0.38807 0.20295 -0.36586 0.18177 -0.36031 C 0.14444 -0.40819 0.17326 -0.36864 0.17899 -0.54995 C 0.17986 -0.57794 0.18819 -0.60222 0.19444 -0.62858 C 0.20781 -0.68525 0.22795 -0.73589 0.25347 -0.78423 C 0.26076 -0.7981 0.2717 -0.80597 0.27899 -0.81984 C 0.29739 -0.80365 0.28645 -0.81545 0.28038 -0.74676 C 0.27986 -0.74006 0.26701 -0.68871 0.26631 -0.68663 C 0.25416 -0.64431 0.24097 -0.60546 0.22673 -0.56475 C 0.21562 -0.53307 0.22534 -0.54556 0.20711 -0.51619 C 0.20104 -0.50601 0.1927 -0.49838 0.18732 -0.48774 C 0.17899 -0.47063 0.16631 -0.43339 0.16631 -0.43339 C 0.16354 -0.41767 0.15711 -0.40264 0.15642 -0.38645 C 0.15572 -0.37142 0.15833 -0.35638 0.1592 -0.34158 C 0.1677 -0.34204 0.17638 -0.34043 0.18454 -0.34343 C 0.18923 -0.34528 0.19166 -0.35268 0.19583 -0.35638 C 0.20104 -0.36101 0.20781 -0.36216 0.21267 -0.36772 C 0.25347 -0.4142 0.25052 -0.41859 0.28038 -0.46716 C 0.30624 -0.50925 0.32881 -0.55296 0.33385 -0.60777 C 0.33333 -0.61471 0.33437 -0.62211 0.33246 -0.62858 C 0.33194 -0.63043 0.32933 -0.62789 0.32812 -0.62673 C 0.32499 -0.62327 0.32361 -0.61795 0.32117 -0.61355 C 0.31857 -0.59551 0.31128 -0.57886 0.30711 -0.56105 C 0.30538 -0.55365 0.30138 -0.53839 0.30138 -0.53839 C 0.29652 -0.49237 0.29583 -0.4623 0.29583 -0.41096 " pathEditMode="relative" ptsTypes="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535742"/>
            <a:ext cx="3960440" cy="523220"/>
          </a:xfrm>
          <a:prstGeom prst="rect">
            <a:avLst/>
          </a:prstGeom>
          <a:solidFill>
            <a:srgbClr val="9A9600"/>
          </a:solidFill>
          <a:ln w="38100"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10. Co to jsou služby?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35596" y="1802433"/>
            <a:ext cx="4752528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potraviny, drogerie, papírnictví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1201" y="3140968"/>
            <a:ext cx="3744416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nemocnice, poliklinika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3997" y="4653136"/>
            <a:ext cx="3816424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pošta, čistírna, opravny</a:t>
            </a: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492" y="5746952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6073" y="5785792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69" y="5877272"/>
            <a:ext cx="900049" cy="77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9305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-1.78538E-6 C 0.02067 -0.01665 0.03282 -0.03954 0.04653 -0.06568 C 0.04879 -0.07007 0.05261 -0.07262 0.05504 -0.07678 C 0.05817 -0.0821 0.0606 -0.08811 0.06338 -0.09366 C 0.07588 -0.14546 0.07136 -0.05897 0.07327 -0.01526 C 0.08629 -0.06175 0.10209 -0.10916 0.12397 -0.15009 C 0.12813 -0.15795 0.13403 -0.16443 0.13803 -0.17275 C 0.14115 -0.17877 0.14237 -0.18663 0.14515 -0.19311 C 0.1474 -0.19842 0.15088 -0.20282 0.15348 -0.20814 C 0.15522 -0.21161 0.15643 -0.21554 0.15782 -0.21947 C 0.15834 -0.22132 0.15956 -0.22687 0.15921 -0.22502 C 0.15539 -0.20374 0.14671 -0.18362 0.14081 -0.16327 C 0.13872 -0.15587 0.13716 -0.14824 0.13525 -0.14061 C 0.13473 -0.13899 0.13351 -0.13321 0.13386 -0.13506 C 0.14133 -0.17992 0.16355 -0.21854 0.18178 -0.25694 C 0.19063 -0.2759 0.2007 -0.30296 0.21268 -0.31891 C 0.21355 -0.32192 0.21546 -0.3314 0.21546 -0.32817 C 0.21546 -0.28908 0.21129 -0.25324 0.20001 -0.21762 C 0.19775 -0.21045 0.20261 -0.23265 0.20435 -0.24005 C 0.20921 -0.26017 0.21181 -0.26734 0.2198 -0.28515 C 0.24376 -0.3388 0.26685 -0.39246 0.28733 -0.44842 C 0.28456 -0.40356 0.28126 -0.36355 0.27327 -0.32077 C 0.27049 -0.35546 0.28716 -0.38945 0.29723 -0.42021 C 0.31094 -0.46207 0.32153 -0.50601 0.33803 -0.54602 C 0.3389 -0.55157 0.33924 -0.55758 0.34081 -0.5629 C 0.34167 -0.56591 0.3448 -0.57331 0.34515 -0.5703 C 0.34792 -0.54718 0.34393 -0.54047 0.33942 -0.52151 C 0.33265 -0.49329 0.32588 -0.46508 0.31841 -0.43709 C 0.31633 -0.42969 0.31581 -0.41304 0.31129 -0.40703 C 0.31025 -0.40564 0.31233 -0.41096 0.31268 -0.41281 C 0.31372 -0.4172 0.31424 -0.4216 0.31546 -0.42576 C 0.31824 -0.43594 0.32067 -0.44611 0.32397 -0.45583 C 0.32605 -0.4623 0.32883 -0.46831 0.33108 -0.47456 C 0.33265 -0.47895 0.33386 -0.48335 0.33525 -0.48774 C 0.33577 -0.49398 0.33508 -0.50046 0.33664 -0.50647 C 0.33959 -0.51827 0.34653 -0.52729 0.3507 -0.53839 C 0.35452 -0.54903 0.35713 -0.56059 0.36199 -0.5703 C 0.36563 -0.54394 0.36806 -0.52289 0.3691 -0.49537 C 0.36963 -0.4704 0.36719 -0.44496 0.37049 -0.42021 C 0.37119 -0.41489 0.37535 -0.42877 0.37744 -0.43339 C 0.38369 -0.44704 0.38664 -0.46276 0.39306 -0.47641 C 0.4073 -0.5067 0.42015 -0.53793 0.43386 -0.56845 C 0.43994 -0.5821 0.44584 -0.59597 0.45209 -0.60962 C 0.45435 -0.61447 0.45782 -0.62465 0.45782 -0.62465 C 0.45834 -0.5784 0.454 -0.53168 0.45921 -0.48589 C 0.46008 -0.47849 0.46806 -0.49537 0.47188 -0.50092 C 0.47622 -0.50717 0.47935 -0.5148 0.48317 -0.52151 C 0.53004 -0.60268 0.4915 -0.53284 0.52813 -0.60037 C 0.55088 -0.64223 0.57605 -0.68154 0.6014 -0.7204 C 0.60626 -0.7278 0.61233 -0.73358 0.61702 -0.74098 C 0.62275 -0.74977 0.62674 -0.7604 0.63247 -0.76919 C 0.65886 -0.81059 0.64324 -0.77891 0.65209 -0.79741 C 0.65452 -0.78746 0.65539 -0.77752 0.65643 -0.76734 C 0.65695 -0.73913 0.65713 -0.71114 0.65782 -0.68293 C 0.65869 -0.65078 0.65383 -0.6494 0.66476 -0.66027 C 0.68299 -0.70421 0.70296 -0.74283 0.72674 -0.78237 C 0.73542 -0.79671 0.74272 -0.81151 0.75209 -0.82539 C 0.75417 -0.8284 0.75608 -0.83163 0.75782 -0.83487 C 0.76025 -0.83973 0.76476 -0.8499 0.76476 -0.8499 C 0.76528 -0.84736 0.76598 -0.84482 0.76615 -0.84227 C 0.76789 -0.79163 0.76338 -0.74005 0.77049 -0.69033 C 0.77223 -0.67854 0.77848 -0.71207 0.78317 -0.72225 C 0.79324 -0.74398 0.80001 -0.76965 0.81129 -0.78978 C 0.81598 -0.76434 0.81042 -0.74306 0.80435 -0.71854 C 0.80209 -0.682 0.78959 -0.65055 0.77883 -0.61725 C 0.77431 -0.60314 0.77049 -0.58834 0.76615 -0.574 C 0.76442 -0.56822 0.76251 -0.56267 0.7606 -0.55735 C 0.75921 -0.55273 0.75643 -0.54394 0.75643 -0.54394 C 0.75365 -0.52151 0.75713 -0.54301 0.75209 -0.52521 C 0.7514 -0.52289 0.74949 -0.51572 0.7507 -0.5178 C 0.77344 -0.5555 0.75435 -0.53122 0.77188 -0.5629 C 0.78195 -0.58117 0.79463 -0.5999 0.80713 -0.6154 C 0.81025 -0.61933 0.81424 -0.62211 0.81702 -0.6265 C 0.82188 -0.63459 0.82553 -0.64408 0.82969 -0.65286 C 0.83108 -0.65587 0.83386 -0.66235 0.83386 -0.66235 C 0.83664 -0.64662 0.83282 -0.61586 0.82969 -0.59852 C 0.81876 -0.53677 0.80001 -0.47525 0.77883 -0.41836 C 0.7757 -0.4098 0.77084 -0.4024 0.76772 -0.39385 C 0.76251 -0.37974 0.76042 -0.36563 0.75348 -0.35268 C 0.75261 -0.34829 0.75174 -0.34389 0.7507 -0.3395 C 0.75001 -0.33695 0.7514 -0.34459 0.75209 -0.34713 C 0.75296 -0.35037 0.75417 -0.35314 0.75504 -0.35638 C 0.75799 -0.36817 0.75921 -0.38089 0.76338 -0.392 C 0.77067 -0.41119 0.77692 -0.4283 0.78594 -0.44657 C 0.78768 -0.45004 0.78855 -0.45421 0.79011 -0.45768 C 0.79185 -0.46161 0.79584 -0.46901 0.79584 -0.46901 C 0.79272 -0.44634 0.78838 -0.4209 0.78178 -0.39963 C 0.77726 -0.38529 0.77049 -0.37257 0.76615 -0.35823 C 0.76147 -0.34297 0.75782 -0.32909 0.7507 -0.31521 C 0.74914 -0.31221 0.72692 -0.27428 0.72119 -0.26457 C 0.69341 -0.21739 0.71563 -0.26272 0.70574 -0.2419 C 0.69549 -0.24514 0.69862 -0.24167 0.69862 -0.26457 C 0.69862 -0.28839 0.70001 -0.31198 0.70001 -0.3358 C 0.70001 -0.33904 0.69914 -0.32955 0.69862 -0.32632 C 0.69671 -0.31383 0.69653 -0.30064 0.69306 -0.28885 C 0.69115 -0.28214 0.68681 -0.27682 0.68456 -0.27035 C 0.68195 -0.26225 0.68126 -0.2537 0.67883 -0.24607 C 0.67084 -0.21993 0.67049 -0.22941 0.6606 -0.20467 C 0.63907 -0.1494 0.67813 -0.23265 0.64237 -0.15934 C 0.6415 -0.15749 0.63942 -0.15379 0.63942 -0.15379 C 0.64028 -0.20051 0.64358 -0.22826 0.63942 -0.27035 C 0.63265 -0.25393 0.62588 -0.2389 0.61841 -0.22317 C 0.61303 -0.21184 0.61042 -0.19819 0.60435 -0.18756 C 0.60174 -0.18293 0.59723 -0.18062 0.59445 -0.17622 C 0.5915 -0.17183 0.58994 -0.16605 0.58733 -0.16119 C 0.58265 -0.1524 0.5764 -0.14593 0.57188 -0.13691 C 0.56268 -0.17391 0.56806 -0.14986 0.57466 -0.24375 C 0.5757 -0.25763 0.58317 -0.27081 0.58317 -0.28515 C 0.58317 -0.28654 0.5823 -0.28261 0.58178 -0.28145 C 0.57831 -0.2722 0.57275 -0.26457 0.5691 -0.25509 C 0.56077 -0.23335 0.54775 -0.21554 0.53803 -0.19496 C 0.53716 -0.19819 0.53525 -0.20097 0.53525 -0.20467 C 0.5349 -0.23381 0.53716 -0.26318 0.53664 -0.29255 C 0.53664 -0.29579 0.53473 -0.28654 0.53386 -0.2833 C 0.53282 -0.2796 0.53213 -0.27567 0.53108 -0.2722 C 0.52848 -0.26272 0.5264 -0.25462 0.52119 -0.24768 " pathEditMode="relative" ptsTypes="ffffffffffffffffffffffffffffffffffff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3.20999E-6 C 0.00538 -0.01966 0.00556 -0.03908 0.01129 -0.05828 C 0.01788 -0.08094 0.02604 -0.10222 0.03386 -0.12396 C 0.03785 -0.13529 0.03837 -0.14755 0.04375 -0.15772 C 0.04653 -0.14269 0.04861 -0.09783 0.05209 -0.11263 C 0.05695 -0.13367 0.06163 -0.15911 0.07188 -0.17646 C 0.0724 -0.18016 0.07118 -0.19056 0.07327 -0.18779 C 0.07639 -0.18363 0.0757 -0.17669 0.07604 -0.17091 C 0.07709 -0.15356 0.07691 -0.13599 0.07743 -0.11841 C 0.07847 -0.12211 0.07969 -0.12581 0.08038 -0.12951 C 0.0816 -0.13575 0.0816 -0.14223 0.08316 -0.14824 C 0.08733 -0.16513 0.10365 -0.2012 0.10573 -0.21207 C 0.10851 -0.22711 0.11129 -0.24214 0.11406 -0.25717 C 0.11684 -0.27197 0.12431 -0.28469 0.12952 -0.29834 C 0.1309 -0.30204 0.13386 -0.30967 0.13386 -0.30967 C 0.14028 -0.3439 0.12778 -0.26365 0.12674 -0.25717 C 0.12552 -0.24977 0.12222 -0.24191 0.12396 -0.23474 C 0.125 -0.23057 0.12795 -0.24191 0.12952 -0.24584 C 0.13212 -0.25185 0.13455 -0.25809 0.13663 -0.26457 C 0.14792 -0.29972 0.13577 -0.27197 0.1507 -0.31337 C 0.15781 -0.33303 0.1658 -0.35222 0.17327 -0.37165 C 0.17691 -0.38113 0.17813 -0.39223 0.18177 -0.40171 C 0.19028 -0.42461 0.19844 -0.43501 0.20417 -0.45791 C 0.20764 -0.40241 0.20417 -0.4697 0.20417 -0.3772 C 0.20417 -0.37465 0.20504 -0.38229 0.20573 -0.38483 C 0.21077 -0.40171 0.21597 -0.41859 0.22118 -0.43548 C 0.22639 -0.45282 0.2349 -0.46832 0.23941 -0.48612 C 0.24584 -0.51156 0.25643 -0.55019 0.2691 -0.57239 C 0.26962 -0.57539 0.26945 -0.58441 0.27049 -0.58164 C 0.27327 -0.57377 0.27101 -0.54001 0.27049 -0.53677 C 0.26806 -0.52151 0.26302 -0.50694 0.26059 -0.49167 C 0.2592 -0.48289 0.25868 -0.47387 0.25643 -0.46531 C 0.25573 -0.46277 0.25295 -0.45513 0.25347 -0.45791 C 0.26875 -0.52729 0.30052 -0.58534 0.32674 -0.64732 C 0.32969 -0.65449 0.33299 -0.66166 0.33663 -0.66813 C 0.34462 -0.68224 0.36198 -0.7093 0.36198 -0.7093 C 0.36285 -0.71254 0.36233 -0.71785 0.36476 -0.71878 C 0.36684 -0.71947 0.36754 -0.71392 0.36754 -0.71115 C 0.36754 -0.66859 0.36563 -0.62604 0.36476 -0.58349 C 0.36702 -0.55921 0.36441 -0.56776 0.3717 -0.58742 C 0.37413 -0.5939 0.37813 -0.59945 0.38021 -0.60615 C 0.38837 -0.62905 0.39427 -0.6531 0.40261 -0.67553 C 0.41858 -0.71762 0.43715 -0.75532 0.45486 -0.79556 C 0.46268 -0.81337 0.4691 -0.83002 0.47882 -0.84621 C 0.48004 -0.85199 0.48125 -0.86263 0.4816 -0.84436 C 0.48281 -0.79695 0.48368 -0.74931 0.48438 -0.7019 C 0.49514 -0.73081 0.50816 -0.75809 0.51979 -0.78631 C 0.52813 -0.80666 0.53663 -0.83811 0.54931 -0.85569 C 0.54983 -0.8506 0.55052 -0.84575 0.5507 -0.84066 C 0.55191 -0.79695 0.54844 -0.75254 0.55347 -0.7093 C 0.55434 -0.7012 0.56024 -0.72271 0.56337 -0.72988 C 0.56597 -0.73589 0.56788 -0.7426 0.57049 -0.74861 C 0.58073 -0.77243 0.59236 -0.81082 0.60712 -0.82933 C 0.60799 -0.77868 0.60695 -0.7278 0.6099 -0.67738 C 0.61024 -0.67299 0.61389 -0.68478 0.61545 -0.68871 C 0.62136 -0.70282 0.62761 -0.71693 0.63247 -0.73173 C 0.63941 -0.75231 0.64774 -0.7655 0.65643 -0.78446 C 0.65886 -0.78978 0.65955 -0.79602 0.66198 -0.80134 C 0.68143 -0.84251 0.66389 -0.79625 0.67327 -0.82192 C 0.67379 -0.75509 0.67222 -0.68802 0.67465 -0.62118 C 0.67483 -0.61772 0.67899 -0.62558 0.68038 -0.62859 C 0.68959 -0.64963 0.68785 -0.65402 0.69445 -0.67553 C 0.70677 -0.71577 0.72431 -0.75116 0.73108 -0.79371 C 0.74011 -0.74538 0.73438 -0.77937 0.72535 -0.65865 C 0.7217 -0.60962 0.70834 -0.53978 0.69149 -0.49538 C 0.69097 -0.48982 0.69115 -0.48404 0.69011 -0.47849 C 0.68924 -0.47456 0.68785 -0.46415 0.68594 -0.46739 C 0.68281 -0.47271 0.68507 -0.48104 0.68455 -0.48797 C 0.68715 -0.5303 0.69219 -0.57886 0.70712 -0.61748 C 0.7066 -0.60176 0.70781 -0.58603 0.70573 -0.57054 C 0.70399 -0.55735 0.69861 -0.54556 0.69584 -0.53284 C 0.68854 -0.49977 0.68177 -0.46647 0.67465 -0.4334 C 0.66545 -0.39038 0.65643 -0.35037 0.64219 -0.30967 C 0.63229 -0.28122 0.61649 -0.22896 0.59306 -0.21577 C 0.59254 -0.21392 0.59254 -0.20884 0.59149 -0.21022 C 0.58976 -0.21254 0.58976 -0.21647 0.59011 -0.2197 C 0.59132 -0.23173 0.5941 -0.24353 0.59584 -0.25532 C 0.60261 -0.30019 0.60816 -0.31614 0.62396 -0.36032 C 0.62639 -0.36725 0.62865 -0.37396 0.63108 -0.3809 C 0.63351 -0.38807 0.63472 -0.39593 0.63663 -0.40356 C 0.63715 -0.40541 0.63802 -0.40911 0.63802 -0.40911 C 0.63559 -0.35176 0.63993 -0.39801 0.62674 -0.33788 C 0.61736 -0.29556 0.61424 -0.25023 0.6 -0.21022 C 0.58646 -0.17229 0.57084 -0.13344 0.5592 -0.0939 C 0.5566 -0.12627 0.55573 -0.12928 0.5592 -0.17646 C 0.56007 -0.18733 0.56806 -0.21785 0.57049 -0.22896 C 0.57552 -0.25278 0.58143 -0.27613 0.58594 -0.30019 C 0.58507 -0.28839 0.58559 -0.27613 0.58316 -0.26457 C 0.57379 -0.21855 0.55886 -0.19334 0.5408 -0.15402 C 0.53611 -0.14385 0.53247 -0.13252 0.52813 -0.12211 C 0.525 -0.11563 0.52136 -0.10985 0.5184 -0.10338 C 0.51632 -0.09921 0.51441 -0.09459 0.5125 -0.09019 C 0.51007 -0.08395 0.50573 -0.07146 0.50573 -0.07146 C 0.50695 -0.08696 0.50834 -0.09991 0.5125 -0.11448 C 0.5132 -0.12003 0.51337 -0.12581 0.51389 -0.13136 C 0.51406 -0.13344 0.5158 -0.13899 0.51528 -0.13714 C 0.51181 -0.11772 0.51094 -0.09667 0.50399 -0.07886 C 0.50191 -0.06545 0.49896 -0.05597 0.49584 -0.04325 C 0.4934 -0.07701 0.50018 -0.10916 0.50851 -0.14084 C 0.51476 -0.16443 0.51702 -0.18987 0.52518 -0.21207 C 0.53108 -0.19658 0.53004 -0.20305 0.5224 -0.17461 C 0.51649 -0.15241 0.50573 -0.13737 0.49427 -0.12026 C 0.48542 -0.10661 0.47917 -0.09459 0.46754 -0.08464 C 0.45625 -0.13714 0.47795 -0.19427 0.48872 -0.24399 C 0.49045 -0.2692 0.49549 -0.2944 0.50399 -0.31707 C 0.49584 -0.2618 0.47257 -0.20907 0.44202 -0.17091 C 0.43646 -0.23242 0.44445 -0.29649 0.44792 -0.35847 C 0.44827 -0.36448 0.45643 -0.40495 0.45486 -0.40911 C 0.45399 -0.41143 0.45122 -0.40796 0.44931 -0.40726 C 0.43976 -0.38275 0.42709 -0.35731 0.41406 -0.33603 C 0.40851 -0.32724 0.40139 -0.32007 0.39584 -0.31152 C 0.39149 -0.30504 0.38941 -0.29649 0.38455 -0.29093 C 0.37465 -0.27937 0.36285 -0.27081 0.35209 -0.26087 C 0.34844 -0.25763 0.34601 -0.25254 0.34219 -0.24954 C 0.33785 -0.24607 0.32813 -0.24214 0.32813 -0.24214 C 0.31962 -0.31175 0.32604 -0.25509 0.33247 -0.43155 C 0.33264 -0.43663 0.33611 -0.44265 0.33386 -0.44658 C 0.33229 -0.44935 0.32969 -0.44195 0.32813 -0.43918 C 0.32587 -0.43501 0.32448 -0.43039 0.32257 -0.426 C 0.31649 -0.41281 0.31024 -0.39986 0.30417 -0.38668 C 0.29167 -0.36008 0.2809 -0.33141 0.26059 -0.31337 C 0.26198 -0.34551 0.26493 -0.37743 0.2691 -0.40911 C 0.27014 -0.42854 0.27309 -0.44473 0.27604 -0.46346 C 0.27674 -0.46739 0.28004 -0.47109 0.27882 -0.47479 C 0.27778 -0.47757 0.2757 -0.47017 0.27465 -0.46739 C 0.27292 -0.46323 0.27222 -0.45837 0.27049 -0.45421 C 0.26424 -0.4401 0.2566 -0.42715 0.2507 -0.41281 C 0.24028 -0.38737 0.23004 -0.36679 0.2184 -0.34343 C 0.21042 -0.38159 0.21493 -0.42253 0.20417 -0.45976 C 0.20365 -0.47479 0.21146 -0.49514 0.20278 -0.50486 C 0.19879 -0.50948 0.18524 -0.47248 0.18177 -0.46531 C 0.16771 -0.4364 0.15087 -0.40981 0.13663 -0.3809 C 0.13351 -0.41004 0.15104 -0.50902 0.12952 -0.48034 C 0.12587 -0.46577 0.11875 -0.45537 0.11268 -0.44288 C 0.11042 -0.43825 0.10938 -0.4327 0.10712 -0.42785 C 0.10556 -0.42438 0.1033 -0.42183 0.10139 -0.41859 C 0.10052 -0.41721 0.09983 -0.41397 0.09861 -0.41466 C 0.0974 -0.41559 0.09861 -0.41859 0.09861 -0.42044 " pathEditMode="relative" ptsTypes="fffffffffffffffffffffffffffffffffffffffffffffffffffffffffffffff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0.00023 C 0.00607 -0.02567 0.01198 -0.05204 0.01823 -0.0784 C 0.02135 -0.09089 0.02014 -0.08973 0.02395 -0.08233 C 0.02448 -0.07979 0.0243 -0.07239 0.02534 -0.07447 C 0.02916 -0.08326 0.02812 -0.10893 0.02951 -0.1161 C 0.03177 -0.12766 0.03645 -0.1383 0.03941 -0.14986 C 0.05 -0.19219 0.05295 -0.23913 0.06753 -0.27914 C 0.06857 -0.25648 0.06718 -0.23358 0.07048 -0.21138 C 0.07152 -0.20444 0.07343 -0.22526 0.07465 -0.23243 C 0.07882 -0.25555 0.07847 -0.26226 0.08455 -0.28469 C 0.08698 -0.29371 0.09062 -0.30181 0.09288 -0.31083 C 0.09774 -0.33095 0.096 -0.33904 0.10139 -0.35777 C 0.11562 -0.40726 0.1085 -0.37119 0.11267 -0.39339 C 0.11475 -0.37373 0.10885 -0.35662 0.10555 -0.33719 C 0.1026 -0.31938 0.10173 -0.30273 0.09583 -0.28654 C 0.10573 -0.34505 0.11562 -0.36633 0.13524 -0.42368 C 0.15295 -0.47479 0.1625 -0.52937 0.18177 -0.57933 C 0.1809 -0.54741 0.18246 -0.51272 0.17465 -0.48173 C 0.17413 -0.47803 0.17413 -0.4741 0.17326 -0.47063 C 0.17274 -0.46832 0.17031 -0.46254 0.17048 -0.46485 C 0.1717 -0.4926 0.17413 -0.50162 0.17882 -0.52475 C 0.18125 -0.55736 0.1776 -0.53099 0.18871 -0.56614 C 0.19583 -0.58858 0.20191 -0.61147 0.20989 -0.63391 C 0.21128 -0.59297 0.21093 -0.55204 0.21406 -0.51157 C 0.21458 -0.50578 0.21649 -0.52313 0.21823 -0.52845 C 0.22309 -0.54487 0.2309 -0.5599 0.23385 -0.57725 C 0.23524 -0.58534 0.23576 -0.5939 0.23802 -0.60176 C 0.24791 -0.63483 0.25729 -0.6686 0.27048 -0.69935 C 0.30173 -0.7722 0.27673 -0.70259 0.29444 -0.7537 C 0.29496 -0.7574 0.29461 -0.76157 0.29583 -0.76503 C 0.2967 -0.76735 0.29982 -0.77313 0.3 -0.77059 C 0.30191 -0.71369 0.30086 -0.65703 0.30139 -0.59991 C 0.31666 -0.61725 0.31284 -0.62604 0.32257 -0.64871 C 0.32604 -0.65726 0.33038 -0.6649 0.33385 -0.67299 C 0.33975 -0.6871 0.34496 -0.7019 0.35069 -0.71624 C 0.3533 -0.72294 0.36406 -0.74885 0.36753 -0.75555 C 0.3717 -0.76365 0.3802 -0.78007 0.3802 -0.78007 C 0.38073 -0.77244 0.38142 -0.76503 0.38177 -0.7574 C 0.38298 -0.72433 0.38298 -0.69103 0.38455 -0.65796 C 0.38472 -0.65541 0.38489 -0.66328 0.38593 -0.66559 C 0.39027 -0.67553 0.39739 -0.68733 0.40277 -0.6975 C 0.41979 -0.72942 0.4335 -0.76434 0.4493 -0.79695 C 0.45017 -0.74561 0.44757 -0.6938 0.45208 -0.64293 C 0.4526 -0.63668 0.4592 -0.65148 0.46198 -0.65611 C 0.46892 -0.66836 0.47517 -0.68108 0.48177 -0.69357 C 0.48906 -0.70722 0.49583 -0.72109 0.50277 -0.73497 C 0.51093 -0.75116 0.52309 -0.76388 0.5309 -0.78007 C 0.53194 -0.72133 0.52986 -0.66212 0.53385 -0.60361 C 0.5342 -0.59829 0.53958 -0.61078 0.54218 -0.61494 C 0.54722 -0.62327 0.55191 -0.63206 0.55625 -0.64108 C 0.56562 -0.66073 0.57309 -0.68224 0.58316 -0.7012 C 0.58125 -0.65426 0.57951 -0.60731 0.57743 -0.56036 C 0.57673 -0.54487 0.57534 -0.53261 0.57187 -0.51735 C 0.56996 -0.50902 0.56302 -0.48474 0.56475 -0.49283 C 0.57309 -0.53284 0.5901 -0.56961 0.6 -0.60916 C 0.59878 -0.56429 0.60069 -0.55366 0.59149 -0.51157 C 0.58437 -0.47942 0.57378 -0.44889 0.56753 -0.41628 C 0.55694 -0.36101 0.54705 -0.30296 0.52118 -0.25648 C 0.53107 -0.32331 0.51944 -0.25347 0.5309 -0.30343 C 0.53507 -0.3217 0.53628 -0.34251 0.54218 -0.35962 C 0.55104 -0.38576 0.56389 -0.40911 0.57326 -0.43478 C 0.57725 -0.36032 0.571 -0.22618 0.54791 -0.14778 C 0.53923 -0.11795 0.52152 -0.09343 0.51406 -0.06337 C 0.5151 -0.0791 0.5177 -0.09158 0.51979 -0.10639 C 0.52031 -0.11355 0.52031 -0.12026 0.52118 -0.12697 C 0.5217 -0.13021 0.52413 -0.14015 0.52395 -0.13668 C 0.52118 -0.09898 0.51927 -0.1154 0.50989 -0.0784 C 0.50191 -0.04695 0.49895 -0.01966 0.48732 0.00994 C 0.4802 0.02798 0.46371 0.05943 0.45781 0.08302 C 0.46093 0.04209 0.46423 0.00162 0.46753 -0.03886 C 0.46909 -0.05759 0.4783 -0.11217 0.47187 -0.09505 C 0.4618 -0.06846 0.4559 -0.03932 0.44514 -0.01295 C 0.43889 0.00254 0.42986 0.01919 0.42257 0.03399 C 0.42239 0.03469 0.42083 0.04463 0.41823 0.04371 C 0.41684 0.04301 0.41823 0.03862 0.41684 0.03793 C 0.40017 0.03284 0.38298 0.03053 0.36614 0.02659 C 0.36284 0.03168 0.3592 0.03631 0.35625 0.04186 C 0.35069 0.0518 0.35503 0.06105 0.35069 0.02867 C 0.34982 -0.03076 0.35017 -0.0902 0.34791 -0.14986 C 0.34739 -0.16096 0.34722 -0.12697 0.34514 -0.1161 C 0.33906 -0.08256 0.32882 -0.05111 0.32118 -0.01827 C 0.31979 -0.01226 0.31823 -0.00578 0.31684 0.00023 C 0.31545 0.00578 0.31267 0.01734 0.31267 0.01734 C 0.30937 -0.00902 0.30972 -0.03492 0.30555 -0.06129 C 0.30364 -0.10639 0.30277 -0.15911 0.29149 -0.20213 C 0.28784 -0.16073 0.2776 -0.12281 0.26614 -0.08395 C 0.26475 -0.0791 0.26441 -0.07331 0.26198 -0.06915 C 0.25694 -0.05967 0.25868 -0.06429 0.25625 -0.05597 C 0.25486 -0.14269 0.25416 -0.22965 0.25208 -0.31661 C 0.25191 -0.32609 0.25173 -0.29764 0.25069 -0.28862 C 0.24739 -0.25902 0.24288 -0.22965 0.23941 -0.20028 C 0.23854 -0.19334 0.2375 -0.18663 0.23663 -0.1797 C 0.23611 -0.17553 0.23524 -0.16235 0.23524 -0.16651 C 0.23524 -0.19404 0.2408 -0.21924 0.24652 -0.24515 C 0.24791 -0.25833 0.24878 -0.27151 0.25069 -0.28469 C 0.25434 -0.31036 0.26336 -0.36147 0.26336 -0.36147 C 0.26458 -0.39848 0.26718 -0.42738 0.27326 -0.46323 C 0.27847 -0.53307 0.27066 -0.43687 0.27882 -0.34852 C 0.27968 -0.3395 0.28264 -0.36587 0.28455 -0.37466 C 0.2901 -0.43108 0.29548 -0.48798 0.30416 -0.54371 C 0.30573 -0.58372 0.30312 -0.57378 0.31128 -0.60731 C 0.31389 -0.61795 0.31701 -0.62859 0.31979 -0.63923 C 0.32031 -0.64108 0.32118 -0.64478 0.32118 -0.64478 C 0.33073 -0.60662 0.31267 -0.68062 0.32534 -0.54371 C 0.32604 -0.53631 0.32725 -0.55782 0.32951 -0.56429 C 0.33437 -0.5791 0.34236 -0.59205 0.34652 -0.60731 C 0.35191 -0.62674 0.35764 -0.64755 0.36475 -0.66559 C 0.36857 -0.6753 0.37326 -0.68432 0.37743 -0.69357 C 0.37882 -0.69681 0.38177 -0.70305 0.38177 -0.70305 C 0.38906 -0.63992 0.38073 -0.71762 0.38732 -0.58488 C 0.3875 -0.58164 0.38802 -0.59112 0.38871 -0.59413 C 0.38941 -0.59806 0.39062 -0.60176 0.39149 -0.60546 C 0.39357 -0.63044 0.39114 -0.61702 0.4 -0.64478 L 0.4 -0.64478 C 0.40086 -0.64986 0.40277 -0.65981 0.40277 -0.65981 C 0.40468 -0.50578 0.39583 -0.52706 0.41128 -0.5754 C 0.41423 -0.59482 0.41944 -0.6124 0.42257 -0.63182 C 0.42343 -0.63691 0.4243 -0.642 0.42534 -0.64686 C 0.42708 -0.65449 0.4309 -0.66929 0.4309 -0.66929 C 0.43455 -0.63923 0.43246 -0.60916 0.43246 -0.57933 " pathEditMode="relative" ptsTypes="ffffffffffffffffffffffffffffffffffffffffffffffffffffffff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76672"/>
            <a:ext cx="6624736" cy="954107"/>
          </a:xfrm>
          <a:prstGeom prst="rect">
            <a:avLst/>
          </a:prstGeom>
          <a:solidFill>
            <a:srgbClr val="9A9600"/>
          </a:solidFill>
          <a:ln w="38100"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11. Kdo pracuje v nemocnicích a poliklinikách?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 flipH="1">
            <a:off x="1174477" y="1735589"/>
            <a:ext cx="2677442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prodavači léků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42525" y="3540471"/>
            <a:ext cx="1512168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lékaři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5432667"/>
            <a:ext cx="1476164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číšníci</a:t>
            </a:r>
            <a:endParaRPr lang="cs-CZ" sz="2400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48081"/>
            <a:ext cx="2738519" cy="1867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321" y="5799674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033" y="5819122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69" y="5877272"/>
            <a:ext cx="900049" cy="77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35139" y="4427486"/>
            <a:ext cx="1782807" cy="17033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22" y="2371983"/>
            <a:ext cx="2317514" cy="2055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11"/>
          <p:cNvCxnSpPr/>
          <p:nvPr/>
        </p:nvCxnSpPr>
        <p:spPr>
          <a:xfrm flipV="1">
            <a:off x="729763" y="2718434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6485492" y="4502553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6061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80204E-6 C 0.01962 0.00115 0.03837 0.00347 0.05781 0.00555 C 0.07587 0.01225 0.09427 0.01364 0.11267 0.01688 C 0.1599 0.02544 0.20399 0.03168 0.25191 0.03561 C 0.3882 0.03237 0.52448 0.03145 0.66059 0.02613 C 0.6849 0.02521 0.70625 0.01202 0.72813 3.80204E-6 C 0.79601 -0.03701 0.69792 0.01457 0.79306 -0.0488 C 0.83524 -0.07678 0.89045 -0.11864 0.90851 -0.18016 C 0.90504 -0.19889 0.90851 -0.19126 0.88038 -0.18201 C 0.8632 -0.17646 0.84549 -0.17322 0.82813 -0.16883 C 0.81563 -0.16559 0.80434 -0.15726 0.79167 -0.1538 C 0.77899 -0.14431 0.76736 -0.14108 0.75347 -0.13691 C 0.7434 -0.13021 0.73281 -0.12789 0.72257 -0.12211 C 0.69948 -0.10916 0.72813 -0.12257 0.70573 -0.11263 C 0.69392 -0.1013 0.68038 -0.09621 0.66615 -0.09205 C 0.65573 -0.08488 0.64531 -0.08418 0.63385 -0.08072 C 0.61493 -0.06823 0.58403 -0.06499 0.56337 -0.06383 C 0.52587 -0.06152 0.4507 -0.05828 0.4507 -0.05828 C 0.38646 -0.05967 0.31979 -0.04094 0.25781 -0.06383 C 0.22951 -0.07424 0.20191 -0.08812 0.17326 -0.0976 C 0.16979 -0.11124 0.17431 -0.09806 0.15642 -0.11078 C 0.15226 -0.11379 0.14913 -0.11887 0.14514 -0.12211 C 0.14115 -0.12512 0.13663 -0.12674 0.13247 -0.12951 C 0.12205 -0.13691 0.11372 -0.14848 0.10434 -0.15773 C 0.09392 -0.16813 0.08229 -0.18016 0.07743 -0.19704 C 0.07899 -0.22803 0.07361 -0.22988 0.09167 -0.23844 C 0.10122 -0.23705 0.10677 -0.23543 0.11545 -0.23266 C 0.13108 -0.2204 0.14635 -0.20421 0.16337 -0.19519 C 0.16997 -0.19172 0.17552 -0.18779 0.18177 -0.18386 C 0.18767 -0.18016 0.19427 -0.17854 0.2 -0.17461 C 0.21493 -0.16467 0.22882 -0.15611 0.24514 -0.15195 C 0.26632 -0.13622 0.2901 -0.13321 0.31406 -0.13136 C 0.38906 -0.10685 0.52396 -0.11541 0.57465 -0.11448 C 0.63229 -0.12096 0.6875 -0.12512 0.74375 -0.14084 C 0.78073 -0.15125 0.81615 -0.17484 0.85347 -0.18201 C 0.85885 -0.18756 0.8658 -0.19057 0.87049 -0.19704 C 0.87743 -0.20652 0.88264 -0.2167 0.88872 -0.22711 C 0.89045 -0.23358 0.89306 -0.23936 0.89445 -0.24584 C 0.89531 -0.24954 0.89497 -0.25347 0.89583 -0.25717 C 0.89722 -0.26272 0.9007 -0.26689 0.90278 -0.2722 C 0.90573 -0.27984 0.9059 -0.28539 0.9099 -0.29279 C 0.91163 -0.30689 0.91684 -0.31753 0.92118 -0.33025 C 0.9224 -0.33395 0.92309 -0.33788 0.92396 -0.34158 C 0.92483 -0.34529 0.92674 -0.35269 0.92674 -0.35269 C 0.92622 -0.36147 0.92865 -0.37281 0.92396 -0.37905 C 0.92153 -0.38229 0.91788 -0.38321 0.91545 -0.38645 C 0.90851 -0.39616 0.89948 -0.40079 0.8901 -0.40541 C 0.88073 -0.40472 0.87135 -0.40495 0.86198 -0.40333 C 0.86024 -0.4031 0.85938 -0.40056 0.85781 -0.39963 C 0.85122 -0.39524 0.84427 -0.392 0.83802 -0.38645 C 0.83646 -0.38506 0.83559 -0.38229 0.83385 -0.3809 C 0.82865 -0.37674 0.82326 -0.37674 0.8184 -0.37165 C 0.81372 -0.36679 0.80955 -0.36078 0.80434 -0.35662 C 0.79965 -0.35292 0.7941 -0.3506 0.7901 -0.34529 C 0.77778 -0.32887 0.76007 -0.31684 0.74375 -0.30967 C 0.73056 -0.29556 0.71563 -0.28747 0.70139 -0.2759 C 0.68264 -0.26087 0.66545 -0.24723 0.64514 -0.23636 C 0.63385 -0.23035 0.62413 -0.22156 0.61267 -0.21578 C 0.5875 -0.20329 0.61302 -0.2167 0.58594 -0.20652 C 0.56146 -0.19727 0.58837 -0.20282 0.56198 -0.19889 C 0.54635 -0.1908 0.53056 -0.18247 0.51406 -0.18016 C 0.49566 -0.17322 0.47674 -0.17045 0.45781 -0.16883 C 0.3658 -0.16952 0.27379 -0.16929 0.18177 -0.17068 C 0.15868 -0.17091 0.13646 -0.21763 0.11129 -0.22711 C 0.10938 -0.22965 0.10781 -0.2322 0.10573 -0.23451 C 0.10208 -0.23844 0.09445 -0.24584 0.09445 -0.24584 C 0.08524 -0.27035 0.08837 -0.25763 0.08455 -0.28331 C 0.08715 -0.37743 0.08195 -0.36032 0.09445 -0.41652 C 0.09653 -0.426 0.09896 -0.43687 0.10573 -0.44288 C 0.11267 -0.44912 0.12292 -0.45352 0.13108 -0.45606 C 0.14392 -0.46739 0.15226 -0.46277 0.1691 -0.46161 C 0.1842 -0.45491 0.19392 -0.44195 0.20712 -0.43155 C 0.21163 -0.42808 0.22118 -0.4223 0.22118 -0.4223 C 0.23368 -0.40495 0.21424 -0.43016 0.23385 -0.41282 C 0.25729 -0.39223 0.23056 -0.40773 0.24931 -0.39778 C 0.2599 -0.38368 0.24549 -0.40102 0.26059 -0.38853 C 0.2757 -0.37581 0.26233 -0.3809 0.27604 -0.3772 C 0.28646 -0.36795 0.2974 -0.3617 0.30851 -0.35477 C 0.32083 -0.34714 0.33021 -0.33973 0.34375 -0.3358 C 0.36094 -0.32054 0.3809 -0.3099 0.40139 -0.30597 C 0.41094 -0.30042 0.41788 -0.29649 0.42813 -0.29464 C 0.45313 -0.28238 0.47951 -0.27891 0.50573 -0.27405 C 0.58038 -0.27637 0.59514 -0.2766 0.64792 -0.28516 C 0.69184 -0.30851 0.73576 -0.33118 0.77899 -0.35662 C 0.80313 -0.37072 0.82257 -0.39524 0.84514 -0.41282 C 0.84826 -0.41906 0.85226 -0.42276 0.85642 -0.42785 C 0.85972 -0.44542 0.86146 -0.44912 0.85781 -0.47294 C 0.85764 -0.4741 0.84792 -0.48705 0.84653 -0.48798 C 0.84375 -0.4896 0.83802 -0.49168 0.83802 -0.49168 C 0.82708 -0.50139 0.82396 -0.49677 0.80712 -0.49538 C 0.79948 -0.49214 0.79028 -0.48936 0.78316 -0.48405 C 0.77674 -0.47919 0.77222 -0.47526 0.76476 -0.47294 C 0.75191 -0.46069 0.77031 -0.47711 0.75504 -0.46716 C 0.73958 -0.45699 0.72396 -0.44566 0.70851 -0.43525 C 0.69479 -0.42577 0.69531 -0.4297 0.68177 -0.4223 C 0.67257 -0.41721 0.66406 -0.4105 0.65504 -0.40541 C 0.63906 -0.3964 0.64653 -0.40148 0.62674 -0.39408 C 0.60347 -0.38529 0.5816 -0.37442 0.55781 -0.36957 C 0.54774 -0.36471 0.53837 -0.35685 0.52813 -0.35269 C 0.50816 -0.34459 0.50035 -0.34413 0.48316 -0.34158 C 0.42135 -0.32355 0.35747 -0.32586 0.29445 -0.32285 C 0.27465 -0.3247 0.25486 -0.3247 0.23524 -0.3284 C 0.2033 -0.33442 0.16892 -0.35084 0.13941 -0.36772 C 0.1257 -0.37558 0.11233 -0.38206 0.10139 -0.39593 C 0.09514 -0.4038 0.08924 -0.41212 0.08316 -0.42022 C 0.08125 -0.42276 0.07743 -0.42785 0.07743 -0.42785 C 0.07049 -0.45329 0.06042 -0.47803 0.05208 -0.50278 C 0.05035 -0.51943 0.04774 -0.53469 0.04653 -0.55158 C 0.04705 -0.57031 0.04445 -0.59043 0.04931 -0.608 C 0.0566 -0.63437 0.07344 -0.65056 0.09306 -0.6568 C 0.10747 -0.65518 0.12274 -0.65611 0.13663 -0.64917 C 0.15 -0.64246 0.14063 -0.6457 0.15208 -0.63599 C 0.15885 -0.63021 0.16719 -0.62512 0.17465 -0.62119 C 0.18854 -0.60569 0.20573 -0.59783 0.22118 -0.58534 C 0.2257 -0.57725 0.23559 -0.56961 0.24236 -0.56476 C 0.24601 -0.56198 0.25104 -0.56198 0.25504 -0.55921 C 0.26754 -0.55088 0.25625 -0.55481 0.2691 -0.55158 C 0.27882 -0.5451 0.2908 -0.54279 0.30139 -0.54047 C 0.32917 -0.52429 0.36927 -0.52082 0.4 -0.51781 C 0.42483 -0.5118 0.44965 -0.5074 0.47465 -0.50486 C 0.53559 -0.49075 0.59705 -0.50023 0.6592 -0.50093 C 0.68958 -0.51064 0.71094 -0.52429 0.7408 -0.54232 C 0.75972 -0.55366 0.78785 -0.56406 0.80434 -0.57979 C 0.81094 -0.58603 0.81719 -0.59274 0.82396 -0.59852 C 0.83333 -0.60662 0.84427 -0.61078 0.85347 -0.61911 C 0.85868 -0.62396 0.86267 -0.6309 0.86771 -0.63599 C 0.88299 -0.65148 0.9 -0.6649 0.91267 -0.68479 C 0.91962 -0.69566 0.92257 -0.7056 0.92813 -0.7167 C 0.9276 -0.72225 0.92847 -0.72849 0.92674 -0.73358 C 0.92587 -0.73613 0.92326 -0.73682 0.92118 -0.73751 C 0.91094 -0.74075 0.90052 -0.74098 0.8901 -0.74306 C 0.87743 -0.74237 0.86476 -0.74237 0.85208 -0.74121 C 0.84219 -0.74029 0.85052 -0.73936 0.84236 -0.73543 C 0.83056 -0.72965 0.81892 -0.7278 0.80712 -0.72063 C 0.79722 -0.71462 0.78455 -0.70352 0.77465 -0.69982 C 0.75695 -0.69311 0.73924 -0.68664 0.72118 -0.68109 C 0.66945 -0.6649 0.61736 -0.65726 0.56476 -0.64732 C 0.55104 -0.64478 0.5375 -0.64154 0.52396 -0.63807 C 0.51354 -0.63529 0.50347 -0.6309 0.49306 -0.62859 C 0.46111 -0.62142 0.42813 -0.62096 0.39583 -0.61911 C 0.31042 -0.62026 0.26979 -0.6124 0.20139 -0.63044 C 0.18663 -0.64038 0.17413 -0.64524 0.15781 -0.64917 C 0.1526 -0.65287 0.14774 -0.6575 0.14236 -0.6605 C 0.13681 -0.66374 0.13056 -0.6642 0.12535 -0.6679 C 0.11476 -0.67553 0.10642 -0.68825 0.09583 -0.69612 C 0.08524 -0.70398 0.07257 -0.70791 0.06337 -0.71855 C 0.05243 -0.73104 0.04097 -0.73844 0.02813 -0.74677 C 0.01927 -0.75879 0.00885 -0.76689 4.44444E-6 -0.77868 C -0.00451 -0.79094 -0.01094 -0.80343 -0.00555 -0.818 C -0.00365 -0.82308 0.00608 -0.82725 0.0099 -0.82933 C 0.01979 -0.82748 0.02969 -0.82655 0.03941 -0.82378 C 0.04948 -0.82077 0.05816 -0.81198 0.06771 -0.80689 C 0.09028 -0.79464 0.11181 -0.78076 0.13247 -0.76365 C 0.14045 -0.75717 0.14965 -0.75463 0.15781 -0.74862 C 0.16233 -0.74538 0.16597 -0.74052 0.17049 -0.73751 C 0.18524 -0.7278 0.17309 -0.74075 0.18733 -0.72618 C 0.20139 -0.71184 0.2151 -0.69681 0.22969 -0.68294 C 0.23281 -0.6797 0.23733 -0.67854 0.2408 -0.67553 C 0.24392 -0.67276 0.24601 -0.6686 0.24931 -0.66605 C 0.26129 -0.65634 0.27465 -0.64963 0.28733 -0.64177 C 0.29792 -0.63529 0.30208 -0.63044 0.31406 -0.62859 C 0.32517 -0.62442 0.3349 -0.61911 0.34653 -0.61726 C 0.40295 -0.59251 0.46042 -0.57216 0.51979 -0.56661 C 0.55347 -0.56036 0.56771 -0.55967 0.60712 -0.56106 C 0.61962 -0.56707 0.63142 -0.57632 0.64375 -0.58164 C 0.65 -0.58812 0.65712 -0.59228 0.66337 -0.59852 C 0.67066 -0.60592 0.68299 -0.62211 0.69167 -0.62489 C 0.69861 -0.6309 0.70365 -0.63853 0.70851 -0.64732 C 0.71337 -0.66698 0.69983 -0.65796 0.68594 -0.6568 C 0.67795 -0.65218 0.67309 -0.6464 0.66476 -0.64177 C 0.65938 -0.63437 0.65538 -0.62812 0.64792 -0.62489 C 0.64201 -0.61471 0.63316 -0.60731 0.62813 -0.59667 C 0.62188 -0.58326 0.6151 -0.56961 0.6099 -0.55551 C 0.60799 -0.55042 0.60382 -0.54695 0.60139 -0.54232 C 0.59097 -0.52429 0.59774 -0.52984 0.58594 -0.52359 C 0.57847 -0.50856 0.58976 -0.52937 0.5691 -0.50856 C 0.54826 -0.48751 0.51285 -0.47641 0.48733 -0.47294 C 0.44531 -0.45722 0.39826 -0.45583 0.35504 -0.45421 C 0.28507 -0.44219 0.31476 -0.44496 0.19722 -0.45421 C 0.17795 -0.45583 0.15816 -0.46924 0.13941 -0.47479 C 0.11076 -0.49376 0.07587 -0.50625 0.05504 -0.54047 C 0.05486 -0.54094 0.05208 -0.55088 0.05208 -0.55158 C 0.05399 -0.57655 0.06754 -0.5717 0.08177 -0.57794 C 0.1151 -0.57586 0.15017 -0.58488 0.18177 -0.57031 C 0.21059 -0.55689 0.23802 -0.53122 0.26771 -0.52174 C 0.27691 -0.51527 0.28681 -0.51272 0.29583 -0.50671 C 0.31163 -0.49607 0.2934 -0.50509 0.31129 -0.49723 C 0.31858 -0.48751 0.32674 -0.4859 0.33663 -0.48405 C 0.34549 -0.47433 0.35208 -0.46971 0.36337 -0.46716 C 0.36615 -0.46531 0.36892 -0.46323 0.37188 -0.46161 C 0.37465 -0.46022 0.3776 -0.45953 0.38038 -0.45791 C 0.39826 -0.44704 0.37934 -0.4556 0.39167 -0.45028 C 0.40278 -0.43548 0.39115 -0.4482 0.40434 -0.44103 C 0.40695 -0.43964 0.40885 -0.43664 0.41129 -0.43525 C 0.41754 -0.43178 0.4257 -0.42808 0.43247 -0.426 C 0.43524 -0.42299 0.44965 -0.41189 0.45208 -0.41096 C 0.46024 -0.40773 0.47743 -0.40541 0.47743 -0.40541 C 0.49271 -0.38899 0.47639 -0.4038 0.49167 -0.39593 C 0.4941 -0.39454 0.49601 -0.39177 0.49861 -0.39038 C 0.51007 -0.38368 0.52049 -0.37928 0.53247 -0.37535 C 0.55243 -0.36887 0.57153 -0.35847 0.59167 -0.35269 C 0.60347 -0.34459 0.61945 -0.34043 0.63247 -0.33788 C 0.62274 -0.32424 0.63108 -0.33395 0.6 -0.33395 " pathEditMode="relative" ptsTypes="ffffffffffffffffffffffffffffffffffffffffffffffffffffffffffffffffffffffffffffffffffffffffffffffffffffffffffffffffffffffffffffffffffffffffffffffffffffffffffffffffffffffffffffffffffffffffffffffffffffffffffA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53284E-6 C 0.03246 0.00139 0.08611 0.00255 0.12257 0.00763 C 0.16423 0.01342 0.20468 0.0259 0.24652 0.03007 C 0.32812 0.02822 0.40989 0.02775 0.49149 0.02452 C 0.53298 0.0229 0.57257 0.00972 0.61406 0.00763 C 0.64514 -0.00324 0.67552 -0.01642 0.70711 -0.02428 C 0.721 -0.03122 0.73385 -0.03746 0.74514 -0.05065 C 0.74705 -0.05296 0.74861 -0.05573 0.75069 -0.05805 C 0.75382 -0.06151 0.76059 -0.06753 0.76059 -0.06753 C 0.7618 -0.07262 0.76354 -0.07747 0.76475 -0.08256 C 0.7658 -0.08742 0.76753 -0.09759 0.76753 -0.09759 C 0.76666 -0.10823 0.7677 -0.11956 0.76475 -0.12951 C 0.76389 -0.13251 0.76007 -0.13043 0.75781 -0.13136 C 0.7408 -0.13806 0.76336 -0.13344 0.73663 -0.13691 C 0.70937 -0.13621 0.68211 -0.13621 0.65486 -0.13506 C 0.6427 -0.1346 0.63125 -0.12627 0.61979 -0.12188 C 0.61024 -0.11818 0.6 -0.11632 0.5901 -0.11447 C 0.55052 -0.09204 0.48489 -0.08904 0.44218 -0.08441 C 0.37083 -0.0851 0.29948 -0.08395 0.22812 -0.08626 C 0.20364 -0.08695 0.17951 -0.09921 0.15486 -0.10129 C 0.13385 -0.10546 0.11319 -0.1117 0.09288 -0.12003 C 0.08871 -0.12188 0.08437 -0.12326 0.0802 -0.12558 C 0.07534 -0.12835 0.06614 -0.13506 0.06614 -0.13506 C 0.06198 -0.14061 0.05764 -0.14639 0.05347 -0.15194 C 0.05069 -0.15564 0.04514 -0.16327 0.04514 -0.16327 C 0.03975 -0.179 0.0342 -0.19149 0.0309 -0.20814 C 0.03159 -0.2197 0.02864 -0.23774 0.03802 -0.24583 C 0.0434 -0.25046 0.05 -0.25277 0.05625 -0.25509 C 0.06007 -0.25647 0.06753 -0.25879 0.06753 -0.25879 C 0.07864 -0.26642 0.07413 -0.26457 0.09444 -0.26457 C 0.12448 -0.26457 0.15451 -0.26341 0.18455 -0.26272 C 0.19253 -0.25809 0.20139 -0.25416 0.20989 -0.25139 C 0.2184 -0.24583 0.22604 -0.23936 0.23524 -0.23635 C 0.24496 -0.22988 0.25243 -0.2271 0.26336 -0.22502 C 0.28038 -0.21554 0.26996 -0.22155 0.29444 -0.20629 C 0.30034 -0.20259 0.30746 -0.20374 0.31406 -0.20259 C 0.3302 -0.19958 0.3434 -0.19634 0.36059 -0.19519 C 0.37812 -0.18709 0.39566 -0.18594 0.41406 -0.18386 C 0.49323 -0.16582 0.43559 -0.17622 0.58871 -0.18015 C 0.59843 -0.18432 0.60816 -0.1864 0.61823 -0.18941 C 0.62239 -0.19496 0.62708 -0.19657 0.63246 -0.19889 C 0.64514 -0.21022 0.65833 -0.22386 0.66753 -0.24005 C 0.67361 -0.25092 0.67812 -0.26179 0.68455 -0.27197 C 0.68645 -0.28469 0.68802 -0.29047 0.68316 -0.30573 C 0.68229 -0.30805 0.67934 -0.30689 0.67743 -0.30758 C 0.66475 -0.31221 0.65399 -0.31545 0.6408 -0.31707 C 0.59496 -0.31614 0.55902 -0.31776 0.51684 -0.31151 C 0.50121 -0.30411 0.50277 -0.30388 0.47743 -0.30388 C 0.3783 -0.30388 0.27934 -0.30643 0.1802 -0.30758 C 0.16267 -0.31383 0.14652 -0.32285 0.12951 -0.33025 C 0.12812 -0.3321 0.12691 -0.33441 0.12534 -0.3358 C 0.12413 -0.33695 0.12222 -0.33626 0.12118 -0.33765 C 0.11875 -0.34089 0.11545 -0.34898 0.11545 -0.34898 C 0.11632 -0.36702 0.11649 -0.38529 0.11823 -0.40333 C 0.12014 -0.42484 0.14496 -0.42807 0.15625 -0.42969 C 0.19531 -0.44889 0.23854 -0.44033 0.27882 -0.42969 C 0.28836 -0.41767 0.30225 -0.41512 0.31406 -0.40888 C 0.32135 -0.40495 0.32899 -0.39801 0.33663 -0.39593 C 0.36215 -0.38876 0.38819 -0.3883 0.41406 -0.3846 C 0.48125 -0.38575 0.54826 -0.38645 0.61545 -0.3883 C 0.62465 -0.38853 0.63836 -0.39708 0.64514 -0.40518 C 0.66961 -0.43455 0.63472 -0.3987 0.65625 -0.42021 C 0.66215 -0.43547 0.66232 -0.43941 0.67187 -0.45213 C 0.67395 -0.4586 0.67708 -0.46438 0.67882 -0.47086 C 0.67968 -0.47386 0.67951 -0.47733 0.6802 -0.48034 C 0.68142 -0.48497 0.68316 -0.48913 0.68455 -0.49352 C 0.6835 -0.5074 0.68819 -0.52844 0.67882 -0.53469 C 0.67343 -0.53816 0.6651 -0.54116 0.6592 -0.54209 C 0.64791 -0.54371 0.62534 -0.54602 0.62534 -0.54602 C 0.58819 -0.5599 0.52812 -0.55041 0.49861 -0.54972 C 0.45486 -0.54255 0.41145 -0.53307 0.36753 -0.52729 C 0.32413 -0.5111 0.27725 -0.50809 0.23246 -0.50277 C 0.18402 -0.4882 0.13159 -0.4963 0.08316 -0.49722 C 0.06441 -0.50948 0.04218 -0.51272 0.02395 -0.52729 C 0.01076 -0.53793 -0.00035 -0.55111 -0.01268 -0.5629 C -0.01476 -0.56753 -0.01771 -0.57146 -0.0198 -0.57608 C -0.02292 -0.58325 -0.02414 -0.59227 -0.02535 -0.60037 C -0.02483 -0.60661 -0.02622 -0.61355 -0.02396 -0.6191 C -0.01858 -0.63274 0.00399 -0.63483 0.01267 -0.63598 C 0.0335 -0.64408 0.05156 -0.65217 0.07326 -0.65472 C 0.12031 -0.6709 0.14461 -0.66466 0.20139 -0.66235 C 0.2052 -0.66165 0.20902 -0.66165 0.21267 -0.6605 C 0.21475 -0.6598 0.21614 -0.65726 0.21823 -0.65657 C 0.22847 -0.65287 0.23923 -0.65217 0.2493 -0.64731 C 0.25399 -0.645 0.2585 -0.64176 0.26336 -0.63968 C 0.26475 -0.63899 0.26614 -0.63853 0.26753 -0.63783 C 0.27361 -0.63205 0.27968 -0.6265 0.28593 -0.62095 C 0.2842 -0.60985 0.28003 -0.5999 0.27743 -0.58904 C 0.27673 -0.58649 0.27448 -0.58557 0.27326 -0.58348 C 0.27274 -0.58279 0.26632 -0.56984 0.26475 -0.5666 C 0.2625 -0.56221 0.2585 -0.55966 0.25625 -0.55527 C 0.25243 -0.54764 0.24791 -0.53954 0.24218 -0.53469 C 0.24027 -0.52682 0.2276 -0.52012 0.22118 -0.51966 C 0.20277 -0.5185 0.18455 -0.5185 0.16614 -0.51781 C 0.15955 -0.5148 0.1526 -0.51642 0.14652 -0.51225 " pathEditMode="relative" ptsTypes="fffffffffffffffffffffffffffff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9.42646E-6 C 0.02118 0.00139 0.0427 -0.00092 0.06336 0.00556 C 0.06718 0.00671 0.07065 0.01064 0.07447 0.01134 C 0.10086 0.01619 0.12708 0.02059 0.15347 0.02244 C 0.22447 0.01966 0.30243 0.04556 0.36597 0.00371 C 0.39253 -0.01364 0.41961 -0.02705 0.44496 -0.04694 C 0.45486 -0.05481 0.45954 -0.05619 0.46753 -0.06567 C 0.47048 -0.06914 0.47604 -0.07701 0.47604 -0.07701 C 0.47812 -0.08556 0.48125 -0.09343 0.48593 -0.09944 C 0.48732 -0.10314 0.48888 -0.10684 0.4901 -0.11077 C 0.49114 -0.11447 0.49288 -0.12187 0.49288 -0.12187 C 0.49236 -0.13251 0.49375 -0.14361 0.49149 -0.15379 C 0.49079 -0.15726 0.4868 -0.15726 0.48454 -0.15934 C 0.47795 -0.16535 0.46961 -0.17298 0.46197 -0.17645 C 0.45659 -0.179 0.45052 -0.17876 0.44496 -0.18015 C 0.43906 -0.18408 0.43333 -0.18455 0.42812 -0.1894 C 0.39791 -0.18825 0.36805 -0.18755 0.33802 -0.1857 C 0.3269 -0.18501 0.3151 -0.17715 0.30416 -0.17437 C 0.29618 -0.1672 0.28402 -0.16674 0.27447 -0.16512 C 0.26996 -0.15934 0.27222 -0.16096 0.26336 -0.15934 C 0.25486 -0.15795 0.23802 -0.15564 0.23802 -0.15564 C 0.22673 -0.14986 0.22361 -0.14986 0.20989 -0.14824 C 0.18107 -0.14084 0.15173 -0.13529 0.12256 -0.13135 C 0.0809 -0.11308 -0.05382 -0.12765 -0.05504 -0.12765 C -0.07396 -0.13806 -0.09028 -0.14407 -0.10278 -0.16697 C -0.10625 -0.18362 -0.10851 -0.18478 -0.1099 -0.20444 C -0.10938 -0.22132 -0.11233 -0.23959 -0.10712 -0.25508 C -0.10608 -0.25809 -0.104 -0.25994 -0.10278 -0.26271 C -0.10122 -0.26618 -0.09983 -0.27012 -0.09862 -0.27382 C -0.09792 -0.27567 -0.09827 -0.27821 -0.09723 -0.2796 C -0.0948 -0.28283 -0.08872 -0.287 -0.08872 -0.287 C -0.08698 -0.29047 -0.08681 -0.29532 -0.08455 -0.29833 C -0.08316 -0.30041 -0.08073 -0.30064 -0.079 -0.30203 C -0.06893 -0.30943 -0.06598 -0.31244 -0.05365 -0.31521 C -0.04532 -0.32238 -0.0349 -0.32238 -0.02535 -0.32446 C 0.01822 -0.32331 0.0618 -0.32238 0.10555 -0.32076 C 0.12222 -0.32007 0.13923 -0.31174 0.15625 -0.30966 C 0.17413 -0.30134 0.19531 -0.29995 0.21406 -0.29833 C 0.23645 -0.28862 0.26597 -0.28977 0.28854 -0.28885 C 0.34982 -0.27983 0.40711 -0.28515 0.47031 -0.287 C 0.47795 -0.28908 0.48385 -0.29278 0.49149 -0.29463 C 0.50034 -0.30249 0.51024 -0.30527 0.51961 -0.31151 C 0.52951 -0.31799 0.5394 -0.32377 0.5493 -0.33024 C 0.5552 -0.34204 0.54809 -0.33001 0.55763 -0.3395 C 0.5651 -0.34713 0.56927 -0.35869 0.57743 -0.36586 C 0.58107 -0.37303 0.58125 -0.38066 0.58454 -0.38829 C 0.58576 -0.39801 0.58611 -0.40633 0.58993 -0.41466 C 0.58958 -0.43108 0.59045 -0.45999 0.58732 -0.48034 C 0.58593 -0.48889 0.58489 -0.48612 0.5802 -0.49537 C 0.56927 -0.51688 0.56423 -0.52243 0.54496 -0.5252 C 0.53263 -0.53098 0.51909 -0.53052 0.50694 -0.53654 C 0.4934 -0.54324 0.48055 -0.54602 0.46614 -0.54787 C 0.41736 -0.56267 0.36371 -0.55434 0.31527 -0.55342 C 0.30607 -0.54856 0.29687 -0.5444 0.28732 -0.54209 C 0.275 -0.53191 0.26684 -0.5296 0.25208 -0.52728 C 0.23038 -0.5141 0.21388 -0.51156 0.1901 -0.50832 C 0.16597 -0.50115 0.14149 -0.49699 0.11684 -0.49537 C 0.09305 -0.48866 0.06875 -0.48566 0.04479 -0.48034 C -0.09948 -0.48334 -0.0882 -0.4505 -0.15365 -0.49537 C -0.15747 -0.503 -0.16285 -0.50763 -0.16771 -0.5141 C -0.175 -0.53376 -0.17935 -0.55157 -0.18455 -0.57215 C -0.18733 -0.59528 -0.19254 -0.61239 -0.18455 -0.63783 C -0.17726 -0.66073 -0.15035 -0.68015 -0.13525 -0.69218 C -0.12414 -0.70097 -0.11459 -0.71369 -0.10278 -0.72039 C -0.07987 -0.73357 -0.05678 -0.73797 -0.03247 -0.74306 C -0.01094 -0.74236 0.01076 -0.74329 0.03211 -0.74098 C 0.03541 -0.74074 0.03784 -0.73704 0.04062 -0.73543 C 0.04895 -0.7308 0.05763 -0.72733 0.06597 -0.72224 C 0.075 -0.71669 0.08125 -0.70744 0.0901 -0.70166 C 0.10416 -0.68293 0.11979 -0.66604 0.13524 -0.64916 C 0.14565 -0.63783 0.15138 -0.62141 0.16197 -0.60985 C 0.1717 -0.58765 0.19826 -0.55943 0.21406 -0.54417 C 0.2342 -0.52474 0.25225 -0.5141 0.27447 -0.49907 C 0.28159 -0.49421 0.2901 -0.49306 0.29704 -0.48774 C 0.32534 -0.46623 0.35607 -0.45744 0.38732 -0.44657 C 0.39305 -0.44449 0.39826 -0.44079 0.40416 -0.43894 C 0.41302 -0.43617 0.42986 -0.43455 0.4394 -0.43339 C 0.46215 -0.42691 0.4835 -0.42483 0.50694 -0.42206 C 0.53559 -0.42345 0.56527 -0.41628 0.59288 -0.42784 C 0.60746 -0.43408 0.62343 -0.44472 0.63663 -0.45582 C 0.64375 -0.46184 0.64652 -0.46993 0.65486 -0.47271 C 0.65659 -0.47525 0.6585 -0.47826 0.66059 -0.48034 C 0.66232 -0.48196 0.66458 -0.48219 0.66597 -0.48404 C 0.67916 -0.49884 0.66128 -0.48519 0.67604 -0.49537 C 0.68159 -0.5067 0.68125 -0.503 0.67447 -0.5252 C 0.67378 -0.52728 0.6717 -0.52775 0.67031 -0.52913 C 0.6684 -0.53098 0.66684 -0.53307 0.66475 -0.53469 C 0.6552 -0.54209 0.64288 -0.55064 0.63211 -0.55342 C 0.60208 -0.57076 0.5684 -0.57146 0.53663 -0.57978 C 0.51458 -0.57863 0.49236 -0.57839 0.47031 -0.57608 C 0.46059 -0.57516 0.45798 -0.56845 0.4493 -0.5629 C 0.44149 -0.55804 0.43229 -0.55619 0.42517 -0.54972 C 0.40052 -0.52775 0.37395 -0.51086 0.34913 -0.48959 C 0.31406 -0.45952 0.27864 -0.42969 0.24357 -0.39962 C 0.23645 -0.39361 0.23125 -0.38436 0.22378 -0.37904 C 0.21666 -0.37372 0.20763 -0.3728 0.20138 -0.36586 C 0.18055 -0.34273 0.15607 -0.32747 0.13229 -0.31151 C 0.11336 -0.29902 0.09635 -0.28399 0.07604 -0.27567 C 0.04322 -0.24814 0.00312 -0.23288 -0.03525 -0.22895 C -0.05816 -0.22409 -0.08125 -0.21854 -0.10435 -0.21577 C -0.11893 -0.21646 -0.13351 -0.216 -0.14792 -0.21762 C -0.16598 -0.2197 -0.17136 -0.24814 -0.17466 -0.26641 C -0.1731 -0.29995 -0.17379 -0.31267 -0.15643 -0.3358 C -0.1533 -0.34851 -0.14462 -0.35152 -0.13664 -0.35638 C -0.11198 -0.37141 -0.08785 -0.37812 -0.0606 -0.38089 C -0.0408 -0.3802 -0.02101 -0.38066 -0.00139 -0.37904 C 0.00086 -0.37881 0.00295 -0.37627 0.00555 -0.37511 C 0.01545 -0.37072 0.0217 -0.36655 0.0309 -0.36031 C 0.0427 -0.35222 0.05416 -0.34389 0.06597 -0.3358 C 0.07604 -0.32909 0.10138 -0.31244 0.10833 -0.30388 C 0.11232 -0.29879 0.12256 -0.29255 0.12256 -0.29255 C 0.1276 -0.28353 0.13281 -0.28191 0.1394 -0.27567 C 0.14652 -0.26896 0.15434 -0.25925 0.16059 -0.25138 C 0.16388 -0.24722 0.16631 -0.24121 0.17031 -0.2382 C 0.17274 -0.23635 0.17517 -0.23473 0.17743 -0.23265 C 0.17899 -0.23103 0.17986 -0.22849 0.18159 -0.2271 C 0.18385 -0.22525 0.18663 -0.22502 0.18871 -0.22317 C 0.19565 -0.21739 0.20173 -0.2086 0.20833 -0.20259 C 0.21284 -0.19842 0.22256 -0.19125 0.22256 -0.19125 C 0.23159 -0.1753 0.2467 -0.16604 0.25746 -0.15194 C 0.26302 -0.145 0.26753 -0.13806 0.27447 -0.13506 C 0.27934 -0.12858 0.28454 -0.12164 0.28993 -0.11632 C 0.29184 -0.1147 0.29392 -0.11424 0.29565 -0.11262 C 0.30468 -0.10383 0.29479 -0.10846 0.30538 -0.10499 C 0.31493 -0.09666 0.32447 -0.08811 0.33524 -0.08256 C 0.34444 -0.0703 0.33298 -0.08371 0.34774 -0.07308 C 0.35642 -0.06683 0.36093 -0.06151 0.37031 -0.05804 C 0.39357 -0.04 0.41649 -0.02567 0.44357 -0.02058 C 0.4559 -0.01526 0.46875 -0.01156 0.48159 -0.00925 C 0.51093 0.00347 0.55017 -0.00693 0.57743 -0.00925 C 0.58628 -0.01387 0.59288 -0.02058 0.60138 -0.02428 C 0.61284 -0.03515 0.61649 -0.04879 0.621 -0.06567 C 0.62256 -0.07123 0.62378 -0.07701 0.62534 -0.08256 C 0.62586 -0.08441 0.62673 -0.08811 0.62673 -0.08811 C 0.62534 -0.1635 0.63246 -0.13991 0.61961 -0.17437 C 0.61579 -0.18408 0.6151 -0.19357 0.60677 -0.19703 C 0.59982 -0.20328 0.60017 -0.20212 0.59565 -0.20814 C 0.59461 -0.20952 0.59409 -0.21114 0.59288 -0.21207 C 0.59114 -0.21322 0.58906 -0.21299 0.58732 -0.21392 C 0.57934 -0.21785 0.57274 -0.22502 0.56458 -0.22895 C 0.56284 -0.22987 0.56111 -0.23196 0.55902 -0.23265 C 0.5526 -0.23496 0.5394 -0.2382 0.5394 -0.2382 C 0.50711 -0.26017 0.47048 -0.2648 0.43524 -0.27197 C 0.40381 -0.27081 0.37204 -0.27104 0.34062 -0.26827 C 0.33385 -0.26757 0.3125 -0.25323 0.30677 -0.24953 C 0.29496 -0.24167 0.28211 -0.23404 0.2717 -0.22317 C 0.26093 -0.21207 0.25451 -0.20328 0.24218 -0.19518 C 0.23923 -0.18917 0.23559 -0.18732 0.23211 -0.182 C 0.22604 -0.17183 0.21822 -0.16327 0.21267 -0.15194 C 0.21041 -0.14037 0.20399 -0.13228 0.20138 -0.12002 C 0.19774 -0.10314 0.19982 -0.11123 0.19565 -0.09574 C 0.19427 -0.0858 0.19288 -0.07585 0.19288 -0.06567 " pathEditMode="relative" ptsTypes="fffffffffffffffffffffffffffffffffffffffffffffffffffffffffffffffffffffffffffffffffffffffffffffffffffffffff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60495"/>
            <a:ext cx="7056784" cy="523220"/>
          </a:xfrm>
          <a:prstGeom prst="rect">
            <a:avLst/>
          </a:prstGeom>
          <a:solidFill>
            <a:srgbClr val="9A9600"/>
          </a:solidFill>
          <a:ln w="38100"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12. Co byste zařadili do kulturních center?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5184576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muzea, divadla, galerie, knihovny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8770" y="2968122"/>
            <a:ext cx="3744416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sportovní haly a hřiště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4440769"/>
            <a:ext cx="4104456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základní a střední školy</a:t>
            </a:r>
            <a:endParaRPr lang="cs-CZ" sz="2400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216" y="5118962"/>
            <a:ext cx="2376264" cy="1583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90" y="2942519"/>
            <a:ext cx="1789794" cy="1431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172" y="3043238"/>
            <a:ext cx="2736304" cy="1824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6552" y="1053704"/>
            <a:ext cx="2729904" cy="1886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321" y="5799674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6651" y="5819163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69" y="5877272"/>
            <a:ext cx="900049" cy="77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3" name="Přímá spojnice 12"/>
          <p:cNvCxnSpPr/>
          <p:nvPr/>
        </p:nvCxnSpPr>
        <p:spPr>
          <a:xfrm flipV="1">
            <a:off x="6366385" y="1123986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6335216" y="3121958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4769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-1.92414E-6 C 0.00643 -0.01619 0.00383 -0.03492 0.00852 -0.05273 C 0.02154 -0.10152 0.02657 -0.15356 0.03959 -0.20282 C 0.04393 -0.24352 0.04445 -0.28029 0.05504 -0.32076 C 0.05782 -0.3314 0.06095 -0.34204 0.06338 -0.35268 C 0.06563 -0.36309 0.06911 -0.38459 0.06911 -0.38459 C 0.06963 -0.39084 0.06945 -0.39731 0.07049 -0.40333 C 0.07223 -0.4142 0.07761 -0.43524 0.07761 -0.43524 C 0.07935 -0.45929 0.08317 -0.48288 0.08595 -0.50647 C 0.09029 -0.54556 0.08612 -0.52752 0.09029 -0.54394 C 0.09081 -0.61424 0.0849 -0.64708 0.09445 -0.69981 C 0.09619 -0.72225 0.09827 -0.74676 0.10574 -0.76734 C 0.10834 -0.79972 0.11077 -0.83395 0.11841 -0.86494 C 0.37431 -0.86309 0.63022 -0.87743 0.88595 -0.85916 C 0.89793 -0.85823 0.88334 -0.82678 0.88317 -0.81036 C 0.88161 -0.71993 0.88195 -0.62904 0.88022 -0.53862 C 0.87779 -0.38899 0.87293 -0.23936 0.86772 -0.09019 C 0.8672 -0.06244 0.86772 -0.03492 0.86633 -0.0074 C 0.86546 0.00648 0.86181 0.01989 0.86043 0.03377 C 0.86008 0.03886 0.85956 0.04371 0.85921 0.0488 C 0.85869 0.05759 0.85852 0.06638 0.85782 0.07516 C 0.85765 0.07794 0.85522 0.11309 0.85227 0.11818 C 0.85105 0.12026 0.84845 0.11934 0.84654 0.12026 C 0.83282 0.1272 0.85174 0.12234 0.82674 0.12766 C 0.80227 0.13275 0.77831 0.1383 0.75348 0.14084 C 0.45279 0.13553 0.62293 0.15819 0.51112 0.12766 C 0.49862 0.12419 0.48612 0.12026 0.47327 0.11818 C 0.45244 0.11471 0.41129 0.11078 0.41129 0.11078 C 0.38161 0.1006 0.35643 0.09899 0.32536 0.0976 C 0.31286 0.09621 0.3014 0.09343 0.2889 0.09205 C 0.27015 0.04417 0.28039 -0.06961 0.28039 -0.06961 C 0.27952 -0.22756 0.27171 -0.39015 0.2889 -0.54787 C 0.29289 -0.58557 0.29463 -0.62419 0.30296 -0.66027 C 0.31824 -0.81938 0.31181 -0.71878 0.5507 -0.7241 C 0.58664 -0.72109 0.62188 -0.71346 0.65782 -0.71091 C 0.68265 -0.70282 0.65556 -0.71091 0.68039 -0.70536 C 0.68751 -0.70374 0.70157 -0.69981 0.70157 -0.69981 C 0.7047 -0.6864 0.70452 -0.67206 0.70713 -0.65842 C 0.70765 -0.65286 0.70765 -0.64708 0.70852 -0.64153 C 0.70956 -0.63506 0.71199 -0.62928 0.71251 -0.6228 C 0.7139 -0.61216 0.71338 -0.60152 0.71424 -0.59089 C 0.71494 -0.58279 0.71598 -0.57493 0.71702 -0.5666 C 0.72136 -0.38228 0.72188 -0.40541 0.71841 -0.15379 C 0.71806 -0.13043 0.7099 -0.12812 0.69445 -0.12558 C 0.64654 -0.12627 0.59862 -0.12558 0.5507 -0.12743 C 0.53178 -0.12812 0.51199 -0.13691 0.49306 -0.13876 C 0.49393 -0.28561 0.48872 -0.43293 0.49567 -0.57955 C 0.49602 -0.58788 0.50817 -0.57608 0.51424 -0.57423 C 0.54897 -0.56221 0.50088 -0.57354 0.56338 -0.56475 C 0.59914 -0.5599 0.63282 -0.55088 0.66911 -0.54787 C 0.66858 -0.47595 0.66893 -0.40402 0.66772 -0.3321 C 0.66702 -0.29209 0.65956 -0.25208 0.65782 -0.21207 C 0.63629 -0.21878 0.64567 -0.21554 0.6297 -0.22155 C 0.60782 -0.23751 0.5849 -0.24815 0.56199 -0.26087 C 0.55556 -0.2641 0.55001 -0.26942 0.54358 -0.2722 C 0.5356 -0.27544 0.52674 -0.27474 0.51841 -0.27752 C 0.49549 -0.28492 0.4757 -0.30088 0.45209 -0.30411 C 0.43924 -0.30805 0.42588 -0.31082 0.41268 -0.31336 C 0.40105 -0.31545 0.37761 -0.31891 0.37761 -0.31891 C 0.37518 -0.32076 0.36997 -0.321 0.37049 -0.3247 C 0.37171 -0.33279 0.37831 -0.33811 0.38161 -0.34505 C 0.38421 -0.35014 0.38681 -0.35499 0.38872 -0.36008 C 0.39133 -0.36609 0.39306 -0.37303 0.39584 -0.37881 C 0.42136 -0.4327 0.38994 -0.35546 0.41424 -0.41651 C 0.4198 -0.43085 0.42345 -0.44704 0.43108 -0.45953 C 0.43508 -0.46646 0.43994 -0.47271 0.44376 -0.48011 C 0.45817 -0.50786 0.46806 -0.54278 0.49011 -0.56082 C 0.49862 -0.5821 0.51112 -0.62442 0.52397 -0.64153 C 0.5257 -0.64893 0.52761 -0.65217 0.5323 -0.65657 C 0.53612 -0.66373 0.54046 -0.66443 0.54515 -0.66975 C 0.55088 -0.67645 0.55418 -0.6827 0.55904 -0.69033 C 0.56338 -0.69704 0.56893 -0.70051 0.57327 -0.70721 C 0.58022 -0.71785 0.58404 -0.73126 0.59168 -0.74098 C 0.59254 -0.74375 0.5922 -0.74792 0.59445 -0.74861 C 0.59619 -0.74907 0.59688 -0.74514 0.59706 -0.74283 C 0.59949 -0.72479 0.59706 -0.71114 0.60435 -0.69588 C 0.60227 -0.71207 0.60296 -0.70328 0.60296 -0.72225 " pathEditMode="relative" ptsTypes="ffffffffffffffffffffffffffffffffffffffffffffffffffffffffffffffffffffffffffffA">
                                      <p:cBhvr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65 -0.00486 C 0.12465 2.0074E-6 0.25277 -0.00185 0.38073 0.01017 C 0.4033 0.01526 0.42569 0.02127 0.44843 0.02336 C 0.46927 0.02798 0.48958 0.03122 0.51041 0.03631 C 0.51562 0.03746 0.52604 0.04024 0.52604 0.04047 C 0.74444 0.03816 0.73003 0.1272 0.73715 -0.04071 C 0.73836 -0.07077 0.73698 -0.06083 0.74132 -0.08187 C 0.74461 -0.15403 0.75052 -0.22526 0.75277 -0.29764 C 0.75364 -0.41397 0.75521 -0.5303 0.75555 -0.64663 C 0.75573 -0.71346 0.76267 -0.78145 0.75416 -0.84737 C 0.75277 -0.858 0.73819 -0.84413 0.73021 -0.84343 C 0.71666 -0.84228 0.70295 -0.84182 0.68941 -0.84158 C 0.52743 -0.83997 0.36545 -0.83904 0.20347 -0.83788 C 0.11771 -0.82863 0.02986 -0.82933 -0.05573 -0.82655 C -0.0599 -0.82586 -0.06424 -0.82563 -0.06841 -0.8247 C -0.07032 -0.82424 -0.07309 -0.82516 -0.07396 -0.82285 C -0.07674 -0.81614 -0.0783 -0.80042 -0.0783 -0.80019 C -0.08299 -0.74098 -0.08021 -0.76527 -0.08542 -0.72711 C -0.08733 -0.69195 -0.09184 -0.65703 -0.09514 -0.62211 C -0.09688 -0.57493 -0.10139 -0.52914 -0.1092 -0.48335 C -0.10973 -0.46901 -0.10938 -0.45467 -0.11059 -0.44034 C -0.11129 -0.43132 -0.11459 -0.42299 -0.11493 -0.41397 C -0.1165 -0.37095 -0.11545 -0.32771 -0.11632 -0.28446 C -0.1165 -0.27683 -0.11719 -0.26943 -0.11771 -0.2618 C -0.11719 -0.25301 -0.11667 -0.24445 -0.11632 -0.23589 C -0.11563 -0.21624 -0.11598 -0.19681 -0.11493 -0.17738 C -0.11476 -0.17345 -0.11146 -0.16721 -0.11059 -0.16443 C -0.10625 -0.15125 -0.10452 -0.1383 -0.09792 -0.12674 C -0.0941 -0.11147 -0.08577 -0.09875 -0.08108 -0.08372 C -0.07952 -0.0791 -0.08021 -0.07169 -0.07691 -0.06869 C -0.06563 -0.05805 -0.03212 -0.05967 -0.02361 -0.05921 C 0.02639 -0.05713 0.07621 -0.05481 0.12604 -0.05366 C 0.17743 -0.0525 0.22916 -0.0525 0.28073 -0.05181 C 0.41007 -0.04556 0.50798 -0.04972 0.64427 -0.05181 C 0.64913 -0.09043 0.65972 -0.12697 0.66823 -0.16443 C 0.67014 -0.20051 0.67205 -0.23659 0.67951 -0.27128 C 0.68246 -0.32193 0.69132 -0.37304 0.70625 -0.41952 C 0.70798 -0.44172 0.71336 -0.46161 0.71753 -0.48335 C 0.71961 -0.50787 0.72014 -0.52799 0.72604 -0.55088 C 0.72916 -0.59274 0.72743 -0.57609 0.73021 -0.60153 C 0.72934 -0.60662 0.73003 -0.61263 0.72743 -0.61656 C 0.72552 -0.61934 0.7217 -0.61749 0.71892 -0.61841 C 0.70243 -0.6235 0.68628 -0.62743 0.66961 -0.63159 C 0.61319 -0.6457 0.55764 -0.65842 0.50069 -0.66721 C 0.3335 -0.69311 0.57014 -0.65773 0.40208 -0.69149 C 0.35885 -0.70005 0.31562 -0.70537 0.27239 -0.71231 C 0.23541 -0.71832 0.19965 -0.73381 0.16267 -0.74029 C 0.10312 -0.7507 0.04323 -0.75925 -0.01632 -0.77035 C -0.04427 -0.77544 -0.08351 -0.78793 -0.11059 -0.79094 C -0.13334 -0.79325 -0.15573 -0.79209 -0.1783 -0.79279 C -0.2099 -0.79926 -0.24098 -0.80042 -0.27257 -0.80597 C -0.28386 -0.80481 -0.29879 -0.81337 -0.30643 -0.80227 C -0.31077 -0.79602 -0.30417 -0.75208 -0.30226 -0.73844 C -0.30174 -0.70722 -0.30226 -0.67577 -0.30087 -0.64454 C -0.29896 -0.59829 -0.29341 -0.55227 -0.29236 -0.50578 C -0.29011 -0.40449 -0.29184 -0.30319 -0.29098 -0.2019 C -0.29098 -0.19496 -0.28299 -0.1834 -0.2783 -0.1834 C -0.18629 -0.17947 -0.09427 -0.17577 -0.00243 -0.17183 C 0.1783 -0.14547 -0.05834 -0.1827 0.13159 -0.14362 C 0.24583 -0.12003 0.36146 -0.10222 0.47673 -0.08557 C 0.57812 -0.05412 0.63159 -0.06244 0.74427 -0.06684 C 0.75573 -0.12882 0.75503 -0.19496 0.76267 -0.2581 C 0.76458 -0.29325 0.76823 -0.34598 0.76267 -0.37257 C 0.7625 -0.37373 0.73767 -0.36934 0.73437 -0.36887 C 0.6875 -0.36957 0.64045 -0.36656 0.59357 -0.37072 C 0.50451 -0.37859 0.41458 -0.40241 0.32604 -0.41952 C 0.30468 -0.43085 0.28472 -0.44565 0.26267 -0.45329 C 0.24531 -0.4593 0.22691 -0.45768 0.20885 -0.46069 C 0.18333 -0.46508 0.16024 -0.4778 0.13576 -0.48705 C 0.12378 -0.48312 0.12413 -0.45629 0.1217 -0.44195 C 0.11458 -0.39848 0.10312 -0.35592 0.0908 -0.31453 C 0.08889 -0.30134 0.08264 -0.2914 0.07951 -0.27868 C 0.12014 -0.24075 0.17187 -0.22873 0.21614 -0.20005 C 0.27239 -0.16351 0.3309 -0.14316 0.3908 -0.12119 C 0.43264 -0.10592 0.48246 -0.07794 0.52743 -0.07077 C 0.53159 -0.07169 0.53628 -0.07146 0.5401 -0.07424 C 0.54427 -0.07725 0.546 -0.08418 0.55 -0.08742 C 0.55764 -0.10083 0.56545 -0.11263 0.57378 -0.12489 C 0.57621 -0.12882 0.58003 -0.13044 0.58229 -0.13437 C 0.58802 -0.14385 0.59184 -0.15541 0.59774 -0.16443 C 0.61302 -0.18825 0.62795 -0.20305 0.63437 -0.23381 C 0.62066 -0.24607 0.6085 -0.24861 0.59201 -0.2507 C 0.5743 -0.25671 0.55711 -0.2618 0.53871 -0.26388 C 0.49861 -0.27475 0.45694 -0.2877 0.41614 -0.29186 C 0.39774 -0.29672 0.39027 -0.29926 0.37239 -0.29186 C 0.36753 -0.2729 0.37066 -0.27984 0.36545 -0.26943 C 0.36319 -0.25763 0.36128 -0.24538 0.35833 -0.23381 C 0.35746 -0.22503 0.35538 -0.20745 0.35538 -0.20722 " pathEditMode="relative" rAng="0" ptsTypes="ffffffffffffffffffffff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229" y="-360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30435E-6 C -0.02517 -0.17622 -0.03906 -0.37419 0.00729 -0.5444 C 0.00903 -0.56776 0.01302 -0.59088 0.01597 -0.61401 C 0.01753 -0.63899 0.01962 -0.66489 0.02465 -0.68917 C 0.02812 -0.72317 0.0276 -0.7604 0.03924 -0.79162 C 0.0434 -0.81498 0.03871 -0.79972 0.07691 -0.79556 C 0.10746 -0.79232 0.13767 -0.78515 0.16823 -0.78191 C 0.19288 -0.77289 0.21805 -0.77104 0.24358 -0.7685 C 0.2658 -0.76364 0.28785 -0.7604 0.31024 -0.75693 C 0.35486 -0.7382 0.31354 -0.753 0.40295 -0.74722 C 0.41962 -0.74607 0.43576 -0.73913 0.45226 -0.73751 C 0.46719 -0.73612 0.48229 -0.73635 0.49722 -0.73566 C 0.52865 -0.73681 0.58594 -0.78052 0.59132 -0.73936 C 0.62205 -0.50092 0.68212 -0.21739 0.5842 -0.01364 C 0.57465 0.03446 0.5151 0.0266 0.48854 0.02891 C 0.28958 0.02683 0.10208 0.01781 -0.0941 0.0155 C -0.09948 0.01411 -0.10469 0.01295 -0.11007 0.01157 C -0.11181 0.0111 -0.11267 0.00833 -0.11441 0.00763 C -0.11719 0.00648 -0.12014 0.00648 -0.12309 0.00578 C -0.13368 0.00093 -0.14392 -0.00347 -0.15504 -0.00578 C -0.16267 -0.00925 -0.17066 -0.00994 -0.17813 -0.01364 C -0.19323 -0.02127 -0.17517 -0.0141 -0.18976 -0.01942 C -0.2217 -0.04671 -0.19531 -0.02174 -0.19271 -0.15448 C -0.19201 -0.18987 -0.18629 -0.22803 -0.18108 -0.26272 C -0.18021 -0.28515 -0.1776 -0.30296 -0.17535 -0.32446 C -0.17413 -0.35962 -0.17604 -0.40888 -0.16806 -0.44611 C -0.16615 -0.46392 -0.1658 -0.48219 -0.16372 -0.5 C -0.16233 -0.5111 -0.15799 -0.53284 -0.15799 -0.53284 C -0.15642 -0.56244 -0.15365 -0.59019 -0.15208 -0.61979 C -0.1507 -0.645 -0.15087 -0.67645 -0.14479 -0.70097 C -0.14236 -0.74121 -0.14132 -0.79324 -0.13333 -0.8321 C -0.13333 -0.8321 -0.13229 -0.87303 -0.12465 -0.87465 C -0.11736 -0.87627 -0.11007 -0.87581 -0.10278 -0.8765 C -0.07431 -0.88251 -0.04583 -0.88436 -0.01736 -0.89014 C 0.02153 -0.89801 0.06076 -0.90795 0.1 -0.91119 C 0.18767 -0.92807 0.26059 -0.91605 0.35955 -0.91512 C 0.40972 -0.90379 0.45903 -0.89315 0.51024 -0.89014 C 0.52812 -0.88783 0.54462 -0.88205 0.56233 -0.87858 C 0.5743 -0.87627 0.58646 -0.87465 0.59861 -0.87257 C 0.60191 -0.87211 0.60868 -0.87072 0.60868 -0.87072 C 0.62569 -0.86424 0.64201 -0.858 0.65955 -0.85522 C 0.65885 -0.78099 0.66233 -0.69819 0.6493 -0.62372 C 0.64757 -0.59528 0.64479 -0.5666 0.64062 -0.53862 C 0.6401 -0.53214 0.64028 -0.52567 0.63924 -0.51942 C 0.63837 -0.5141 0.63542 -0.50948 0.6349 -0.50393 C 0.63351 -0.48866 0.63437 -0.47294 0.63333 -0.45767 C 0.63264 -0.44773 0.63003 -0.43825 0.62899 -0.42854 C 0.62483 -0.35314 0.61684 -0.27775 0.60868 -0.20282 C 0.60382 -0.15818 0.60069 -0.11147 0.59288 -0.06753 C 0.59479 -0.04718 0.59792 -0.03122 0.59427 -0.00971 C 0.5941 -0.00878 0.58611 -0.0067 0.58264 -0.00578 C 0.46267 -0.00763 0.38924 -0.00647 0.28698 -0.01734 C 0.26059 -0.02613 0.23437 -0.02613 0.20729 -0.03099 C 0.13698 -0.04371 0.07205 -0.05111 -1.94444E-6 -0.05411 C -0.01597 -0.05758 -0.0316 -0.06013 -0.04774 -0.06175 C -0.06597 -0.07007 -0.08646 -0.07076 -0.10573 -0.07331 C -0.12361 -0.07863 -0.14115 -0.0821 -0.15938 -0.0851 C -0.16476 -0.08695 -0.17656 -0.09088 -0.18108 -0.09459 C -0.18299 -0.0962 -0.18611 -0.10661 -0.18681 -0.10823 C -0.19861 -0.13621 -0.20243 -0.16142 -0.20573 -0.19311 C -0.20226 -0.33996 -0.20469 -0.49699 -0.17535 -0.64107 C -0.17326 -0.66767 -0.17205 -0.69634 -0.16667 -0.72201 C -0.1658 -0.73311 -0.16823 -0.7493 -0.15938 -0.753 C 0.01111 -0.75115 0.18177 -0.75092 0.35226 -0.74722 C 0.37691 -0.74676 0.40243 -0.73404 0.4276 -0.73173 C 0.45174 -0.72363 0.47674 -0.71739 0.50156 -0.71438 C 0.52326 -0.71184 0.56667 -0.7086 0.56667 -0.7086 C 0.63715 -0.69357 0.58437 -0.54972 0.57691 -0.46716 C 0.5625 -0.47201 0.55121 -0.47525 0.53628 -0.47687 C 0.52101 -0.48242 0.50434 -0.48473 0.48854 -0.48658 C 0.45903 -0.49398 0.4283 -0.50231 0.39861 -0.50578 C 0.37674 -0.50832 0.32899 -0.50925 0.31319 -0.50971 C 0.28871 -0.51965 0.20555 -0.51364 0.19722 -0.51364 " pathEditMode="relative" ptsTypes="ffffffffffffffffffffffffff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48680"/>
            <a:ext cx="5904656" cy="523220"/>
          </a:xfrm>
          <a:prstGeom prst="rect">
            <a:avLst/>
          </a:prstGeom>
          <a:solidFill>
            <a:srgbClr val="9A9600"/>
          </a:solidFill>
          <a:ln w="38100"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13. Co jezdí ve městě po kolejích?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274831" y="1412776"/>
            <a:ext cx="1728192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autobus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3751017"/>
            <a:ext cx="1800200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trolejbus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5556" y="5661247"/>
            <a:ext cx="1656184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tramvaj</a:t>
            </a: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207561"/>
            <a:ext cx="3384376" cy="1827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482" y="4847477"/>
            <a:ext cx="2496827" cy="1997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 descr="C:\Users\1Sl1\Desktop\Verča\DUM pro 3 ročník\fotky 2\PA282544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73" t="8778" r="9901" b="37896"/>
          <a:stretch/>
        </p:blipFill>
        <p:spPr bwMode="auto">
          <a:xfrm>
            <a:off x="33714" y="2543480"/>
            <a:ext cx="3487163" cy="197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107" y="5996639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3762" y="5952074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5058" y="6024082"/>
            <a:ext cx="900049" cy="77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11"/>
          <p:cNvCxnSpPr/>
          <p:nvPr/>
        </p:nvCxnSpPr>
        <p:spPr>
          <a:xfrm flipV="1">
            <a:off x="575556" y="2766906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4283968" y="1289841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7216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7 0.00301 C 0.0092 0.00694 0.01284 0.00809 0.0151 -0.0044 C 0.01458 -0.02382 0.01371 -0.04302 0.01371 -0.06244 C 0.01371 -0.07239 0.01354 -0.04232 0.0151 -0.03261 C 0.01632 -0.02498 0.02621 -0.02775 0.03194 -0.02683 C 0.05764 -0.03353 0.06267 -0.03122 0.07708 -0.05504 C 0.0783 -0.06823 0.08246 -0.08742 0.07847 -0.10014 C 0.07778 -0.10245 0.07465 -0.1013 0.07274 -0.10199 C 0.06076 -0.09875 0.06389 -0.09806 0.06146 -0.08141 C 0.06076 -0.07701 0.05955 -0.07262 0.05868 -0.06823 C 0.06024 -0.03076 0.05399 -0.03261 0.07708 -0.02498 C 0.11562 -0.03007 0.1184 -0.02382 0.14045 -0.05319 C 0.15017 -0.09228 0.16302 -0.14593 0.1375 -0.17877 C 0.13142 -0.17761 0.1243 -0.1797 0.11927 -0.17507 C 0.11562 -0.1716 0.11475 -0.1642 0.1151 -0.15819 C 0.11666 -0.12535 0.11927 -0.09251 0.12482 -0.06059 C 0.12899 -0.03631 0.16458 -0.03562 0.17708 -0.03261 C 0.24844 -0.03862 0.23455 -0.02521 0.27552 -0.07563 C 0.29219 -0.12835 0.29531 -0.14732 0.28819 -0.21647 C 0.28732 -0.22572 0.27413 -0.2426 0.26857 -0.25023 C 0.25677 -0.24954 0.24479 -0.25162 0.23333 -0.24838 C 0.21666 -0.24376 0.19531 -0.19797 0.18819 -0.17877 C 0.18281 -0.14986 0.17882 -0.13275 0.18541 -0.10199 C 0.1868 -0.09575 0.19462 -0.09736 0.19948 -0.09644 C 0.20937 -0.0976 0.21979 -0.09598 0.22916 -0.10014 C 0.23576 -0.10315 0.24028 -0.1117 0.246 -0.11702 C 0.25104 -0.12165 0.25625 -0.12581 0.26146 -0.1302 C 0.27066 -0.15218 0.27604 -0.17368 0.28125 -0.19773 C 0.27656 -0.27012 0.2868 -0.32632 0.23194 -0.35338 C 0.18403 -0.34505 0.19427 -0.35777 0.17413 -0.31776 C 0.1651 -0.28122 0.16632 -0.2618 0.17413 -0.22017 C 0.17482 -0.21624 0.17708 -0.2123 0.17986 -0.21069 C 0.18368 -0.20837 0.18837 -0.20953 0.19253 -0.20884 C 0.20052 -0.21323 0.20937 -0.21531 0.21649 -0.22202 C 0.22969 -0.23451 0.24548 -0.30134 0.24878 -0.31961 C 0.25364 -0.34621 0.26007 -0.40032 0.26007 -0.40009 C 0.26354 -0.45329 0.27986 -0.5259 0.24878 -0.5673 C 0.24219 -0.56406 0.23489 -0.56291 0.22916 -0.55782 C 0.22587 -0.55481 0.2184 -0.52822 0.21788 -0.5259 C 0.20469 -0.46531 0.21719 -0.50578 0.20521 -0.46971 C 0.20364 -0.44958 0.1934 -0.41698 0.21215 -0.41143 C 0.22413 -0.41489 0.23003 -0.42738 0.2375 -0.43964 C 0.24375 -0.45999 0.24722 -0.48057 0.25173 -0.50162 C 0.25034 -0.53099 0.24913 -0.56036 0.24739 -0.58973 C 0.24722 -0.59158 0.24722 -0.59621 0.246 -0.59528 C 0.24219 -0.59251 0.24028 -0.58673 0.2375 -0.58233 C 0.23177 -0.56314 0.22934 -0.54371 0.22482 -0.52405 C 0.22309 -0.4963 0.21475 -0.47202 0.22066 -0.44334 C 0.22135 -0.44033 0.22534 -0.44218 0.22778 -0.44149 C 0.23055 -0.44218 0.2342 -0.44057 0.23611 -0.44334 C 0.23906 -0.44773 0.23906 -0.45444 0.24045 -0.46022 C 0.24514 -0.47988 0.24514 -0.48196 0.24878 -0.50347 C 0.24844 -0.52914 0.26337 -0.64015 0.21927 -0.65171 C 0.21128 -0.65102 0.20295 -0.65333 0.19531 -0.64986 C 0.18437 -0.64501 0.17691 -0.6191 0.17274 -0.60662 C 0.16944 -0.58002 0.15642 -0.53654 0.17708 -0.52035 C 0.18871 -0.5229 0.20121 -0.52174 0.21215 -0.52775 C 0.21597 -0.52983 0.21701 -0.53724 0.21788 -0.54279 C 0.21944 -0.55389 0.21875 -0.56522 0.21927 -0.57655 C 0.21875 -0.59598 0.22031 -0.61563 0.21788 -0.63483 C 0.2158 -0.65102 0.2026 -0.67045 0.19531 -0.68363 C 0.16666 -0.67507 0.17083 -0.68039 0.15868 -0.65171 C 0.1533 -0.62604 0.1533 -0.61471 0.15868 -0.58418 C 0.15955 -0.57886 0.16528 -0.57794 0.16857 -0.5747 C 0.17708 -0.57794 0.18628 -0.5784 0.19392 -0.58418 C 0.19705 -0.5865 0.19826 -0.59251 0.19809 -0.59736 C 0.19514 -0.66674 0.20486 -0.68548 0.16719 -0.69681 C 0.15521 -0.68386 0.14809 -0.66166 0.14323 -0.64223 C 0.14114 -0.62234 0.13507 -0.60777 0.15017 -0.59528 C 0.16684 -0.59991 0.16632 -0.59736 0.16857 -0.61795 C 0.1651 -0.67183 0.17326 -0.66698 0.1375 -0.65726 C 0.13489 -0.65264 0.13125 -0.64917 0.12916 -0.64408 C 0.12725 -0.63946 0.12482 -0.62928 0.12482 -0.62905 C 0.12534 -0.62234 0.12361 -0.61448 0.12639 -0.60847 C 0.12812 -0.60453 0.13281 -0.60453 0.13611 -0.60477 C 0.1467 -0.60569 0.15677 -0.60985 0.16719 -0.6124 C 0.17014 -0.61633 0.17587 -0.61957 0.17552 -0.62535 C 0.17309 -0.66813 0.16909 -0.68409 0.13906 -0.69288 C 0.12916 -0.69218 0.11909 -0.69403 0.10937 -0.69103 C 0.10104 -0.68848 0.09219 -0.65934 0.08975 -0.64986 C 0.09166 -0.61032 0.08854 -0.61517 0.11788 -0.61795 C 0.1184 -0.6198 0.11927 -0.62165 0.11927 -0.6235 C 0.11927 -0.65611 0.12187 -0.65819 0.10243 -0.66304 C 0.09774 -0.66073 0.08837 -0.6568 0.08403 -0.65171 C 0.07743 -0.64408 0.07378 -0.63113 0.06857 -0.62165 C 0.0658 -0.61008 0.06128 -0.59667 0.06719 -0.58418 C 0.06892 -0.58071 0.07274 -0.58788 0.07552 -0.58973 C 0.075 -0.6043 0.0783 -0.62859 0.06719 -0.63853 C 0.06337 -0.65356 0.04948 -0.64038 0.046 -0.63113 C 0.04253 -0.62211 0.0375 -0.60292 0.0375 -0.60268 C 0.03854 -0.59043 0.03472 -0.57539 0.04045 -0.56545 C 0.0526 -0.54487 0.05712 -0.56823 0.05868 -0.5747 C 0.05781 -0.58349 0.06232 -0.59898 0.0559 -0.60107 C 0.02795 -0.60962 -0.00122 -0.58742 -0.01736 -0.55967 C -0.02049 -0.5451 -0.025 -0.52382 -0.02014 -0.50902 C -0.01754 -0.50093 -0.01198 -0.49491 -0.00747 -0.48844 C -0.00504 -0.48497 -0.00243 -0.48127 0.00087 -0.47919 C 0.01128 -0.47271 0.02274 -0.46971 0.03333 -0.46415 C 0.04323 -0.466 0.0592 -0.45745 0.06284 -0.46971 C 0.07725 -0.51804 0.05521 -0.56869 0.02205 -0.5784 C 0.00712 -0.56961 0.00538 -0.56961 -0.00191 -0.55042 C -0.00452 -0.5266 -0.0092 -0.51665 -0.00469 -0.48844 C -0.004 -0.48451 0.00642 -0.48011 0.00798 -0.47919 C 0.02153 -0.48104 0.0243 -0.48011 0.03333 -0.49214 C 0.04045 -0.52197 0.03802 -0.56267 0.01215 -0.571 C 0.00798 -0.57031 0.0033 -0.57169 -0.00052 -0.56915 C -0.01042 -0.56244 -0.01285 -0.54787 -0.01597 -0.53539 C -0.0132 -0.50393 -0.02136 -0.4889 -0.0033 -0.48289 C 0.01597 -0.49052 0.02014 -0.49561 0.00798 -0.52775 C 0.00607 -0.53261 0.00191 -0.53515 -0.00191 -0.53724 C -0.01476 -0.54417 -0.04132 -0.55412 -0.04132 -0.55389 C -0.08403 -0.55111 -0.13993 -0.57447 -0.16945 -0.52405 C -0.18108 -0.4778 -0.14097 -0.45329 -0.11459 -0.44149 C -0.1099 -0.44265 -0.10226 -0.43918 -0.10052 -0.44519 C -0.09323 -0.47109 -0.10295 -0.50416 -0.12153 -0.51295 C -0.12622 -0.51156 -0.13195 -0.51318 -0.13559 -0.50902 C -0.14028 -0.50347 -0.1441 -0.48659 -0.1441 -0.48636 C -0.1467 -0.46207 -0.15261 -0.44982 -0.14688 -0.42091 C -0.14549 -0.41443 -0.13525 -0.41258 -0.13143 -0.41143 C -0.12205 -0.41212 -0.1125 -0.41119 -0.1033 -0.41351 C -0.10052 -0.4142 -0.09931 -0.42276 -0.10191 -0.42461 C -0.10591 -0.42738 -0.12014 -0.4297 -0.12448 -0.43039 C -0.13768 -0.42877 -0.14236 -0.43016 -0.15122 -0.41906 C -0.15174 -0.41651 -0.15261 -0.41397 -0.15261 -0.41143 C -0.15261 -0.40449 -0.15261 -0.39755 -0.15122 -0.39084 C -0.14827 -0.37674 -0.1342 -0.37581 -0.12587 -0.37396 C -0.10955 -0.38252 -0.1125 -0.37743 -0.12726 -0.42091 C -0.13472 -0.44265 -0.15747 -0.44588 -0.17222 -0.44912 C -0.21945 -0.4445 -0.22847 -0.45236 -0.25816 -0.41721 C -0.275 -0.37327 -0.26754 -0.30805 -0.22726 -0.29903 C -0.22257 -0.30019 -0.21406 -0.29649 -0.2132 -0.30273 C -0.20972 -0.32933 -0.20816 -0.36147 -0.22014 -0.38344 C -0.2224 -0.38761 -0.22535 -0.39177 -0.22865 -0.39454 C -0.23299 -0.39801 -0.24271 -0.40218 -0.24271 -0.40194 C -0.25538 -0.39847 -0.26875 -0.39755 -0.28073 -0.39084 C -0.2842 -0.38899 -0.28455 -0.38205 -0.28629 -0.37766 C -0.29132 -0.36448 -0.29462 -0.3506 -0.29757 -0.3365 C -0.29618 -0.29718 -0.30382 -0.29417 -0.27934 -0.28955 C -0.25573 -0.29302 -0.23976 -0.28423 -0.23143 -0.31198 C -0.23594 -0.3728 -0.22535 -0.36795 -0.25955 -0.38344 C -0.3066 -0.37396 -0.31771 -0.39015 -0.33004 -0.3402 C -0.33056 -0.33511 -0.33177 -0.33025 -0.33143 -0.32516 C -0.33038 -0.30805 -0.32934 -0.29094 -0.32587 -0.27452 C -0.32257 -0.25925 -0.29775 -0.25208 -0.28785 -0.25023 C -0.24757 -0.25208 -0.25139 -0.24653 -0.22448 -0.27452 C -0.22587 -0.2877 -0.22413 -0.30227 -0.22865 -0.31406 C -0.24688 -0.36147 -0.30382 -0.39177 -0.33993 -0.39847 C -0.37448 -0.39709 -0.38472 -0.40911 -0.39913 -0.37581 C -0.40191 -0.34482 -0.40608 -0.2833 -0.37518 -0.27637 C -0.36181 -0.26758 -0.34757 -0.26272 -0.34132 -0.284 C -0.34219 -0.29186 -0.3441 -0.31661 -0.34827 -0.32516 C -0.35156 -0.33187 -0.36094 -0.34205 -0.36094 -0.34181 C -0.37361 -0.3395 -0.38698 -0.3402 -0.39913 -0.33465 C -0.40365 -0.33256 -0.41528 -0.30019 -0.41736 -0.29325 C -0.41875 -0.27475 -0.42153 -0.24491 -0.41736 -0.22965 C -0.41684 -0.2278 -0.40313 -0.22341 -0.39913 -0.22202 C -0.38264 -0.22526 -0.38073 -0.2204 -0.37656 -0.23705 C -0.37795 -0.24445 -0.3783 -0.25255 -0.38073 -0.25948 C -0.38542 -0.27267 -0.40156 -0.2766 -0.41025 -0.2803 C -0.42761 -0.27706 -0.44549 -0.27637 -0.4625 -0.27082 C -0.47622 -0.26642 -0.48785 -0.22572 -0.48785 -0.22549 C -0.49045 -0.20213 -0.49531 -0.18594 -0.49063 -0.16004 C -0.48993 -0.15564 -0.48559 -0.15426 -0.48351 -0.15079 C -0.47396 -0.13529 -0.47518 -0.13506 -0.45955 -0.13205 C -0.44879 -0.13321 -0.43368 -0.12419 -0.42726 -0.13576 C -0.42049 -0.14801 -0.42934 -0.16628 -0.43281 -0.18085 C -0.43559 -0.19218 -0.44497 -0.19588 -0.45122 -0.20144 C -0.47188 -0.21994 -0.47674 -0.21762 -0.50052 -0.22387 C -0.5132 -0.22086 -0.52656 -0.22109 -0.53854 -0.21462 C -0.54202 -0.21277 -0.54514 -0.18016 -0.54688 -0.17322 C -0.54827 -0.15749 -0.55799 -0.13136 -0.54549 -0.12072 C -0.53906 -0.10777 -0.52986 -0.1124 -0.51736 -0.11124 C -0.51268 -0.11263 -0.50747 -0.11217 -0.5033 -0.11517 C -0.50156 -0.11633 -0.50191 -0.12003 -0.50191 -0.12257 C -0.50295 -0.16096 -0.50226 -0.17831 -0.52865 -0.1901 C -0.5382 -0.18918 -0.54792 -0.19265 -0.554 -0.18085 C -0.55764 -0.17391 -0.55955 -0.16559 -0.5625 -0.15819 C -0.56424 -0.15379 -0.56806 -0.14501 -0.56806 -0.14477 C -0.56945 -0.13529 -0.57639 -0.10477 -0.56389 -0.10014 C -0.56025 -0.09875 -0.55643 -0.09898 -0.55261 -0.09829 C -0.53611 -0.09945 -0.51927 -0.0969 -0.5033 -0.10199 C -0.50087 -0.10268 -0.50764 -0.11702 -0.50886 -0.11887 C -0.52031 -0.13552 -0.52709 -0.14038 -0.5441 -0.14316 C -0.57795 -0.13691 -0.58264 -0.14639 -0.59202 -0.11517 C -0.59028 -0.0784 -0.5941 -0.08187 -0.56806 -0.08511 C -0.56893 -0.0939 -0.5665 -0.10453 -0.57084 -0.11124 C -0.57934 -0.12465 -0.58629 -0.10384 -0.58785 -0.09829 C -0.58733 -0.09644 -0.58768 -0.0932 -0.58629 -0.09251 C -0.58195 -0.09043 -0.57691 -0.09135 -0.57222 -0.09066 C -0.56615 -0.0895 -0.56007 -0.08811 -0.554 -0.08696 C -0.51007 -0.09297 -0.51198 -0.08002 -0.50469 -0.12442 C -0.50521 -0.13691 -0.50469 -0.1494 -0.50608 -0.16189 C -0.50643 -0.16559 -0.50747 -0.15449 -0.50747 -0.15079 C -0.50747 -0.14131 -0.50764 -0.13182 -0.50608 -0.12257 C -0.50504 -0.11702 -0.49254 -0.11633 -0.48924 -0.11517 C -0.45781 -0.11656 -0.44861 -0.10245 -0.43854 -0.1302 C -0.43906 -0.14269 -0.4382 -0.15541 -0.43993 -0.16767 C -0.44028 -0.17045 -0.44254 -0.16281 -0.44271 -0.16004 C -0.44306 -0.15264 -0.44393 -0.14431 -0.44132 -0.13761 C -0.43993 -0.13414 -0.43559 -0.13645 -0.43281 -0.13576 C -0.41476 -0.12604 -0.39584 -0.13275 -0.38073 -0.14709 C -0.38021 -0.14894 -0.37934 -0.15079 -0.37934 -0.15264 C -0.37934 -0.17507 -0.38038 -0.16929 -0.39913 -0.16582 C -0.39983 -0.16559 -0.4 -0.16466 -0.40052 -0.16397 " pathEditMode="relative" rAng="0" ptsTypes="fffffffffffffffffffffffffffffffffffffffffffffffffffffffffffffffffffffffffffffffffffffffffffffffffffffffffffffffffffffffffffffffffffffffffffffffffffffffffffffffffffffffffffffffffffffffffffffffffffffffffffA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35" y="-34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83071E-6 C -0.00503 -0.01989 -0.01424 -0.02868 -0.02535 -0.04117 C -0.02795 -0.04394 -0.02969 -0.04834 -0.03229 -0.05065 C -0.0349 -0.05273 -0.03819 -0.05273 -0.0408 -0.05435 C -0.0467 -0.05782 -0.05764 -0.06591 -0.05764 -0.06591 C -0.06528 -0.06499 -0.07309 -0.06591 -0.08038 -0.0636 C -0.08177 -0.06314 -0.08125 -0.0599 -0.08177 -0.05805 C -0.08559 -0.04024 -0.07986 -0.06337 -0.08594 -0.03932 C -0.08472 -0.02799 -0.08472 -0.01642 -0.08177 -0.00555 C -0.0809 -0.00324 -0.07778 -0.00278 -0.07604 -0.00393 C -0.07483 -0.0044 -0.07517 -0.0074 -0.07483 -0.00948 C -0.07569 -0.02197 -0.07483 -0.03469 -0.07743 -0.04672 C -0.07865 -0.05204 -0.08333 -0.05389 -0.08594 -0.05805 C -0.08767 -0.06083 -0.08819 -0.06499 -0.09028 -0.06753 C -0.09462 -0.07262 -0.10069 -0.0747 -0.10573 -0.07863 C -0.1474 -0.07308 -0.14444 -0.08904 -0.15226 -0.05805 C -0.15139 -0.04649 -0.1526 -0.03354 -0.14931 -0.02243 C -0.14826 -0.01873 -0.14097 -0.01873 -0.14097 -0.01873 C -0.12639 -0.02521 -0.13316 -0.02058 -0.13802 -0.06591 C -0.14184 -0.09806 -0.16458 -0.10361 -0.18316 -0.11425 C -0.2092 -0.11124 -0.22795 -0.11448 -0.23663 -0.07863 C -0.23108 -0.02868 -0.23976 -0.04649 -0.22118 -0.03377 C -0.21215 -0.03562 -0.20295 -0.03562 -0.19427 -0.03932 C -0.19115 -0.04071 -0.18941 -0.04533 -0.1875 -0.04857 C -0.18455 -0.05342 -0.18021 -0.0636 -0.18021 -0.0636 C -0.17361 -0.11887 -0.18611 -0.1457 -0.22396 -0.15194 C -0.23715 -0.15125 -0.25052 -0.15379 -0.26337 -0.15009 C -0.26892 -0.14848 -0.27274 -0.14154 -0.27743 -0.13691 C -0.28993 -0.12489 -0.29757 -0.11471 -0.30556 -0.09737 C -0.30417 -0.08418 -0.30816 -0.06776 -0.30139 -0.05805 C -0.28733 -0.03839 -0.28177 -0.07054 -0.28021 -0.07678 C -0.2816 -0.10662 -0.27448 -0.14501 -0.30139 -0.15194 C -0.31493 -0.15056 -0.32882 -0.15102 -0.34219 -0.14824 C -0.35122 -0.14593 -0.35955 -0.12442 -0.36476 -0.11656 C -0.36823 -0.08742 -0.37031 -0.06314 -0.34931 -0.04857 C -0.30087 -0.05944 -0.30087 -0.04417 -0.28872 -0.08811 C -0.29236 -0.12836 -0.28351 -0.16675 -0.31128 -0.18571 C -0.32396 -0.18317 -0.33785 -0.18571 -0.34931 -0.17808 C -0.35469 -0.17438 -0.35955 -0.15241 -0.36198 -0.14269 C -0.35764 -0.09667 -0.3651 -0.0902 -0.33524 -0.08441 C -0.31267 -0.08603 -0.30747 -0.08095 -0.29861 -0.105 C -0.3026 -0.15773 -0.29583 -0.17253 -0.33229 -0.18386 C -0.36997 -0.17692 -0.38247 -0.18802 -0.39722 -0.15009 C -0.39948 -0.13113 -0.40208 -0.11934 -0.39149 -0.09737 C -0.38958 -0.09343 -0.37344 -0.08973 -0.36753 -0.08811 C -0.34236 -0.09644 -0.34444 -0.09043 -0.33941 -0.11818 C -0.34392 -0.15911 -0.34115 -0.16513 -0.36753 -0.17993 C -0.40052 -0.17669 -0.40365 -0.18941 -0.40851 -0.15935 C -0.40712 -0.14686 -0.40729 -0.13391 -0.40417 -0.12211 C -0.40122 -0.11032 -0.38733 -0.10592 -0.38021 -0.10153 C -0.35104 -0.10615 -0.34635 -0.09598 -0.3408 -0.12558 C -0.34201 -0.1642 -0.33837 -0.17484 -0.36337 -0.19126 C -0.37188 -0.1908 -0.38073 -0.19288 -0.38872 -0.18941 C -0.39167 -0.18802 -0.39271 -0.18224 -0.39288 -0.17808 C -0.39323 -0.1642 -0.39392 -0.14963 -0.3901 -0.13691 C -0.38594 -0.1228 -0.36215 -0.12257 -0.35347 -0.12003 C -0.31858 -0.1272 -0.29844 -0.11425 -0.2901 -0.15379 C -0.29288 -0.17623 -0.29427 -0.19912 -0.29861 -0.22132 C -0.30486 -0.2537 -0.33611 -0.25879 -0.35625 -0.26249 C -0.41962 -0.25717 -0.41198 -0.2766 -0.43663 -0.23474 C -0.44201 -0.20514 -0.44236 -0.18455 -0.42674 -0.16328 C -0.3974 -0.16767 -0.37587 -0.15449 -0.36892 -0.19126 C -0.37222 -0.21693 -0.37292 -0.24353 -0.37882 -0.26827 C -0.38177 -0.28053 -0.41233 -0.29209 -0.41962 -0.29441 C -0.46563 -0.28885 -0.47135 -0.29649 -0.49583 -0.25324 C -0.4967 -0.24885 -0.4974 -0.24422 -0.49861 -0.24006 C -0.49965 -0.23659 -0.5026 -0.23428 -0.50278 -0.23058 C -0.50382 -0.20884 -0.49323 -0.19219 -0.47882 -0.18571 C -0.43767 -0.19149 -0.40972 -0.17438 -0.40139 -0.22503 C -0.40087 -0.23127 -0.39931 -0.23751 -0.4 -0.24376 C -0.40174 -0.26087 -0.40365 -0.27822 -0.40851 -0.29441 C -0.41042 -0.30088 -0.4158 -0.30458 -0.41962 -0.30944 C -0.43715 -0.33164 -0.45556 -0.33626 -0.47882 -0.34135 C -0.51528 -0.33511 -0.51823 -0.34459 -0.53524 -0.31707 C -0.5342 -0.30273 -0.5349 -0.28793 -0.53229 -0.27382 C -0.52899 -0.25648 -0.50677 -0.25532 -0.49722 -0.25324 C -0.46146 -0.25509 -0.46372 -0.24607 -0.44931 -0.27752 C -0.44375 -0.33095 -0.44844 -0.37836 -0.49149 -0.38645 C -0.53767 -0.37095 -0.52882 -0.38529 -0.54358 -0.34505 C -0.53976 -0.31476 -0.54063 -0.31499 -0.52118 -0.30204 C -0.4783 -0.30389 -0.47951 -0.29232 -0.46337 -0.33002 C -0.46389 -0.34505 -0.46233 -0.36032 -0.46476 -0.37512 C -0.46788 -0.39454 -0.49149 -0.41883 -0.50556 -0.42206 C -0.51302 -0.42021 -0.52135 -0.42114 -0.52813 -0.41651 C -0.53646 -0.41096 -0.53819 -0.39316 -0.5408 -0.38275 C -0.53993 -0.36887 -0.54184 -0.3543 -0.53802 -0.34135 C -0.53611 -0.33511 -0.53038 -0.32979 -0.52535 -0.33002 C -0.50451 -0.33048 -0.48403 -0.33881 -0.46337 -0.3432 C -0.43958 -0.36355 -0.4474 -0.35083 -0.43663 -0.37697 C -0.43125 -0.42045 -0.42726 -0.4704 -0.46337 -0.47826 C -0.49149 -0.46647 -0.4974 -0.47063 -0.50694 -0.43895 C -0.50642 -0.42762 -0.50816 -0.41582 -0.50556 -0.40518 C -0.49931 -0.37905 -0.45885 -0.38506 -0.44931 -0.3846 C -0.43663 -0.38576 -0.42326 -0.38275 -0.41128 -0.3883 C -0.39983 -0.39362 -0.3816 -0.41651 -0.3816 -0.41651 C -0.35747 -0.46531 -0.37066 -0.52937 -0.41267 -0.54764 C -0.4592 -0.54001 -0.43715 -0.55157 -0.45347 -0.52891 C -0.45781 -0.5118 -0.46649 -0.48705 -0.44792 -0.48219 C -0.43854 -0.48335 -0.42847 -0.4815 -0.41962 -0.48589 C -0.41615 -0.48774 -0.41615 -0.49491 -0.41406 -0.49908 C -0.41181 -0.50347 -0.40938 -0.50763 -0.40694 -0.51203 C -0.40313 -0.52729 -0.40139 -0.54209 -0.39722 -0.55713 C -0.40191 -0.59783 -0.39722 -0.61425 -0.42535 -0.62651 C -0.43663 -0.6235 -0.44861 -0.62304 -0.4592 -0.61725 C -0.46285 -0.61517 -0.46615 -0.60407 -0.46615 -0.60407 C -0.46476 -0.59528 -0.46493 -0.5858 -0.46198 -0.57771 C -0.45851 -0.56823 -0.4401 -0.56499 -0.43385 -0.56268 C -0.40243 -0.56568 -0.37865 -0.5636 -0.35764 -0.59644 C -0.34792 -0.62997 -0.35035 -0.66536 -0.37743 -0.67715 C -0.41076 -0.66883 -0.41823 -0.67553 -0.42951 -0.63784 C -0.42813 -0.6272 -0.42951 -0.61517 -0.42535 -0.60592 C -0.42309 -0.60083 -0.41719 -0.60014 -0.41267 -0.60037 C -0.38906 -0.60153 -0.36563 -0.60662 -0.34219 -0.60962 C -0.3309 -0.62165 -0.32326 -0.62859 -0.31684 -0.64524 C -0.31806 -0.67553 -0.31198 -0.68016 -0.32951 -0.68478 C -0.33559 -0.6834 -0.34253 -0.68502 -0.34792 -0.68085 C -0.35816 -0.67299 -0.35295 -0.63321 -0.34931 -0.62095 C -0.3474 -0.61471 -0.34115 -0.61263 -0.33663 -0.60962 C -0.31823 -0.59737 -0.30556 -0.6006 -0.28299 -0.59852 C -0.2526 -0.6043 -0.23524 -0.59482 -0.22257 -0.62836 C -0.22535 -0.64848 -0.22569 -0.66929 -0.2309 -0.68848 C -0.23438 -0.7012 -0.25208 -0.70837 -0.26059 -0.71277 C -0.28542 -0.70514 -0.28299 -0.713 -0.28872 -0.69034 C -0.28628 -0.66536 -0.28646 -0.63969 -0.2816 -0.6154 C -0.28056 -0.61032 -0.27535 -0.6087 -0.27188 -0.60592 C -0.26007 -0.5969 -0.24549 -0.59644 -0.23229 -0.59459 C -0.21771 -0.59644 -0.20295 -0.59598 -0.18872 -0.60037 C -0.17899 -0.60338 -0.175 -0.62257 -0.17031 -0.63229 C -0.17413 -0.69034 -0.16632 -0.68317 -0.20694 -0.67715 C -0.20938 -0.67276 -0.21233 -0.66883 -0.21406 -0.66397 C -0.21753 -0.65379 -0.22257 -0.63229 -0.22257 -0.63229 C -0.22066 -0.6117 -0.2224 -0.58973 -0.21684 -0.57031 C -0.2151 -0.56406 -0.20764 -0.56453 -0.20278 -0.56268 C -0.19531 -0.56013 -0.18785 -0.55898 -0.18021 -0.55713 C -0.14028 -0.56083 -0.10052 -0.56221 -0.06059 -0.56846 C -0.04809 -0.57054 -0.04948 -0.57794 -0.04809 -0.58904 C -0.05035 -0.60662 -0.04948 -0.62535 -0.05503 -0.64154 C -0.05677 -0.64709 -0.06354 -0.64639 -0.06753 -0.64917 C -0.07257 -0.65264 -0.07691 -0.65657 -0.08177 -0.66027 C -0.13924 -0.65033 -0.13715 -0.66466 -0.16337 -0.6228 C -0.16389 -0.61841 -0.1651 -0.61402 -0.16476 -0.60962 C -0.16337 -0.58626 -0.16215 -0.56268 -0.15781 -0.54024 C -0.15642 -0.53423 -0.15174 -0.53076 -0.14792 -0.52706 C -0.13247 -0.51064 -0.11615 -0.50879 -0.09722 -0.50463 C -0.05764 -0.50787 -0.04549 -0.49676 -0.0309 -0.54209 C -0.03142 -0.55389 -0.03056 -0.56614 -0.03229 -0.57771 C -0.03507 -0.59505 -0.05122 -0.60361 -0.06198 -0.60592 C -0.07049 -0.60222 -0.07951 -0.60037 -0.08733 -0.59459 C -0.09028 -0.59251 -0.09028 -0.58719 -0.09167 -0.58349 C -0.09844 -0.56453 -0.09635 -0.571 -0.10017 -0.55342 C -0.09757 -0.53839 -0.10017 -0.52035 -0.09288 -0.50833 C -0.08646 -0.49746 -0.07344 -0.49838 -0.06354 -0.4933 C -0.05764 -0.49052 -0.05208 -0.48705 -0.0467 -0.48404 C 0.04132 -0.48913 0.05712 -0.45676 0.09861 -0.51203 C 0.09948 -0.51758 0.10174 -0.52313 0.10139 -0.52891 C 0.09965 -0.5673 0.05608 -0.57563 0.03524 -0.58141 C 0.01927 -0.58071 0.00295 -0.58372 -0.01267 -0.57956 C -0.01892 -0.57794 -0.03142 -0.54464 -0.03403 -0.53654 C -0.03229 -0.50902 -0.03576 -0.46809 -0.0099 -0.45583 C -0.00538 -0.45375 -0.00052 -0.45467 0.00417 -0.45398 C 0.03385 -0.4438 0.06476 -0.43825 0.08733 -0.46901 C 0.08941 -0.48589 0.09392 -0.50902 0.08177 -0.51966 C 0.07517 -0.51897 0.06806 -0.52128 0.06198 -0.51781 C 0.05903 -0.51619 0.05903 -0.51041 0.05781 -0.50648 C 0.0533 -0.49237 0.05069 -0.47803 0.04792 -0.46323 C 0.04948 -0.44912 0.04653 -0.42715 0.05642 -0.42206 C 0.06562 -0.41721 0.08455 -0.41073 0.08455 -0.41073 C 0.12587 -0.41605 0.14618 -0.39778 0.15503 -0.44265 C 0.15226 -0.46161 0.15278 -0.48173 0.14653 -0.49908 C 0.14358 -0.50717 0.12969 -0.51388 0.12969 -0.51388 C 0.11424 -0.51203 0.09826 -0.51365 0.08316 -0.50833 C 0.07222 -0.5044 0.05955 -0.463 0.05642 -0.45028 C 0.05729 -0.40911 0.04722 -0.37419 0.08177 -0.36772 C 0.10417 -0.35754 0.10469 -0.355 0.13941 -0.36379 C 0.14497 -0.36517 0.1467 -0.37535 0.15069 -0.38067 C 0.15122 -0.38506 0.15243 -0.38946 0.15208 -0.39385 C 0.14913 -0.42692 0.15017 -0.4549 0.12396 -0.46323 C 0.1184 -0.46508 0.11267 -0.46462 0.10712 -0.46531 C 0.06007 -0.45907 0.05191 -0.46971 0.02674 -0.43132 C 0.0191 -0.40773 0.0151 -0.37812 0.03247 -0.36009 C 0.04028 -0.35199 0.05278 -0.35199 0.06198 -0.34898 C 0.08212 -0.35083 0.1026 -0.35014 0.12257 -0.35453 C 0.12552 -0.35523 0.12795 -0.35985 0.12812 -0.36379 C 0.12882 -0.37882 0.12795 -0.39431 0.12535 -0.40888 C 0.12292 -0.42253 0.0967 -0.42854 0.0901 -0.43132 C 0.07326 -0.42947 0.05625 -0.429 0.03941 -0.42577 C 0.02326 -0.42276 0.01302 -0.40773 -0.00139 -0.39963 C -0.01146 -0.38252 -0.01302 -0.36795 -0.00694 -0.34505 C -0.0059 -0.34112 0.00677 -0.3365 0.00851 -0.3358 C 0.03003 -0.33696 0.05174 -0.33742 0.07326 -0.3395 C 0.07708 -0.33997 0.08125 -0.34043 0.08455 -0.3432 C 0.08854 -0.34667 0.08646 -0.35569 0.08733 -0.36194 C 0.07899 -0.40703 0.0434 -0.40796 0.01406 -0.41073 C -0.02483 -0.40148 -0.04219 -0.40888 -0.06059 -0.36957 C -0.05712 -0.32586 -0.06372 -0.32933 -0.03403 -0.32632 C -0.00903 -0.32771 0.00069 -0.31545 0.00573 -0.3395 C 0.00174 -0.37165 0.00764 -0.38067 -0.01406 -0.3846 C -0.03646 -0.37928 -0.05122 -0.38113 -0.06354 -0.35639 C -0.0658 -0.34459 -0.0684 -0.33742 -0.05764 -0.33395 C -0.05069 -0.33465 -0.04167 -0.3291 -0.03681 -0.3358 C -0.02847 -0.3469 -0.03906 -0.36633 -0.0467 -0.36957 C -0.05208 -0.36887 -0.05799 -0.3698 -0.06354 -0.36772 C -0.06528 -0.36702 -0.06615 -0.36379 -0.06753 -0.36194 C -0.06997 -0.35939 -0.07274 -0.35731 -0.07483 -0.35453 C -0.07604 -0.35292 -0.07743 -0.34898 -0.07743 -0.34898 " pathEditMode="relative" ptsTypes="fffffffffffffffffffffffffffffffffffffffffffffffffffffffffffffffffffffffffffffffffffffffffffffffffffffffffffffffffffffffffffffffffffffffffff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0.00023 C 0.01129 -0.00971 0.00504 -0.00648 0.01841 -0.00902 C 0.0172 -0.03284 0.02119 -0.05851 0.01407 -0.08048 C 0.01268 -0.08464 0.00921 -0.08742 0.00713 -0.09158 C 0.0007 -0.08881 -0.00069 -0.08279 -0.00277 -0.0747 C -0.00381 -0.06568 -0.00642 -0.05065 -0.00277 -0.04279 C -0.00103 -0.03885 0.00383 -0.04024 0.00713 -0.03908 C 0.00904 -0.04024 0.01233 -0.04001 0.01268 -0.04279 C 0.01407 -0.05712 0.01511 -0.08464 0.00574 -0.09713 C 0.00296 -0.09644 -0.00034 -0.09736 -0.00277 -0.09528 C -0.00451 -0.0939 -0.00468 -0.09043 -0.00555 -0.08788 C -0.01388 -0.06129 -0.01197 -0.06753 -0.01683 -0.04093 C -0.01892 -0.01133 -0.01996 -0.00324 -0.01683 0.03423 C -0.01666 0.03723 -0.01076 0.05042 -0.0085 0.05296 C -0.00589 0.05597 6.11111E-6 0.06036 6.11111E-6 0.06036 C 0.00279 0.05967 0.00608 0.06059 0.00852 0.05851 C 0.0139 0.05365 0.01806 0.02683 0.02119 0.01734 C 0.02206 0.0111 0.02397 0.00486 0.02397 -0.00185 C 0.02397 -0.03353 0.02327 -0.06545 0.02119 -0.09713 C 0.02049 -0.10893 0.01147 -0.13483 0.00279 -0.13853 C -0.00468 -0.13483 -0.01301 -0.13321 -0.01978 -0.1272 C -0.03437 -0.11471 -0.04339 -0.06499 -0.04652 -0.04279 C -0.04721 -0.0259 -0.05364 0.01411 -0.04218 0.02845 C -0.03662 0.02544 -0.02933 0.02521 -0.02534 0.01919 C -0.02221 0.01457 -0.02395 0.00671 -0.02395 0.00023 C -0.0243 -0.034 -0.02395 -0.06869 -0.02673 -0.10291 C -0.0269 -0.10592 -0.03055 -0.10569 -0.03246 -0.10685 C -0.06753 -0.12581 -0.02117 -0.09898 -0.05346 -0.11795 C -0.06475 -0.11725 -0.07621 -0.11887 -0.08732 -0.11587 C -0.10416 -0.11147 -0.11631 -0.08673 -0.12673 -0.071 C -0.13506 -0.04093 -0.13714 -0.03053 -0.12951 0.00786 C -0.12794 0.01549 -0.10572 0.01873 -0.10277 0.01919 C -0.09253 0.0185 -0.08176 0.02104 -0.07187 0.01734 C -0.0677 0.01573 -0.06596 0.00879 -0.06336 0.00416 C -0.0519 -0.01573 -0.05416 -0.01249 -0.04652 -0.03538 C -0.04218 -0.06614 -0.02378 -0.14316 -0.05485 -0.15356 C -0.06753 -0.15102 -0.08055 -0.15079 -0.09287 -0.14593 C -0.10867 -0.13969 -0.12534 -0.1161 -0.13662 -0.10106 C -0.14131 -0.08233 -0.14253 -0.06383 -0.14652 -0.04464 C -0.146 -0.0333 -0.14756 -0.02174 -0.14513 -0.01087 C -0.14114 0.00717 -0.11336 0.01411 -0.10277 0.01734 C -0.0519 0.0037 -0.04739 0.02058 -0.03662 -0.02798 C -0.03888 -0.05296 -0.03992 -0.0784 -0.04357 -0.10291 C -0.04721 -0.12697 -0.071 -0.15171 -0.08732 -0.15934 C -0.09773 -0.16374 -0.10902 -0.16235 -0.11978 -0.16466 C -0.14999 -0.15333 -0.15294 -0.15287 -0.17464 -0.1272 C -0.17846 -0.11193 -0.18298 -0.09806 -0.18454 -0.0821 C -0.18298 -0.04348 -0.18801 -0.05273 -0.16753 -0.03723 C -0.11631 -0.04232 -0.10225 -0.02336 -0.07881 -0.06337 C -0.0802 -0.08534 -0.07933 -0.10777 -0.08315 -0.12905 C -0.08385 -0.13344 -0.10433 -0.15079 -0.10555 -0.15171 C -0.12482 -0.16698 -0.14426 -0.16489 -0.16631 -0.16859 C -0.21753 -0.16328 -0.2203 -0.16489 -0.26058 -0.13853 C -0.27551 -0.11864 -0.28437 -0.09274 -0.27326 -0.06152 C -0.26735 -0.04487 -0.25329 -0.04325 -0.24218 -0.04093 C -0.21336 -0.04302 -0.21718 -0.03585 -0.20277 -0.06152 C -0.19756 -0.10361 -0.20503 -0.14986 -0.2394 -0.15541 C -0.25659 -0.15171 -0.29131 -0.1568 -0.30416 -0.12905 C -0.31023 -0.11563 -0.31822 -0.08603 -0.31822 -0.08603 C -0.32169 -0.0636 -0.33228 -0.02521 -0.31544 -0.01087 C -0.29669 -0.01411 -0.27725 -0.01295 -0.25919 -0.02035 C -0.25069 -0.02382 -0.2486 -0.06545 -0.24791 -0.0747 C -0.25034 -0.11217 -0.24201 -0.13622 -0.26336 -0.15356 C -0.26944 -0.15032 -0.27603 -0.14871 -0.28159 -0.14408 C -0.29305 -0.13437 -0.29964 -0.11124 -0.30416 -0.09528 C -0.3052 -0.08719 -0.3085 -0.07956 -0.3085 -0.071 C -0.3085 -0.06337 -0.30833 -0.05527 -0.30555 -0.04834 C -0.29843 -0.03145 -0.27569 -0.03261 -0.26475 -0.03145 C -0.22482 -0.03284 -0.20989 -0.02498 -0.18159 -0.0525 C -0.17846 -0.05967 -0.17395 -0.06707 -0.17464 -0.07655 C -0.17621 -0.09181 -0.17777 -0.10754 -0.18159 -0.12165 C -0.18263 -0.12535 -0.1861 -0.12697 -0.18871 -0.12905 C -0.2078 -0.14454 -0.20381 -0.1413 -0.22395 -0.14778 C -0.27968 -0.14639 -0.29062 -0.15865 -0.32534 -0.11795 C -0.33437 -0.0895 -0.3368 -0.0747 -0.32256 -0.04093 C -0.32013 -0.03515 -0.31301 -0.03631 -0.3085 -0.0333 C -0.28714 -0.0192 -0.28037 -0.01526 -0.25624 -0.01087 C -0.22169 -0.01411 -0.20103 0.00301 -0.1901 -0.0333 C -0.19287 -0.05481 -0.19392 -0.07632 -0.1986 -0.09713 C -0.20017 -0.10476 -0.20485 -0.11008 -0.2085 -0.11587 C -0.22742 -0.14593 -0.2493 -0.15449 -0.27742 -0.15934 C -0.33315 -0.14963 -0.34687 -0.16513 -0.37464 -0.12165 C -0.37551 -0.11725 -0.37742 -0.11309 -0.37742 -0.10847 C -0.37742 -0.09205 -0.37829 -0.07516 -0.37464 -0.05967 C -0.37326 -0.05389 -0.36753 -0.05134 -0.36336 -0.04834 C -0.34739 -0.03654 -0.32742 -0.03492 -0.30989 -0.03145 C -0.28975 -0.03284 -0.26926 -0.03076 -0.2493 -0.03538 C -0.246 -0.03608 -0.24339 -0.04209 -0.24357 -0.04649 C -0.24444 -0.06938 -0.24669 -0.09228 -0.25208 -0.11402 C -0.25398 -0.12211 -0.25954 -0.12789 -0.26475 -0.13298 C -0.28836 -0.15495 -0.31371 -0.1716 -0.34218 -0.17414 C -0.37464 -0.1679 -0.41336 -0.18432 -0.41822 -0.13853 C -0.41683 -0.12859 -0.41683 -0.11795 -0.41405 -0.10847 C -0.40989 -0.09413 -0.38645 -0.09043 -0.37742 -0.08603 C -0.30746 -0.09112 -0.29253 -0.06869 -0.25624 -0.11587 C -0.25155 -0.13784 -0.24878 -0.15842 -0.25624 -0.18155 C -0.25885 -0.18964 -0.26579 -0.19403 -0.27048 -0.20028 C -0.27239 -0.20282 -0.27603 -0.20791 -0.27603 -0.20791 C -0.2802 -0.20606 -0.28489 -0.20513 -0.28871 -0.20236 C -0.29148 -0.20028 -0.29964 -0.17114 -0.30138 -0.16651 C -0.30017 -0.10268 -0.31371 -0.09621 -0.27881 -0.07863 C -0.22117 -0.08164 -0.21128 -0.06661 -0.18315 -0.1198 C -0.17308 -0.16374 -0.18315 -0.18779 -0.19721 -0.22294 C -0.20173 -0.23427 -0.2019 -0.23867 -0.21128 -0.24168 C -0.21718 -0.23381 -0.21735 -0.22433 -0.21978 -0.21346 C -0.22239 -0.17461 -0.2361 -0.12581 -0.19999 -0.11795 C -0.18819 -0.11864 -0.17621 -0.11633 -0.16475 -0.1198 C -0.15155 -0.12373 -0.13888 -0.14686 -0.13246 -0.16096 C -0.12968 -0.18756 -0.11909 -0.22271 -0.13801 -0.24168 C -0.14513 -0.23982 -0.15346 -0.24168 -0.15919 -0.23636 C -0.16319 -0.23242 -0.1618 -0.22364 -0.16336 -0.21739 C -0.1651 -0.21115 -0.16701 -0.20467 -0.16892 -0.19843 C -0.16787 -0.16559 -0.17135 -0.14593 -0.15069 -0.12905 C -0.14131 -0.13182 -0.13107 -0.13067 -0.12256 -0.13668 C -0.11892 -0.13922 -0.11909 -0.14639 -0.11822 -0.15171 C -0.11631 -0.16281 -0.11596 -0.17438 -0.11405 -0.18571 C -0.11492 -0.21485 -0.10676 -0.25208 -0.12812 -0.22849 C -0.121 -0.16374 -0.13315 -0.1827 -0.10138 -0.17229 C -0.08315 -0.17414 -0.0644 -0.17253 -0.04652 -0.17785 C -0.03871 -0.18016 -0.03385 -0.20999 -0.03246 -0.21739 C -0.03298 -0.22803 -0.02933 -0.26688 -0.04357 -0.24168 C -0.04131 -0.22919 -0.04322 -0.21346 -0.03662 -0.20421 C -0.03176 -0.19727 -0.02256 -0.20167 -0.01544 -0.20236 C -0.00225 -0.20352 0.01077 -0.20722 0.02397 -0.20999 C 0.02345 -0.22595 0.02379 -0.24237 0.02258 -0.25856 C 0.02206 -0.26619 0.00852 -0.27174 0.00852 -0.27174 C 0.00105 -0.26989 -0.00833 -0.27266 -0.01405 -0.26596 C -0.01857 -0.26041 -0.01701 -0.24977 -0.01683 -0.24168 C -0.01596 -0.20675 -0.0118 -0.19565 0.01268 -0.19103 C 0.02258 -0.19172 0.03247 -0.1908 0.0422 -0.19288 C 0.05192 -0.19496 0.05487 -0.22849 0.05487 -0.22849 C 0.05018 -0.27105 0.05313 -0.29834 0.0198 -0.30921 C 0.01042 -0.30805 0.00053 -0.30897 -0.0085 -0.3055 C -0.01648 -0.3025 -0.01701 -0.27336 -0.01822 -0.26596 C -0.01735 -0.25416 -0.01839 -0.24168 -0.01544 -0.23034 C -0.00989 -0.20884 0.02883 -0.19727 0.0422 -0.19473 C 0.0981 -0.19982 0.10956 -0.18108 0.12397 -0.23982 C 0.12119 -0.25555 0.12015 -0.27197 0.11546 -0.28677 C 0.11338 -0.29325 0.10817 -0.29718 0.10417 -0.3018 C 0.0889 -0.31961 0.08022 -0.32216 0.0606 -0.32609 C 0.01685 -0.32123 0.01355 -0.33673 6.11111E-6 -0.29972 C 0.00018 -0.29764 -0.00051 -0.27544 0.00417 -0.26989 C 0.02015 -0.25093 0.05036 -0.25254 0.06911 -0.24908 C 0.07848 -0.25093 0.0882 -0.25069 0.09723 -0.25486 C 0.09983 -0.25601 0.10157 -0.26041 0.1014 -0.26434 C 0.10088 -0.28307 0.1007 -0.31198 0.08733 -0.32609 C 0.07431 -0.33973 0.0507 -0.34228 0.03525 -0.34667 C 0.00174 -0.34366 -0.03124 -0.35291 -0.05208 -0.31476 C -0.05069 -0.26896 -0.05885 -0.27405 -0.03801 -0.26041 C -0.00989 -0.26203 -0.00503 -0.25509 0.0099 -0.27914 C 0.00938 -0.29672 0.01164 -0.31452 0.00852 -0.33164 C 0.00747 -0.33696 0.00209 -0.33858 -0.00138 -0.34112 C -0.01683 -0.35268 -0.03055 -0.3543 -0.04791 -0.35615 C -0.08853 -0.35106 -0.0868 -0.3587 -0.1085 -0.32979 C -0.10971 -0.32354 -0.11319 -0.31753 -0.11267 -0.31106 C -0.10989 -0.27428 -0.1026 -0.27729 -0.08159 -0.26804 C -0.07083 -0.2692 -0.05971 -0.26758 -0.0493 -0.27174 C -0.04635 -0.2729 -0.0453 -0.27868 -0.04513 -0.28284 C -0.04392 -0.32331 -0.04982 -0.32909 -0.07464 -0.33927 C -0.10798 -0.33788 -0.11544 -0.34806 -0.13246 -0.32054 C -0.13471 -0.31267 -0.1427 -0.29302 -0.13662 -0.28492 C -0.1328 -0.27983 -0.12638 -0.27983 -0.12117 -0.27729 C -0.08645 -0.28168 -0.05034 -0.26226 -0.03523 -0.30365 C -0.03576 -0.30874 -0.03489 -0.31429 -0.03662 -0.31869 C -0.03836 -0.32308 -0.04218 -0.32516 -0.04513 -0.32794 C -0.06076 -0.34297 -0.07343 -0.34205 -0.09148 -0.34852 C -0.10833 -0.3469 -0.14235 -0.35685 -0.15919 -0.33557 C -0.15676 -0.32239 -0.15642 -0.30828 -0.15208 -0.29602 C -0.14999 -0.29047 -0.12742 -0.28377 -0.12256 -0.28284 C -0.11076 -0.28469 -0.09583 -0.27775 -0.08732 -0.28862 C -0.08055 -0.29718 -0.08662 -0.31383 -0.08871 -0.32609 C -0.08958 -0.33094 -0.09339 -0.33372 -0.09583 -0.33742 C -0.11319 -0.36263 -0.13333 -0.36887 -0.15798 -0.37489 C -0.21128 -0.37003 -0.21701 -0.38876 -0.23385 -0.34482 C -0.23333 -0.33858 -0.2335 -0.3321 -0.23246 -0.32609 C -0.23228 -0.3247 -0.22187 -0.30782 -0.22117 -0.30735 C -0.21961 -0.30574 -0.21735 -0.3062 -0.21544 -0.3055 C -0.19253 -0.30712 -0.18593 -0.29857 -0.18593 -0.32424 C -0.21874 -0.32979 -0.25138 -0.34181 -0.28454 -0.34112 C -0.28923 -0.34112 -0.28558 -0.32771 -0.28315 -0.32239 C -0.28159 -0.31892 -0.27464 -0.31869 -0.27464 -0.31869 C -0.27187 -0.31984 -0.26805 -0.31915 -0.26614 -0.32239 C -0.26405 -0.32586 -0.26475 -0.33118 -0.26475 -0.33557 C -0.26475 -0.3469 -0.26458 -0.35823 -0.26614 -0.36933 C -0.26753 -0.37928 -0.2802 -0.38321 -0.28593 -0.38622 C -0.30798 -0.37974 -0.3085 -0.38506 -0.31128 -0.358 C -0.31076 -0.34806 -0.3118 -0.33765 -0.30989 -0.32794 C -0.30885 -0.32308 -0.29756 -0.31984 -0.29583 -0.31869 C -0.29044 -0.31522 -0.28541 -0.31106 -0.2802 -0.30735 C -0.25954 -0.30805 -0.23871 -0.3055 -0.21822 -0.30921 C -0.21579 -0.30967 -0.21683 -0.31545 -0.21683 -0.31869 C -0.21683 -0.33002 -0.21596 -0.34158 -0.21822 -0.35245 C -0.22569 -0.3883 -0.26284 -0.40194 -0.28593 -0.40495 C -0.29617 -0.40426 -0.30659 -0.40541 -0.31683 -0.4031 C -0.31857 -0.40264 -0.31978 -0.39963 -0.31978 -0.39732 C -0.31944 -0.3809 -0.31787 -0.36448 -0.31544 -0.34852 C -0.31319 -0.33395 -0.28784 -0.32192 -0.27881 -0.31661 C -0.2736 -0.3173 -0.26805 -0.31568 -0.26336 -0.31869 C -0.2611 -0.32007 -0.26076 -0.3247 -0.26058 -0.32794 C -0.26023 -0.34112 -0.26006 -0.35453 -0.26197 -0.36748 C -0.26284 -0.37327 -0.26596 -0.37789 -0.26892 -0.38229 C -0.29062 -0.41559 -0.29617 -0.4253 -0.32812 -0.42923 C -0.36076 -0.42761 -0.36162 -0.43987 -0.36892 -0.4105 C -0.36753 -0.39616 -0.36718 -0.38159 -0.36475 -0.36748 C -0.36058 -0.34343 -0.33697 -0.33834 -0.32256 -0.33164 C -0.31544 -0.33349 -0.30676 -0.33118 -0.30138 -0.33742 C -0.29878 -0.34066 -0.29739 -0.3661 -0.29999 -0.37303 C -0.3019 -0.37812 -0.30589 -0.38159 -0.3085 -0.38622 C -0.3111 -0.39107 -0.31232 -0.39709 -0.31544 -0.40125 C -0.33454 -0.42785 -0.34548 -0.43155 -0.37048 -0.44242 C -0.41267 -0.43825 -0.42846 -0.45352 -0.4394 -0.40865 C -0.43784 -0.37766 -0.44079 -0.38575 -0.42673 -0.37118 C -0.41162 -0.37489 -0.39287 -0.36864 -0.38159 -0.38229 C -0.37395 -0.39154 -0.38159 -0.41004 -0.38315 -0.42368 C -0.38385 -0.42993 -0.39999 -0.45606 -0.40416 -0.46115 C -0.40711 -0.46462 -0.41753 -0.46901 -0.42117 -0.47063 C -0.42725 -0.46693 -0.43437 -0.46508 -0.4394 -0.4593 C -0.44201 -0.45629 -0.44235 -0.45074 -0.44218 -0.44612 C -0.44183 -0.4334 -0.44166 -0.42021 -0.43801 -0.40865 C -0.43333 -0.39362 -0.41753 -0.38483 -0.40694 -0.38229 C -0.38402 -0.38414 -0.36076 -0.38414 -0.33801 -0.38807 C -0.33003 -0.38945 -0.32395 -0.4142 -0.32395 -0.4142 C -0.32117 -0.43733 -0.31909 -0.44334 -0.32256 -0.46878 C -0.32308 -0.47225 -0.32464 -0.47595 -0.32673 -0.47803 C -0.32916 -0.48057 -0.33523 -0.48173 -0.33523 -0.48173 C -0.35416 -0.46901 -0.34947 -0.4438 -0.3394 -0.41605 C -0.33732 -0.4105 -0.3151 -0.40888 -0.31267 -0.40865 C -0.2868 -0.40079 -0.25433 -0.39385 -0.23385 -0.42183 C -0.22638 -0.44542 -0.22812 -0.46184 -0.24079 -0.48173 C -0.24357 -0.48104 -0.24687 -0.48173 -0.2493 -0.48011 C -0.25051 -0.47896 -0.25086 -0.47618 -0.25069 -0.47433 C -0.24982 -0.4556 -0.24982 -0.4364 -0.24652 -0.41813 C -0.2453 -0.41166 -0.23159 -0.41096 -0.22951 -0.4105 C -0.21735 -0.41119 -0.20468 -0.40842 -0.19287 -0.41235 C -0.18836 -0.41374 -0.18315 -0.42553 -0.18315 -0.42553 C -0.17534 -0.45074 -0.17829 -0.48358 -0.19583 -0.49861 C -0.20468 -0.49468 -0.20277 -0.48081 -0.20416 -0.46878 C -0.20329 -0.45629 -0.20381 -0.44334 -0.20138 -0.43108 C -0.20086 -0.42808 -0.19756 -0.42761 -0.19583 -0.42553 C -0.1868 -0.41489 -0.18419 -0.41443 -0.17326 -0.40865 C -0.13541 -0.41559 -0.13749 -0.40564 -0.12117 -0.43293 C -0.12013 -0.44427 -0.1118 -0.50509 -0.12534 -0.47433 C -0.1203 -0.41836 -0.12968 -0.41813 -0.10416 -0.39732 C -0.06319 -0.39871 -0.05902 -0.38899 -0.03523 -0.4142 C -0.03333 -0.41929 -0.03159 -0.42438 -0.02951 -0.42923 C -0.02864 -0.43131 -0.02673 -0.4327 -0.02673 -0.43501 C -0.02742 -0.46392 -0.02256 -0.50278 -0.04791 -0.51365 C -0.06579 -0.50833 -0.06023 -0.5111 -0.06475 -0.48936 C -0.06388 -0.47317 -0.06579 -0.45606 -0.06197 -0.44056 C -0.06058 -0.43501 -0.0552 -0.43131 -0.05069 -0.43108 C -0.03836 -0.43016 -0.02621 -0.43501 -0.01405 -0.43686 C 0.00174 -0.51064 -0.03055 -0.56152 -0.08159 -0.57192 C -0.0868 -0.57077 -0.0927 -0.57169 -0.09721 -0.56822 C -0.09999 -0.56614 -0.10121 -0.56106 -0.10138 -0.55689 C -0.10242 -0.50439 -0.10833 -0.50694 -0.08593 -0.49491 C -0.0618 -0.49607 -0.04895 -0.48612 -0.03662 -0.50809 C -0.0276 -0.54417 -0.04027 -0.56661 -0.06197 -0.58118 C -0.07933 -0.59274 -0.09183 -0.60315 -0.11128 -0.60569 C -0.15086 -0.60176 -0.1493 -0.6154 -0.15485 -0.57748 C -0.1519 -0.55042 -0.15537 -0.54834 -0.13801 -0.54186 C -0.12065 -0.54371 -0.10294 -0.54255 -0.08593 -0.54741 C -0.08263 -0.54834 -0.08003 -0.55412 -0.0802 -0.55874 C -0.08055 -0.5784 -0.08228 -0.59852 -0.08732 -0.61702 C -0.09183 -0.63367 -0.10451 -0.6383 -0.11544 -0.6413 C -0.14044 -0.63252 -0.1361 -0.64107 -0.14079 -0.61494 C -0.13836 -0.58765 -0.14339 -0.57239 -0.12534 -0.58696 C -0.12673 -0.60199 -0.12708 -0.61702 -0.12951 -0.63182 C -0.13055 -0.63853 -0.13732 -0.642 -0.14079 -0.64501 C -0.1552 -0.65726 -0.15798 -0.65611 -0.17326 -0.66189 C -0.19565 -0.65726 -0.18871 -0.6605 -0.20277 -0.64501 C -0.20971 -0.62974 -0.21093 -0.63437 -0.21267 -0.61494 C -0.20919 -0.59575 -0.21093 -0.59852 -0.19721 -0.59251 C -0.16631 -0.59852 -0.17048 -0.58765 -0.16336 -0.61702 C -0.16527 -0.62512 -0.16892 -0.6413 -0.16892 -0.6413 C -0.21162 -0.64871 -0.25416 -0.66073 -0.29721 -0.66374 C -0.30329 -0.6642 -0.30138 -0.64154 -0.29999 -0.63945 C -0.29669 -0.63414 -0.28732 -0.62812 -0.28732 -0.62812 C -0.28315 -0.62882 -0.27864 -0.62812 -0.27464 -0.62997 C -0.26892 -0.63252 -0.26735 -0.64616 -0.26614 -0.65264 C -0.26857 -0.67576 -0.2677 -0.6834 -0.28159 -0.69565 C -0.28402 -0.6945 -0.28662 -0.6938 -0.28871 -0.69195 C -0.29201 -0.68895 -0.29357 -0.67946 -0.29583 -0.67507 C -0.29478 -0.66443 -0.29704 -0.65241 -0.29287 -0.64316 C -0.29027 -0.6376 -0.28367 -0.6376 -0.27881 -0.6376 C -0.25121 -0.63714 -0.22343 -0.64015 -0.19583 -0.6413 C -0.1894 -0.65333 -0.19148 -0.67229 -0.20138 -0.68062 C -0.20381 -0.6827 -0.20711 -0.68178 -0.20989 -0.68247 C -0.22308 -0.69149 -0.23315 -0.69565 -0.24791 -0.6975 C -0.26822 -0.69473 -0.28888 -0.70606 -0.29583 -0.68062 C -0.29201 -0.65102 -0.29218 -0.65102 -0.27187 -0.6376 C -0.26145 -0.63876 -0.25086 -0.63784 -0.24079 -0.6413 C -0.23888 -0.642 -0.23923 -0.64616 -0.2394 -0.64871 C -0.23975 -0.65934 -0.23905 -0.67091 -0.24218 -0.68062 C -0.25225 -0.71161 -0.27985 -0.71994 -0.30138 -0.72757 C -0.3328 -0.72595 -0.33871 -0.73867 -0.34652 -0.70884 C -0.34426 -0.68756 -0.34895 -0.67484 -0.3394 -0.66374 C -0.33714 -0.66119 -0.33506 -0.65842 -0.33246 -0.65634 C -0.32708 -0.65217 -0.31544 -0.64501 -0.31544 -0.64501 C -0.30659 -0.6457 -0.29496 -0.63853 -0.28871 -0.64686 C -0.28298 -0.65449 -0.28732 -0.66883 -0.2901 -0.67877 C -0.29062 -0.68085 -0.30746 -0.70791 -0.31267 -0.71254 C -0.33037 -0.72872 -0.35017 -0.73196 -0.37048 -0.73705 C -0.40138 -0.73543 -0.40763 -0.7463 -0.41544 -0.71439 C -0.41458 -0.70074 -0.41735 -0.68548 -0.41267 -0.67322 C -0.41006 -0.66605 -0.38975 -0.66443 -0.38454 -0.66374 C -0.37326 -0.66513 -0.36162 -0.66374 -0.35069 -0.66767 C -0.34826 -0.66859 -0.34773 -0.67368 -0.34791 -0.67692 C -0.3486 -0.68895 -0.34947 -0.70167 -0.35346 -0.71254 C -0.35694 -0.72248 -0.3802 -0.72433 -0.38593 -0.72572 C -0.42204 -0.72317 -0.43732 -0.7426 -0.44357 -0.70884 C -0.44201 -0.68247 -0.4453 -0.68386 -0.42951 -0.67692 C -0.42343 -0.67761 -0.41701 -0.67623 -0.41128 -0.67877 C -0.40919 -0.6797 -0.40867 -0.68363 -0.4085 -0.6864 C -0.40833 -0.69265 -0.40589 -0.72988 -0.41822 -0.7352 C -0.43593 -0.74283 -0.45173 -0.75116 -0.47048 -0.75393 C -0.49027 -0.76434 -0.51405 -0.77544 -0.52534 -0.74445 C -0.52447 -0.72757 -0.52464 -0.71045 -0.52256 -0.6938 C -0.52221 -0.6908 -0.51961 -0.68895 -0.51822 -0.6864 C -0.50642 -0.66304 -0.48645 -0.65356 -0.46614 -0.65079 C -0.45676 -0.65148 -0.44704 -0.6494 -0.43801 -0.65264 C -0.43541 -0.65356 -0.43385 -0.65819 -0.43385 -0.66189 C -0.43385 -0.67461 -0.4361 -0.6871 -0.43801 -0.69935 C -0.44096 -0.71739 -0.4611 -0.7204 -0.47187 -0.72202 C -0.48072 -0.72595 -0.48801 -0.73543 -0.49721 -0.73705 C -0.5052 -0.73844 -0.51319 -0.73451 -0.52117 -0.73312 C -0.52586 -0.72364 -0.5269 -0.71855 -0.52812 -0.70698 C -0.52655 -0.68871 -0.53055 -0.68756 -0.52395 -0.69195 C -0.52308 -0.69195 -0.52204 -0.69195 -0.52117 -0.69195 " pathEditMode="relative" ptsTypes="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332656"/>
            <a:ext cx="7128792" cy="523220"/>
          </a:xfrm>
          <a:prstGeom prst="rect">
            <a:avLst/>
          </a:prstGeom>
          <a:solidFill>
            <a:srgbClr val="9A9600"/>
          </a:solidFill>
          <a:ln w="38100"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14. Co se nepoužívá k hromadné dopravě?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6872" y="1355576"/>
            <a:ext cx="3744416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traktor, motorka, kolo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2876" y="2281144"/>
            <a:ext cx="3672408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parníky, vlaky, metro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6872" y="3307829"/>
            <a:ext cx="4330495" cy="461665"/>
          </a:xfrm>
          <a:prstGeom prst="rect">
            <a:avLst/>
          </a:prstGeom>
          <a:solidFill>
            <a:srgbClr val="97CC00"/>
          </a:solidFill>
          <a:ln>
            <a:solidFill>
              <a:srgbClr val="285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letadla, trolejbusy, autobusy</a:t>
            </a: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054" y="2511977"/>
            <a:ext cx="1584177" cy="1188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 descr="C:\Users\1Sl1\AppData\Local\Microsoft\Windows\Temporary Internet Files\Content.IE5\K7OS04WB\MC900441707[1]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90" b="26597"/>
          <a:stretch/>
        </p:blipFill>
        <p:spPr bwMode="auto">
          <a:xfrm>
            <a:off x="6743017" y="2607196"/>
            <a:ext cx="2153316" cy="1229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697" y="4074528"/>
            <a:ext cx="1752636" cy="1401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7926" y="5589241"/>
            <a:ext cx="2349299" cy="1268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5112" y="1065463"/>
            <a:ext cx="1881221" cy="1503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29666"/>
            <a:ext cx="2147518" cy="1424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1Sl1\Desktop\Verča\fotky na dumy\P8072490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60" t="2894" b="12930"/>
          <a:stretch/>
        </p:blipFill>
        <p:spPr bwMode="auto">
          <a:xfrm>
            <a:off x="4816472" y="4019872"/>
            <a:ext cx="2186122" cy="1475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P6261071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8362" y="3946749"/>
            <a:ext cx="1707654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1Sl1\Desktop\Verča\DUM pro 3 ročník\fotky 2\PA282544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73" t="8778" r="9901" b="37896"/>
          <a:stretch/>
        </p:blipFill>
        <p:spPr bwMode="auto">
          <a:xfrm>
            <a:off x="261707" y="3965215"/>
            <a:ext cx="2664296" cy="1511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321" y="5799674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733" y="5841268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660" y="5841268"/>
            <a:ext cx="900049" cy="77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1" name="Přímá spojnice 20"/>
          <p:cNvCxnSpPr/>
          <p:nvPr/>
        </p:nvCxnSpPr>
        <p:spPr>
          <a:xfrm flipV="1">
            <a:off x="6687926" y="997326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6760465" y="2315976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4672233" y="2337060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6656234" y="5114791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6863534" y="3884858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4733540" y="823536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549739" y="3913910"/>
            <a:ext cx="2088232" cy="174548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8739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2.71045E-6 C 0.00278 -0.02243 -0.00104 0.00069 0.00712 -0.02428 C 0.00886 -0.0296 0.00938 -0.03585 0.01129 -0.04117 C 0.01997 -0.06452 0.0323 -0.08719 0.04358 -0.1087 C 0.04532 -0.11216 0.05122 -0.1376 0.05209 -0.14061 C 0.05938 -0.16674 0.0632 -0.19334 0.07049 -0.21947 C 0.07153 -0.2345 0.07379 -0.24792 0.07605 -0.26249 C 0.07553 -0.23682 0.07535 -0.21138 0.07466 -0.18571 C 0.07431 -0.17438 0.07414 -0.16304 0.07327 -0.15194 C 0.07275 -0.145 0.07136 -0.1383 0.07049 -0.13136 C 0.06997 -0.12766 0.0691 -0.1161 0.0691 -0.12003 C 0.0691 -0.14315 0.07188 -0.13807 0.07605 -0.16304 C 0.0823 -0.20051 0.08456 -0.23821 0.09011 -0.27567 C 0.08872 -0.24699 0.0823 -0.16096 0.08594 -0.18941 C 0.08733 -0.20005 0.08837 -0.21068 0.09011 -0.22132 C 0.09271 -0.23821 0.10157 -0.27544 0.10417 -0.287 C 0.1073 -0.30088 0.10643 -0.31522 0.11129 -0.32817 C 0.11077 -0.28376 0.10452 -0.23867 0.1099 -0.19496 C 0.11164 -0.18016 0.11841 -0.22248 0.12258 -0.23635 C 0.12518 -0.24468 0.12483 -0.25393 0.12674 -0.26249 C 0.13768 -0.31059 0.14983 -0.35685 0.15348 -0.40703 C 0.15435 -0.35708 0.15452 -0.30689 0.15626 -0.25694 C 0.15643 -0.25069 0.15712 -0.26943 0.15782 -0.27567 C 0.16042 -0.30319 0.16615 -0.35823 0.16615 -0.35823 C 0.16789 -0.40171 0.16806 -0.463 0.17049 -0.32447 C 0.17674 -0.35384 0.17344 -0.3846 0.17744 -0.41466 C 0.17848 -0.42276 0.17935 -0.43085 0.18021 -0.43895 C 0.18126 -0.44843 0.18317 -0.46716 0.18317 -0.46716 C 0.18369 -0.45722 0.18421 -0.44704 0.18456 -0.43709 C 0.18646 -0.39061 0.18369 -0.38437 0.19011 -0.42206 C 0.19515 -0.48312 0.19063 -0.45768 0.20001 -0.49907 C 0.20209 -0.51896 0.2066 -0.53816 0.21129 -0.55712 C 0.21181 -0.52521 0.20851 -0.49283 0.21268 -0.46138 C 0.21459 -0.44704 0.21633 -0.49029 0.21824 -0.50462 C 0.2191 -0.51156 0.22015 -0.51827 0.22119 -0.52521 C 0.22171 -0.534 0.22136 -0.54302 0.22258 -0.55157 C 0.22466 -0.56545 0.23091 -0.59274 0.23091 -0.59274 C 0.23143 -0.59898 0.23126 -0.60546 0.23247 -0.61147 C 0.23317 -0.61563 0.23525 -0.6265 0.23664 -0.6228 C 0.23959 -0.61494 0.23733 -0.60523 0.23803 -0.59644 C 0.24028 -0.39223 0.23664 -0.46438 0.24341 -0.54394 C 0.24428 -0.55296 0.24653 -0.56152 0.24792 -0.5703 C 0.24949 -0.60083 0.25192 -0.62882 0.25782 -0.65842 C 0.26077 -0.76041 0.25782 -0.68733 0.26199 -0.59459 C 0.26233 -0.58765 0.26233 -0.6087 0.26337 -0.6154 C 0.26459 -0.62303 0.26719 -0.63043 0.2691 -0.63783 C 0.27153 -0.66027 0.27258 -0.68293 0.27466 -0.70537 C 0.27553 -0.71415 0.27744 -0.73173 0.27744 -0.73173 C 0.28369 -0.68548 0.27761 -0.6383 0.28594 -0.59274 C 0.28872 -0.6272 0.29133 -0.65888 0.29862 -0.69218 C 0.30035 -0.71647 0.30192 -0.74214 0.30712 -0.76549 C 0.30765 -0.76989 0.30712 -0.78238 0.30851 -0.77845 C 0.31528 -0.76018 0.31719 -0.71068 0.3198 -0.69033 C 0.32101 -0.66281 0.32258 -0.66166 0.32535 -0.63969 C 0.33317 -0.6716 0.33508 -0.70537 0.34653 -0.73543 C 0.3474 -0.74098 0.3481 -0.74676 0.34931 -0.75231 C 0.35035 -0.75694 0.35244 -0.76087 0.35348 -0.76549 C 0.3606 -0.79926 0.34931 -0.76064 0.35782 -0.78793 C 0.35921 -0.76411 0.3606 -0.74052 0.36199 -0.7167 C 0.36251 -0.70907 0.36476 -0.69403 0.36476 -0.69403 C 0.37101 -0.70698 0.37223 -0.71739 0.37466 -0.73173 C 0.37917 -0.75763 0.38473 -0.7877 0.39289 -0.81221 C 0.39341 -0.8166 0.39341 -0.82123 0.39445 -0.82539 C 0.39497 -0.82747 0.39671 -0.83326 0.39723 -0.83117 C 0.39896 -0.8247 0.39758 -0.8173 0.39862 -0.81036 C 0.39949 -0.80388 0.4014 -0.79787 0.40278 -0.79163 C 0.40782 -0.74676 0.40608 -0.76549 0.40851 -0.73543 C 0.41233 -0.75092 0.40765 -0.73011 0.41129 -0.76549 C 0.41268 -0.77798 0.41459 -0.78238 0.41824 -0.79348 C 0.41876 -0.79972 0.41841 -0.8062 0.4198 -0.81221 C 0.42084 -0.81707 0.42362 -0.82077 0.42535 -0.82539 C 0.42883 -0.83487 0.42917 -0.84482 0.43386 -0.85361 C 0.43438 -0.84806 0.43473 -0.84228 0.43525 -0.83672 C 0.43699 -0.81799 0.43699 -0.7988 0.44081 -0.78053 C 0.44202 -0.77498 0.44271 -0.79186 0.44358 -0.79741 C 0.44567 -0.81175 0.44862 -0.82354 0.45348 -0.83672 C 0.454 -0.84043 0.45278 -0.84528 0.45487 -0.84806 C 0.45626 -0.84991 0.45591 -0.84297 0.45626 -0.84043 C 0.4573 -0.83233 0.45851 -0.82424 0.45921 -0.81614 C 0.46042 -0.80435 0.46199 -0.78053 0.46199 -0.78053 C 0.46563 -0.79556 0.46667 -0.80666 0.47327 -0.81984 C 0.47258 -0.80805 0.47483 -0.7914 0.46754 -0.78238 C 0.4632 -0.76388 0.46251 -0.8018 0.46199 -0.80666 C 0.45712 -0.787 0.4573 -0.76688 0.45348 -0.74676 C 0.45192 -0.72456 0.4474 -0.7056 0.44219 -0.68478 C 0.43178 -0.74029 0.45174 -0.63182 0.43803 -0.83117 C 0.43699 -0.84574 0.43594 -0.8018 0.43247 -0.78793 C 0.43143 -0.7722 0.43108 -0.75925 0.42674 -0.74468 C 0.42501 -0.7308 0.42015 -0.71693 0.41685 -0.70351 C 0.40834 -0.73774 0.41806 -0.69658 0.41407 -0.79741 C 0.4139 -0.80365 0.41355 -0.78469 0.41268 -0.77845 C 0.41216 -0.77521 0.41077 -0.7722 0.4099 -0.76919 C 0.40851 -0.74468 0.40521 -0.73543 0.40001 -0.71277 C 0.39862 -0.70722 0.39584 -0.69588 0.39584 -0.69588 C 0.39532 -0.70097 0.39445 -0.70583 0.39445 -0.71092 C 0.39445 -0.78746 0.39792 -0.78284 0.39445 -0.71855 C 0.39237 -0.68085 0.39289 -0.74191 0.39289 -0.70722 " pathEditMode="relative" ptsTypes="ffffffffffffffffffffffffffffffffffffffffffffffffffffffffffffffffffffffffffffffffffffffffffffffffA">
                                      <p:cBhvr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8.51064E-7 C 0.00451 -0.0185 0.00677 -0.0377 0.01128 -0.05643 C 0.0151 0.03885 0.00607 0.02821 0.02118 -0.00578 C 0.02465 -0.01342 0.02864 -0.02082 0.03246 -0.02822 C 0.0401 -0.06152 0.05399 -0.09089 0.06197 -0.12396 C 0.06336 -0.11009 0.06666 -0.07655 0.07048 -0.07146 C 0.07465 -0.06591 0.07378 -0.08673 0.07604 -0.0939 C 0.07847 -0.10153 0.08177 -0.10893 0.08454 -0.11633 C 0.08697 -0.12928 0.09079 -0.14084 0.09305 -0.1538 C 0.09079 -0.12419 0.08472 -0.09991 0.07465 -0.07331 C 0.07413 -0.06961 0.07534 -0.05921 0.07326 -0.06198 C 0.0684 -0.06846 0.07586 -0.10245 0.07604 -0.10315 C 0.08038 -0.12327 0.08489 -0.14339 0.0901 -0.16328 C 0.09722 -0.19034 0.10086 -0.21693 0.10711 -0.24399 C 0.11024 -0.2574 0.11423 -0.26989 0.11684 -0.28331 C 0.11597 -0.26573 0.11718 -0.24792 0.11406 -0.23081 C 0.09878 -0.14801 0.07239 -0.08257 0.0493 -0.00578 C 0.04618 -0.05204 0.04704 -0.00879 0.06336 -0.0902 C 0.0684 -0.11564 0.0717 -0.14177 0.07743 -0.16698 C 0.08281 -0.19103 0.08975 -0.21462 0.09583 -0.23844 C 0.09756 -0.24515 0.10052 -0.26619 0.1 -0.25902 C 0.09479 -0.19612 0.09583 -0.21948 0.08316 -0.17068 C 0.0809 -0.16212 0.07951 -0.1531 0.07743 -0.14454 C 0.07621 -0.13946 0.07465 -0.1346 0.07326 -0.12951 C 0.08402 -0.21369 0.09583 -0.29695 0.1184 -0.3772 C 0.11579 -0.34228 0.11423 -0.28261 0.10277 -0.24584 C 0.10329 -0.26157 0.10225 -0.27729 0.10416 -0.29279 C 0.1059 -0.30689 0.11111 -0.32008 0.11406 -0.33395 C 0.12343 -0.37859 0.13281 -0.42368 0.14079 -0.46901 C 0.14305 -0.49468 0.14479 -0.51804 0.15069 -0.54232 C 0.15607 -0.49862 0.15225 -0.45421 0.14652 -0.41096 C 0.14114 -0.37049 0.14218 -0.3846 0.13524 -0.35084 C 0.13368 -0.34343 0.12951 -0.321 0.13107 -0.3284 C 0.14027 -0.37003 0.15034 -0.41166 0.15781 -0.45421 C 0.16302 -0.48381 0.15868 -0.46531 0.16197 -0.49353 C 0.16267 -0.49931 0.16545 -0.51619 0.16475 -0.51041 C 0.16163 -0.48728 0.15885 -0.46393 0.15486 -0.44103 C 0.15173 -0.42322 0.14739 -0.40611 0.14375 -0.38853 C 0.14288 -0.38414 0.14288 -0.37974 0.14218 -0.37535 C 0.14184 -0.37327 0.14045 -0.36772 0.14079 -0.36957 C 0.15191 -0.4223 0.16423 -0.4741 0.17465 -0.52729 C 0.17465 -0.52799 0.17517 -0.5562 0.17881 -0.56106 C 0.17986 -0.56245 0.17986 -0.55736 0.18038 -0.55551 C 0.17986 -0.51411 0.18003 -0.47294 0.17881 -0.43155 C 0.17864 -0.42577 0.17534 -0.40888 0.17604 -0.41467 C 0.18125 -0.45491 0.1875 -0.49468 0.19444 -0.53469 C 0.19618 -0.54464 0.2 -0.56476 0.2 -0.56476 C 0.20121 -0.58095 0.20156 -0.59783 0.2085 -0.6117 C 0.20798 -0.56476 0.20607 -0.51804 0.20711 -0.47109 C 0.20729 -0.46508 0.21024 -0.4822 0.21128 -0.48798 C 0.21215 -0.49283 0.2118 -0.49792 0.21267 -0.50278 C 0.21423 -0.5111 0.21666 -0.51897 0.2184 -0.52729 C 0.22465 -0.55666 0.23298 -0.58488 0.24079 -0.61356 C 0.24131 -0.58719 0.2401 -0.56083 0.24218 -0.53469 C 0.24253 -0.53099 0.24531 -0.54094 0.24652 -0.54417 C 0.24809 -0.54834 0.24913 -0.55296 0.25069 -0.55736 C 0.25295 -0.5636 0.25538 -0.56985 0.25781 -0.57609 C 0.26163 -0.60199 0.27083 -0.62512 0.27465 -0.65102 C 0.27552 -0.63853 0.275 -0.62558 0.27743 -0.61356 C 0.27812 -0.61032 0.27881 -0.62049 0.28038 -0.62304 C 0.28125 -0.62442 0.28316 -0.62419 0.28454 -0.62489 C 0.2901 -0.64501 0.29843 -0.66652 0.30711 -0.68479 C 0.30798 -0.67669 0.30954 -0.6686 0.30989 -0.6605 C 0.31093 -0.63298 0.3085 -0.60523 0.31128 -0.57794 C 0.3118 -0.57239 0.31475 -0.58812 0.31684 -0.59297 C 0.3309 -0.62489 0.30972 -0.56915 0.32534 -0.6117 C 0.32673 -0.62373 0.32986 -0.62743 0.33246 -0.63807 C 0.33142 -0.61124 0.33125 -0.58418 0.32951 -0.55736 C 0.32934 -0.55343 0.32951 -0.54487 0.32673 -0.54603 C 0.32361 -0.54741 0.32586 -0.55481 0.32534 -0.55921 C 0.32395 -0.55666 0.32239 -0.55435 0.32118 -0.55158 C 0.32048 -0.54996 0.32066 -0.54764 0.31979 -0.54603 C 0.31701 -0.54071 0.30989 -0.53654 0.30989 -0.52914 " pathEditMode="relative" ptsTypes="ffffffffffffffffffffffffffffffffffffffffffffffffffffffffffffffffffffffffA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6531E-6 C 0.00139 -0.0081 0.00382 -0.03261 0.00434 -0.02429 C 0.00538 -0.00879 0.00173 0.03816 0.00139 0.02243 C 0.00052 -0.01434 0.00659 -0.05158 0.00277 -0.08812 C 0.00087 -0.10685 -0.00174 -0.05065 -0.00417 -0.03192 C -0.00747 -0.00625 -0.00434 -0.01665 -0.01407 0.0037 C -0.01459 0.00879 -0.01459 0.01387 -0.01545 0.01873 C -0.01598 0.02174 -0.01788 0.03168 -0.01823 0.02821 C -0.02136 -0.00509 -0.00955 -0.06846 -0.00278 -0.1013 C 0.00017 -0.11517 0.00399 -0.12882 0.00712 -0.14246 C 0.00816 -0.14686 0.00885 -0.15125 0.00989 -0.15565 C 0.01041 -0.1575 0.01146 -0.16351 0.01128 -0.16143 C 0.00659 -0.11911 0.00017 -0.07331 -0.01545 -0.03585 C -0.01684 -0.02891 -0.01771 -0.02174 -0.01962 -0.01503 C -0.02066 -0.01157 -0.02275 -0.00879 -0.02396 -0.00555 C -0.02466 -0.0037 -0.02552 0.00185 -0.02535 4.6531E-6 C -0.02223 -0.02567 -0.01476 -0.04672 -0.00834 -0.07123 C 0.00659 -0.12766 -0.00886 -0.07886 0.00434 -0.13321 C 0.02326 -0.21115 0.00712 -0.12836 0.0184 -0.19334 C 0.02048 -0.20514 0.0217 -0.21716 0.02396 -0.22896 C 0.025 -0.23474 0.02812 -0.24584 0.02812 -0.24584 C 0.02673 -0.22572 0.02708 -0.20537 0.02396 -0.18571 C 0.021 -0.16744 0.01475 -0.15056 0.00989 -0.13321 C 0.00816 -0.12697 0.00434 -0.11448 0.00434 -0.11448 C 0.00382 -0.11009 0.00364 -0.10569 0.00277 -0.1013 C 0.00225 -0.09875 -1.11111E-6 -0.09112 -1.11111E-6 -0.0939 C -1.11111E-6 -0.12396 0.0033 -0.11124 0.0085 -0.13691 C 0.01545 -0.17137 0.01996 -0.20722 0.02673 -0.24191 C 0.02899 -0.25324 0.03385 -0.27567 0.03385 -0.27567 C 0.03437 -0.28076 0.03559 -0.29579 0.03524 -0.29071 C 0.03333 -0.25948 0.02743 -0.23451 0.02257 -0.20444 C 0.02118 -0.19565 0.01944 -0.17808 0.01701 -0.16883 C 0.01597 -0.1649 0.01406 -0.16143 0.01267 -0.1575 C 0.01215 -0.15565 0.0118 -0.1538 0.01128 -0.15195 C 0.00781 -0.20791 0.0092 -0.17368 0.01406 -0.2796 C 0.01475 -0.29579 0.01597 -0.31221 0.01701 -0.3284 C 0.01736 -0.33465 0.01875 -0.35338 0.0184 -0.34713 C 0.01649 -0.30574 0.01771 -0.27799 0.00989 -0.24191 C 0.00833 -0.23497 0.00625 -0.22803 0.00434 -0.22133 C 0.00295 -0.21693 -0.00087 -0.20352 -1.11111E-6 -0.20814 C 0.00694 -0.24908 0.01788 -0.29001 0.02673 -0.33025 C 0.04253 -0.40148 0.05607 -0.47387 0.07326 -0.54417 C 0.0835 -0.43779 0.09097 -0.32008 0.05347 -0.22318 C 0.04288 -0.32331 0.05521 -0.43455 0.07882 -0.53099 C 0.0901 -0.463 0.0809 -0.52244 0.07465 -0.34135 C 0.0743 -0.3321 0.07396 -0.32262 0.07326 -0.31337 C 0.07309 -0.31129 0.0717 -0.30551 0.07187 -0.30759 C 0.07396 -0.32586 0.07517 -0.34436 0.07882 -0.36217 C 0.08298 -0.38275 0.09288 -0.40033 0.09861 -0.42022 C 0.10451 -0.4408 0.1085 -0.46231 0.11545 -0.48219 C 0.12343 -0.50486 0.1335 -0.52984 0.13941 -0.55343 C 0.14496 -0.51457 0.14531 -0.5222 0.13802 -0.46161 C 0.13663 -0.44982 0.13246 -0.43918 0.12968 -0.42785 C 0.12899 -0.4253 0.12899 -0.42253 0.12812 -0.42022 C 0.12743 -0.41813 0.12465 -0.41258 0.12534 -0.41466 C 0.13889 -0.45005 0.15017 -0.48682 0.16198 -0.52336 C 0.16649 -0.53747 0.16684 -0.55273 0.17187 -0.56661 C 0.17916 -0.51804 0.17587 -0.55111 0.16337 -0.45583 C 0.16198 -0.44519 0.16076 -0.43132 0.15642 -0.42207 C 0.1618 -0.46647 0.17066 -0.50925 0.18593 -0.54972 C 0.18767 -0.55435 0.18993 -0.55828 0.19166 -0.56291 C 0.19427 -0.56961 0.19618 -0.57678 0.19861 -0.58349 C 0.20173 -0.59228 0.2085 -0.60985 0.2085 -0.60985 C 0.20659 -0.55736 0.20521 -0.50463 0.20277 -0.45213 C 0.20156 -0.42738 0.2033 -0.43224 0.19722 -0.42022 C 0.20069 -0.44866 0.19514 -0.40935 0.2085 -0.45976 C 0.21111 -0.46948 0.21146 -0.47988 0.21406 -0.4896 C 0.21753 -0.50185 0.22326 -0.51295 0.22673 -0.52521 C 0.22986 -0.53677 0.2309 -0.54926 0.23385 -0.56106 C 0.23663 -0.57262 0.24045 -0.58349 0.24375 -0.59482 C 0.24427 -0.59945 0.24757 -0.62766 0.2493 -0.63414 C 0.25121 -0.64061 0.25642 -0.65287 0.25642 -0.65287 C 0.25538 -0.61355 0.25555 -0.57401 0.25347 -0.53469 C 0.2526 -0.51781 0.24462 -0.50948 0.24791 -0.49145 C 0.24878 -0.48636 0.25 -0.50139 0.25069 -0.50648 C 0.25555 -0.53886 0.24496 -0.49491 0.26337 -0.54787 C 0.27691 -0.58719 0.29132 -0.62651 0.30434 -0.66605 C 0.30486 -0.66906 0.3059 -0.67854 0.30573 -0.6753 C 0.30069 -0.59667 0.3 -0.53261 0.28038 -0.46161 C 0.27673 -0.43132 0.27968 -0.45884 0.28593 -0.48219 C 0.29843 -0.52845 0.30139 -0.5266 0.31545 -0.57216 C 0.31875 -0.5828 0.32205 -0.59343 0.32534 -0.60407 C 0.32639 -0.60731 0.32812 -0.61355 0.32812 -0.61355 C 0.33316 -0.58326 0.32743 -0.55481 0.32396 -0.52521 C 0.32205 -0.50879 0.32135 -0.49538 0.31545 -0.48034 C 0.32378 -0.52359 0.34184 -0.55805 0.35781 -0.59667 C 0.36302 -0.60916 0.36597 -0.62419 0.37187 -0.63599 C 0.38281 -0.59158 0.37482 -0.54279 0.36475 -0.49908 C 0.36423 -0.49468 0.36423 -0.49029 0.36337 -0.4859 C 0.36284 -0.48312 0.36007 -0.47595 0.36059 -0.47849 C 0.3658 -0.50278 0.37673 -0.52197 0.38455 -0.54417 C 0.38646 -0.54949 0.38698 -0.55551 0.38871 -0.56106 C 0.39114 -0.56869 0.39444 -0.57609 0.39722 -0.58349 C 0.39809 -0.58603 0.4 -0.59089 0.4 -0.59089 C 0.39896 -0.49746 0.40364 -0.49908 0.39583 -0.44658 C 0.39635 -0.45976 0.396 -0.47294 0.39722 -0.4859 C 0.39896 -0.50393 0.40712 -0.51989 0.41128 -0.53654 C 0.4092 -0.48312 0.41041 -0.42276 0.38316 -0.37905 C 0.38142 -0.37165 0.38003 -0.36263 0.37882 -0.3883 C 0.3776 -0.41258 0.37795 -0.4371 0.37743 -0.46161 C 0.37239 -0.44034 0.36458 -0.42068 0.35642 -0.40148 C 0.34236 -0.36818 0.35295 -0.38344 0.3408 -0.36772 C 0.33993 -0.36448 0.34045 -0.35939 0.33802 -0.35824 C 0.33611 -0.35731 0.33663 -0.36332 0.33663 -0.36587 C 0.33385 -0.45213 0.34166 -0.41929 0.33385 -0.45028 C 0.32482 -0.44057 0.32326 -0.43224 0.3184 -0.41837 C 0.3151 -0.40865 0.31059 -0.39986 0.30712 -0.39015 C 0.30468 -0.392 0.30087 -0.39246 0.3 -0.39593 C 0.29826 -0.40287 0.29548 -0.4371 0.29444 -0.45028 C 0.29392 -0.44589 0.29409 -0.44126 0.29305 -0.4371 C 0.29132 -0.43016 0.28316 -0.41513 0.28316 -0.40703 " pathEditMode="relative" ptsTypes="ffffffffffffffffffffffffffffffffffffffffffffffffffffffffffffffffffffffffffffffffffffffffffffffffffffffffffffffA">
                                      <p:cBhvr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Děti opakují téma Naše obec formou otázek. Klikají na odpovědi a hned zjistí, zda správně nebo špatně.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5325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1963"/>
            <a:ext cx="9143999" cy="67710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Obrázky jsou z vlastní galerie nebo z webové galerie:</a:t>
            </a:r>
          </a:p>
          <a:p>
            <a:endParaRPr lang="cs-CZ" sz="1200" dirty="0" smtClean="0"/>
          </a:p>
          <a:p>
            <a:r>
              <a:rPr lang="cs-CZ" sz="1200" dirty="0" smtClean="0"/>
              <a:t>kronika </a:t>
            </a:r>
            <a:r>
              <a:rPr lang="cs-CZ" sz="1200" dirty="0"/>
              <a:t>– </a:t>
            </a:r>
            <a:r>
              <a:rPr lang="cs-CZ" sz="1200" dirty="0">
                <a:hlinkClick r:id="rId2"/>
              </a:rPr>
              <a:t>http://office.microsoft.com/cs-cz/images/results.aspx?qu=kniha&amp;ex=1#ai:MP900341468|</a:t>
            </a:r>
            <a:endParaRPr lang="cs-CZ" sz="1200" dirty="0"/>
          </a:p>
          <a:p>
            <a:r>
              <a:rPr lang="cs-CZ" sz="1200" dirty="0" smtClean="0"/>
              <a:t>řemesla </a:t>
            </a:r>
            <a:r>
              <a:rPr lang="cs-CZ" sz="1200" dirty="0"/>
              <a:t>- </a:t>
            </a:r>
            <a:r>
              <a:rPr lang="cs-CZ" sz="1200" dirty="0">
                <a:hlinkClick r:id="rId3"/>
              </a:rPr>
              <a:t>http://office.microsoft.com/cs-cz/images/results.aspx?qu=%C5%99emesla&amp;ex=1#ai:MP900409431|</a:t>
            </a:r>
            <a:endParaRPr lang="cs-CZ" sz="1200" dirty="0"/>
          </a:p>
          <a:p>
            <a:r>
              <a:rPr lang="cs-CZ" sz="1200" dirty="0">
                <a:hlinkClick r:id="rId3"/>
              </a:rPr>
              <a:t>http://office.microsoft.com/cs-cz/images/results.aspx?qu=%C5%99emesla&amp;ex=1#ai:MC900357375|</a:t>
            </a:r>
            <a:endParaRPr lang="cs-CZ" sz="1200" dirty="0"/>
          </a:p>
          <a:p>
            <a:r>
              <a:rPr lang="cs-CZ" sz="1200" dirty="0">
                <a:hlinkClick r:id="rId3"/>
              </a:rPr>
              <a:t>http://office.microsoft.com/cs-cz/images/results.aspx?qu=%C5%99emesla&amp;ex=1#ai:MC900357321|</a:t>
            </a:r>
            <a:endParaRPr lang="cs-CZ" sz="1200" dirty="0"/>
          </a:p>
          <a:p>
            <a:r>
              <a:rPr lang="cs-CZ" sz="1200" dirty="0">
                <a:hlinkClick r:id="rId3"/>
              </a:rPr>
              <a:t>http://office.microsoft.com/cs-cz/images/results.aspx?qu=%C5%99emesla&amp;ex=1#ai:MC900357331</a:t>
            </a:r>
            <a:r>
              <a:rPr lang="cs-CZ" sz="1200" dirty="0" smtClean="0">
                <a:hlinkClick r:id="rId3"/>
              </a:rPr>
              <a:t>|</a:t>
            </a:r>
            <a:r>
              <a:rPr lang="cs-CZ" sz="1200" dirty="0" smtClean="0">
                <a:hlinkClick r:id="rId4"/>
              </a:rPr>
              <a:t>|</a:t>
            </a:r>
            <a:endParaRPr lang="cs-CZ" sz="1200" dirty="0"/>
          </a:p>
          <a:p>
            <a:r>
              <a:rPr lang="cs-CZ" sz="1200" dirty="0"/>
              <a:t>zemědělství - </a:t>
            </a:r>
            <a:r>
              <a:rPr lang="cs-CZ" sz="1200" dirty="0">
                <a:hlinkClick r:id="rId5"/>
              </a:rPr>
              <a:t>http://office.microsoft.com/cs-cz/images/results.aspx?qu=p%C4%9Bstov%C3%A1n%C3%AD&amp;ctt=1#ai:MC900055140|mt:0|</a:t>
            </a:r>
            <a:endParaRPr lang="cs-CZ" sz="1200" dirty="0"/>
          </a:p>
          <a:p>
            <a:r>
              <a:rPr lang="cs-CZ" sz="1200" dirty="0"/>
              <a:t>prarodiče - </a:t>
            </a:r>
            <a:r>
              <a:rPr lang="cs-CZ" sz="1200" dirty="0">
                <a:hlinkClick r:id="rId6"/>
              </a:rPr>
              <a:t>http://office.microsoft.com/cs-cz/images/results.aspx?qu=prarodi%C4%8De&amp;ex=1&amp;ctt=1</a:t>
            </a:r>
            <a:endParaRPr lang="cs-CZ" sz="1200" dirty="0"/>
          </a:p>
          <a:p>
            <a:r>
              <a:rPr lang="cs-CZ" sz="1200" dirty="0">
                <a:hlinkClick r:id="rId6"/>
              </a:rPr>
              <a:t>http://office.microsoft.com/cs-cz/images/results.aspx?qu=prarodi%C4%8De&amp;ex=1&amp;ctt=1#ai:MC900157197|</a:t>
            </a:r>
            <a:endParaRPr lang="cs-CZ" sz="1200" dirty="0"/>
          </a:p>
          <a:p>
            <a:r>
              <a:rPr lang="cs-CZ" sz="1200" dirty="0"/>
              <a:t>rodiče - </a:t>
            </a:r>
            <a:r>
              <a:rPr lang="cs-CZ" sz="1200" dirty="0">
                <a:hlinkClick r:id="rId7"/>
              </a:rPr>
              <a:t>http://office.microsoft.com/cs-cz/images/results.aspx?qu=rodi%C4%8De&amp;ex=1&amp;ctt=1#ai:MC900358767|mt:1|</a:t>
            </a:r>
            <a:endParaRPr lang="cs-CZ" sz="1200" dirty="0"/>
          </a:p>
          <a:p>
            <a:r>
              <a:rPr lang="cs-CZ" sz="1200" dirty="0"/>
              <a:t>archiv knih - </a:t>
            </a:r>
            <a:r>
              <a:rPr lang="cs-CZ" sz="1200" dirty="0">
                <a:hlinkClick r:id="rId8"/>
              </a:rPr>
              <a:t>http://office.microsoft.com/cs-cz/images/results.aspx?qu=kniha&amp;ex=1&amp;ctt=1#ai:MP900439550</a:t>
            </a:r>
            <a:r>
              <a:rPr lang="cs-CZ" sz="1200" dirty="0" smtClean="0">
                <a:hlinkClick r:id="rId8"/>
              </a:rPr>
              <a:t>|</a:t>
            </a:r>
            <a:r>
              <a:rPr lang="cs-CZ" sz="1200" dirty="0" smtClean="0">
                <a:hlinkClick r:id="rId9"/>
              </a:rPr>
              <a:t>|</a:t>
            </a:r>
            <a:endParaRPr lang="cs-CZ" sz="1200" dirty="0"/>
          </a:p>
          <a:p>
            <a:r>
              <a:rPr lang="cs-CZ" sz="1200" dirty="0"/>
              <a:t>Praha - </a:t>
            </a:r>
            <a:r>
              <a:rPr lang="cs-CZ" sz="1200" dirty="0">
                <a:hlinkClick r:id="rId10"/>
              </a:rPr>
              <a:t>http://office.microsoft.com/cs-cz/images/results.aspx?qu=praha&amp;ex=1&amp;ctt=1#ai:MP900438643|</a:t>
            </a:r>
            <a:endParaRPr lang="cs-CZ" sz="1200" dirty="0"/>
          </a:p>
          <a:p>
            <a:r>
              <a:rPr lang="cs-CZ" sz="1200" dirty="0"/>
              <a:t>vesnice - </a:t>
            </a:r>
            <a:r>
              <a:rPr lang="cs-CZ" sz="1200" dirty="0">
                <a:hlinkClick r:id="rId11"/>
              </a:rPr>
              <a:t>http://office.microsoft.com/cs-cz/images/results.aspx?qu=m%C4%9Bsto&amp;ex=1&amp;ctt=1#ai:MP900178971|</a:t>
            </a:r>
            <a:endParaRPr lang="cs-CZ" sz="1200" dirty="0"/>
          </a:p>
          <a:p>
            <a:r>
              <a:rPr lang="cs-CZ" sz="1200" dirty="0"/>
              <a:t>továrna - </a:t>
            </a:r>
            <a:r>
              <a:rPr lang="cs-CZ" sz="1200" dirty="0">
                <a:hlinkClick r:id="rId12"/>
              </a:rPr>
              <a:t>http://office.microsoft.com/cs-cz/images/results.aspx?qu=tov%C3%A1rna&amp;ex=1&amp;ctt=1#ai:MP900185109|mt:0|</a:t>
            </a:r>
            <a:endParaRPr lang="cs-CZ" sz="1200" dirty="0"/>
          </a:p>
          <a:p>
            <a:r>
              <a:rPr lang="cs-CZ" sz="1200" dirty="0"/>
              <a:t>nemocnice - </a:t>
            </a:r>
            <a:r>
              <a:rPr lang="cs-CZ" sz="1200" dirty="0">
                <a:hlinkClick r:id="rId13"/>
              </a:rPr>
              <a:t>http://office.microsoft.com/cs-cz/images/results.aspx?qu=nemocnice&amp;ctt=1#ai:MC900286864|mt:0|</a:t>
            </a:r>
            <a:endParaRPr lang="cs-CZ" sz="1200" dirty="0"/>
          </a:p>
          <a:p>
            <a:r>
              <a:rPr lang="cs-CZ" sz="1200" dirty="0"/>
              <a:t>lékař - </a:t>
            </a:r>
            <a:r>
              <a:rPr lang="cs-CZ" sz="1200" dirty="0">
                <a:hlinkClick r:id="rId13"/>
              </a:rPr>
              <a:t>http://office.microsoft.com/cs-cz/images/results.aspx?qu=nemocnice&amp;ctt=1#ai:MC900230748|mt:0|</a:t>
            </a:r>
            <a:endParaRPr lang="cs-CZ" sz="1200" dirty="0"/>
          </a:p>
          <a:p>
            <a:r>
              <a:rPr lang="cs-CZ" sz="1200" dirty="0"/>
              <a:t>škola - </a:t>
            </a:r>
            <a:r>
              <a:rPr lang="cs-CZ" sz="1200" dirty="0">
                <a:hlinkClick r:id="rId14"/>
              </a:rPr>
              <a:t>http://office.microsoft.com/cs-cz/images/results.aspx?qu=budova%20%C5%A1koly&amp;ctt=1#ai:MP900433198|mt:0|</a:t>
            </a:r>
            <a:endParaRPr lang="cs-CZ" sz="1200" dirty="0"/>
          </a:p>
          <a:p>
            <a:r>
              <a:rPr lang="cs-CZ" sz="1200" dirty="0"/>
              <a:t>divadlo - </a:t>
            </a:r>
            <a:r>
              <a:rPr lang="cs-CZ" sz="1200" dirty="0">
                <a:hlinkClick r:id="rId15"/>
              </a:rPr>
              <a:t>http://office.microsoft.com/cs-cz/images/results.aspx?qu=budova%20divadla&amp;ctt=1#ai:MP900401322|mt:0</a:t>
            </a:r>
            <a:r>
              <a:rPr lang="cs-CZ" sz="1200" dirty="0" smtClean="0">
                <a:hlinkClick r:id="rId15"/>
              </a:rPr>
              <a:t>|</a:t>
            </a:r>
            <a:endParaRPr lang="cs-CZ" sz="1200" dirty="0"/>
          </a:p>
          <a:p>
            <a:r>
              <a:rPr lang="cs-CZ" sz="1200" dirty="0"/>
              <a:t>kino - </a:t>
            </a:r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office.microsoft.com/cs-cz/images/results.aspx?qu=divadlo&amp;ctt=1#ai:MP900399275|mt:0</a:t>
            </a:r>
            <a:endParaRPr lang="cs-CZ" sz="1200" dirty="0" smtClean="0"/>
          </a:p>
          <a:p>
            <a:r>
              <a:rPr lang="cs-CZ" sz="1200" dirty="0"/>
              <a:t>stadion - </a:t>
            </a:r>
            <a:r>
              <a:rPr lang="cs-CZ" sz="1200" dirty="0">
                <a:hlinkClick r:id="rId17"/>
              </a:rPr>
              <a:t>http://office.microsoft.com/cs-cz/images/results.aspx?qu=stdion&amp;ctt=1#ai:MC900434183|mt:0|</a:t>
            </a:r>
            <a:endParaRPr lang="cs-CZ" sz="1200" dirty="0"/>
          </a:p>
          <a:p>
            <a:r>
              <a:rPr lang="cs-CZ" sz="1200" dirty="0" smtClean="0"/>
              <a:t>autobus </a:t>
            </a:r>
            <a:r>
              <a:rPr lang="cs-CZ" sz="1200" dirty="0"/>
              <a:t>- </a:t>
            </a:r>
            <a:r>
              <a:rPr lang="cs-CZ" sz="1200" dirty="0">
                <a:hlinkClick r:id="rId18"/>
              </a:rPr>
              <a:t>http://office.microsoft.com/cs-cz/images/results.aspx?qu=autobus&amp;ex=1&amp;ctt=1#ai:MC900197731|</a:t>
            </a:r>
            <a:endParaRPr lang="cs-CZ" sz="1200" dirty="0"/>
          </a:p>
          <a:p>
            <a:r>
              <a:rPr lang="cs-CZ" sz="1200" dirty="0"/>
              <a:t>tramvaj - </a:t>
            </a:r>
            <a:r>
              <a:rPr lang="cs-CZ" sz="1200" dirty="0">
                <a:hlinkClick r:id="rId19"/>
              </a:rPr>
              <a:t>http://office.microsoft.com/cs-cz/images/results.aspx?qu=tramvaj&amp;ex=1&amp;ctt=1#ai:MP900402157|</a:t>
            </a:r>
            <a:endParaRPr lang="cs-CZ" sz="1200" dirty="0"/>
          </a:p>
          <a:p>
            <a:r>
              <a:rPr lang="cs-CZ" sz="1200" dirty="0">
                <a:hlinkClick r:id="rId20"/>
              </a:rPr>
              <a:t>http://office.microsoft.com/cs-cz/images/results.aspx?qu=metro&amp;ex=1&amp;ctt=1#ai:MC900319050|</a:t>
            </a:r>
            <a:endParaRPr lang="cs-CZ" sz="1200" dirty="0"/>
          </a:p>
          <a:p>
            <a:r>
              <a:rPr lang="cs-CZ" sz="1200" dirty="0"/>
              <a:t>vlak - </a:t>
            </a:r>
            <a:r>
              <a:rPr lang="cs-CZ" sz="1200" dirty="0">
                <a:hlinkClick r:id="rId21"/>
              </a:rPr>
              <a:t>http://office.microsoft.com/cs-cz/images/results.aspx?qu=vlak&amp;ex=1&amp;origin=FX010132103#ai:MP900227586</a:t>
            </a:r>
            <a:r>
              <a:rPr lang="cs-CZ" sz="1200" dirty="0" smtClean="0">
                <a:hlinkClick r:id="rId21"/>
              </a:rPr>
              <a:t>|</a:t>
            </a:r>
            <a:r>
              <a:rPr lang="cs-CZ" sz="1200" dirty="0" smtClean="0">
                <a:hlinkClick r:id="rId22"/>
              </a:rPr>
              <a:t>|</a:t>
            </a:r>
            <a:endParaRPr lang="cs-CZ" sz="1200" dirty="0"/>
          </a:p>
          <a:p>
            <a:r>
              <a:rPr lang="cs-CZ" sz="1200" dirty="0"/>
              <a:t>parník - </a:t>
            </a:r>
            <a:r>
              <a:rPr lang="cs-CZ" sz="1200" dirty="0">
                <a:hlinkClick r:id="rId23"/>
              </a:rPr>
              <a:t>http://office.microsoft.com/cs-cz/images/results.aspx?qu=parn%C3%ADk&amp;ex=1#ai:MP900432700|</a:t>
            </a:r>
            <a:endParaRPr lang="cs-CZ" sz="1200" dirty="0"/>
          </a:p>
          <a:p>
            <a:r>
              <a:rPr lang="cs-CZ" sz="1200" dirty="0"/>
              <a:t>letadlo - </a:t>
            </a:r>
            <a:r>
              <a:rPr lang="cs-CZ" sz="1200" dirty="0">
                <a:hlinkClick r:id="rId24"/>
              </a:rPr>
              <a:t>http://office.microsoft.com/cs-cz/images/results.aspx?qu=letadlo&amp;ex=1#ai:MC900441707|</a:t>
            </a:r>
            <a:endParaRPr lang="cs-CZ" sz="1200" dirty="0"/>
          </a:p>
          <a:p>
            <a:r>
              <a:rPr lang="cs-CZ" sz="1200" dirty="0" err="1"/>
              <a:t>smajlíci</a:t>
            </a:r>
            <a:r>
              <a:rPr lang="cs-CZ" sz="1200" dirty="0"/>
              <a:t> - </a:t>
            </a:r>
            <a:r>
              <a:rPr lang="cs-CZ" sz="1200" dirty="0">
                <a:hlinkClick r:id="rId25"/>
              </a:rPr>
              <a:t>http://office.microsoft.com/cs-cz</a:t>
            </a:r>
            <a:endParaRPr lang="cs-CZ" sz="1200" dirty="0"/>
          </a:p>
          <a:p>
            <a:r>
              <a:rPr lang="cs-CZ" sz="1200" dirty="0" err="1"/>
              <a:t>číšík</a:t>
            </a:r>
            <a:r>
              <a:rPr lang="cs-CZ" sz="1200" dirty="0"/>
              <a:t> - </a:t>
            </a:r>
            <a:r>
              <a:rPr lang="cs-CZ" sz="1200" u="sng" dirty="0">
                <a:hlinkClick r:id="rId26"/>
              </a:rPr>
              <a:t>http://office.microsoft.com/cs-cz/images/results.aspx?qu=%C4%8D%C3%AD%C5%A1n%C3%ADk&amp;ex=1&amp;origin=FX010132103#ai:MC900279236|</a:t>
            </a:r>
            <a:endParaRPr lang="cs-CZ" sz="1200" dirty="0"/>
          </a:p>
          <a:p>
            <a:r>
              <a:rPr lang="cs-CZ" sz="1200" dirty="0"/>
              <a:t>skříň - </a:t>
            </a:r>
            <a:r>
              <a:rPr lang="cs-CZ" sz="1200" u="sng" dirty="0">
                <a:hlinkClick r:id="rId27"/>
              </a:rPr>
              <a:t>http://office.microsoft.com/cs-cz/images/results.aspx?qu=%C5%A1atn%C3%ADk&amp;ex=1#ai:MC900215168|</a:t>
            </a:r>
            <a:endParaRPr lang="cs-CZ" sz="1200" u="sng" dirty="0"/>
          </a:p>
          <a:p>
            <a:r>
              <a:rPr lang="cs-CZ" sz="1200" dirty="0"/>
              <a:t>lékárník - </a:t>
            </a:r>
            <a:r>
              <a:rPr lang="cs-CZ" sz="1200" dirty="0">
                <a:hlinkClick r:id="rId28"/>
              </a:rPr>
              <a:t>http://office.microsoft.com/cs-cz/images/results.aspx?qu=l%C3%A9k%C3%A1rn%C3%ADk&amp;ex=1&amp;origin=FX010132103#ai:MC900216662|</a:t>
            </a:r>
            <a:endParaRPr lang="cs-CZ" sz="1200" dirty="0"/>
          </a:p>
          <a:p>
            <a:r>
              <a:rPr lang="cs-CZ" sz="1200" dirty="0"/>
              <a:t>sídliště - </a:t>
            </a:r>
            <a:r>
              <a:rPr lang="cs-CZ" sz="1200" dirty="0">
                <a:hlinkClick r:id="rId29"/>
              </a:rPr>
              <a:t>http://office.microsoft.com/cs-cz/images/results.aspx?qu=domy&amp;ex=1#ai:MP900403429</a:t>
            </a:r>
            <a:r>
              <a:rPr lang="cs-CZ" sz="1200" dirty="0" smtClean="0">
                <a:hlinkClick r:id="rId29"/>
              </a:rPr>
              <a:t>|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73130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</TotalTime>
  <Words>663</Words>
  <Application>Microsoft Office PowerPoint</Application>
  <PresentationFormat>Předvádění na obrazovce (4:3)</PresentationFormat>
  <Paragraphs>97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Silk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jakubca</cp:lastModifiedBy>
  <cp:revision>36</cp:revision>
  <dcterms:created xsi:type="dcterms:W3CDTF">2011-10-28T11:02:26Z</dcterms:created>
  <dcterms:modified xsi:type="dcterms:W3CDTF">2012-03-07T15:43:53Z</dcterms:modified>
</cp:coreProperties>
</file>