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64" r:id="rId8"/>
    <p:sldId id="276" r:id="rId9"/>
    <p:sldId id="278" r:id="rId10"/>
    <p:sldId id="279" r:id="rId11"/>
    <p:sldId id="280" r:id="rId12"/>
    <p:sldId id="277" r:id="rId13"/>
    <p:sldId id="25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6740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youtube.com/watch?v=shVHRkUARn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upload.wikimedia.org/wikipedia/commons/e/ee/BlueMountains0011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exnovy.com/2012/08/14/wentworth-falls-2/" TargetMode="External"/><Relationship Id="rId13" Type="http://schemas.openxmlformats.org/officeDocument/2006/relationships/hyperlink" Target="https://commons.wikimedia.org/wiki/File:BlueMountains0011.jpg" TargetMode="External"/><Relationship Id="rId3" Type="http://schemas.openxmlformats.org/officeDocument/2006/relationships/hyperlink" Target="http://redir.netcentrum.cz/?noaudit&amp;url=http://www.livingstone.cz/prakticke-informace/informace-o-zemich/australie/australie/" TargetMode="External"/><Relationship Id="rId7" Type="http://schemas.openxmlformats.org/officeDocument/2006/relationships/hyperlink" Target="http://robjames.name/2010/11/08/hdr-images-from-wentworth-falls/" TargetMode="External"/><Relationship Id="rId12" Type="http://schemas.openxmlformats.org/officeDocument/2006/relationships/hyperlink" Target="http://bestvacationdealstoday.com/australia-travel-scenic-blue-mountain-at-sydney/" TargetMode="External"/><Relationship Id="rId2" Type="http://schemas.openxmlformats.org/officeDocument/2006/relationships/hyperlink" Target="http://redir.netcentrum.cz/?noaudit&amp;url=http://cs.wikipedia.org/wiki/Modr%C3%A9_ho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opwalls.net/three-sisters-rock-formation-blue-mountains-new-south-wales-australia/" TargetMode="External"/><Relationship Id="rId11" Type="http://schemas.openxmlformats.org/officeDocument/2006/relationships/hyperlink" Target="http://bingfotos.blogspot.cz/2011/01/scenic-skyway-over-orphan-rock-in-blue.html" TargetMode="External"/><Relationship Id="rId5" Type="http://schemas.openxmlformats.org/officeDocument/2006/relationships/hyperlink" Target="http://www.quido.cz/priroda/modrehory.html" TargetMode="External"/><Relationship Id="rId10" Type="http://schemas.openxmlformats.org/officeDocument/2006/relationships/hyperlink" Target="http://freeaussiestock.com/free/New_South_Wales/bluemountains/slides/echo_point_lookout_deck_jpg_orig.htm" TargetMode="External"/><Relationship Id="rId4" Type="http://schemas.openxmlformats.org/officeDocument/2006/relationships/hyperlink" Target="http://cs.wikipedia.org/wiki/Blahovi%C4%8Dn%C3%ADk" TargetMode="External"/><Relationship Id="rId9" Type="http://schemas.openxmlformats.org/officeDocument/2006/relationships/hyperlink" Target="http://www.davidosborne.com.au/ab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BLUE MOUNTAINS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691680" y="1484784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7538529"/>
              </p:ext>
            </p:extLst>
          </p:nvPr>
        </p:nvGraphicFramePr>
        <p:xfrm>
          <a:off x="2267744" y="2420888"/>
          <a:ext cx="4549670" cy="4293804"/>
        </p:xfrm>
        <a:graphic>
          <a:graphicData uri="http://schemas.openxmlformats.org/drawingml/2006/table">
            <a:tbl>
              <a:tblPr/>
              <a:tblGrid>
                <a:gridCol w="1205715"/>
                <a:gridCol w="3343955"/>
              </a:tblGrid>
              <a:tr h="230394">
                <a:tc>
                  <a:txBody>
                    <a:bodyPr/>
                    <a:lstStyle/>
                    <a:p>
                      <a:pPr algn="ctr"/>
                      <a:r>
                        <a:rPr lang="cs-CZ" sz="9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Austrálie – Blue </a:t>
                      </a:r>
                      <a:r>
                        <a:rPr lang="cs-CZ" sz="11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Mountains</a:t>
                      </a: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47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VY_32_INOVACE_20_4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7695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Petr Kulhavý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13. 8. 2013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207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Člověk a příroda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Regiony světa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Austrálie – Blue </a:t>
                      </a:r>
                      <a:r>
                        <a:rPr lang="cs-CZ" sz="900" dirty="0" err="1" smtClean="0">
                          <a:latin typeface="Calibri"/>
                          <a:ea typeface="Times New Roman"/>
                          <a:cs typeface="Times New Roman"/>
                        </a:rPr>
                        <a:t>Mountains</a:t>
                      </a: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10-15 min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643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Výukový materiál seznamuje žáky s krajinou Modrých hor, která je zapsána do seznamu Světového dědictví UNESCO. Přináší základní informace o jednom z nejvýznamnějších míst Austrálie,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185396" cy="1080120"/>
        </p:xfrm>
        <a:graphic>
          <a:graphicData uri="http://schemas.openxmlformats.org/drawingml/2006/table">
            <a:tbl>
              <a:tblPr/>
              <a:tblGrid>
                <a:gridCol w="1357265"/>
                <a:gridCol w="1386617"/>
                <a:gridCol w="2014552"/>
                <a:gridCol w="1507579"/>
                <a:gridCol w="1919383"/>
              </a:tblGrid>
              <a:tr h="270030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Calibri"/>
                          <a:ea typeface="Calibri"/>
                          <a:cs typeface="Times New Roman"/>
                        </a:rPr>
                        <a:t>BLUE MOUNTAINS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294" name="Picture 6" descr="http://topwalls.net/wp-content/uploads/2012/08/Three-Sisters-rock-formation-Blue-Mountains-New-South-Wales-Austral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8208912" cy="46170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MOUNTAIS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>
            <a:off x="4644008" y="2132856"/>
            <a:ext cx="3240360" cy="23762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2202422">
            <a:off x="5683678" y="3054937"/>
            <a:ext cx="1521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cca 16 000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pic>
        <p:nvPicPr>
          <p:cNvPr id="66562" name="Picture 2" descr="http://www.vidiani.com/maps/maps_of_australia_and_oceania/maps_of_australia/large_physical_map_of_australia_with_roads_and_cities_for_f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5904656" cy="50981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6660232" y="2708920"/>
            <a:ext cx="2187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+ 9 hodin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283968" y="4293096"/>
            <a:ext cx="1008112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BlueMountains.jpg"/>
          <p:cNvPicPr>
            <a:picLocks noChangeAspect="1"/>
          </p:cNvPicPr>
          <p:nvPr/>
        </p:nvPicPr>
        <p:blipFill>
          <a:blip r:embed="rId2" cstate="print"/>
          <a:srcRect r="932"/>
          <a:stretch>
            <a:fillRect/>
          </a:stretch>
        </p:blipFill>
        <p:spPr>
          <a:xfrm>
            <a:off x="467543" y="908720"/>
            <a:ext cx="7486905" cy="568863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MOUNTAIS</a:t>
            </a:r>
            <a:endParaRPr lang="cs-CZ" sz="3200" dirty="0"/>
          </a:p>
        </p:txBody>
      </p:sp>
      <p:sp>
        <p:nvSpPr>
          <p:cNvPr id="7" name="Elipsa 6"/>
          <p:cNvSpPr/>
          <p:nvPr/>
        </p:nvSpPr>
        <p:spPr>
          <a:xfrm>
            <a:off x="539552" y="3212976"/>
            <a:ext cx="1368152" cy="1368152"/>
          </a:xfrm>
          <a:prstGeom prst="ellipse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4774353"/>
            <a:ext cx="1368152" cy="208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Zeměpisná poloha:</a:t>
            </a: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ea typeface="Calibri"/>
                <a:cs typeface="Times New Roman"/>
              </a:rPr>
              <a:t>33</a:t>
            </a:r>
            <a:r>
              <a:rPr lang="cs-CZ" baseline="30000" dirty="0" smtClean="0">
                <a:ea typeface="Calibri"/>
                <a:cs typeface="Times New Roman"/>
              </a:rPr>
              <a:t>°</a:t>
            </a:r>
            <a:r>
              <a:rPr lang="cs-CZ" dirty="0" smtClean="0">
                <a:ea typeface="Calibri"/>
                <a:cs typeface="Times New Roman"/>
              </a:rPr>
              <a:t> </a:t>
            </a:r>
            <a:r>
              <a:rPr lang="cs-CZ" dirty="0" err="1" smtClean="0">
                <a:ea typeface="Calibri"/>
                <a:cs typeface="Times New Roman"/>
              </a:rPr>
              <a:t>j.š</a:t>
            </a:r>
            <a:r>
              <a:rPr lang="cs-CZ" dirty="0" smtClean="0">
                <a:ea typeface="Calibri"/>
                <a:cs typeface="Times New Roman"/>
              </a:rPr>
              <a:t>. – 150</a:t>
            </a:r>
            <a:r>
              <a:rPr lang="cs-CZ" baseline="30000" dirty="0" smtClean="0">
                <a:ea typeface="Calibri"/>
                <a:cs typeface="Times New Roman"/>
              </a:rPr>
              <a:t>°</a:t>
            </a:r>
            <a:r>
              <a:rPr lang="cs-CZ" dirty="0" smtClean="0">
                <a:ea typeface="Calibri"/>
                <a:cs typeface="Times New Roman"/>
              </a:rPr>
              <a:t> z.</a:t>
            </a:r>
            <a:r>
              <a:rPr lang="cs-CZ" dirty="0" err="1" smtClean="0">
                <a:ea typeface="Calibri"/>
                <a:cs typeface="Times New Roman"/>
              </a:rPr>
              <a:t>d</a:t>
            </a:r>
            <a:r>
              <a:rPr lang="cs-CZ" dirty="0" smtClean="0">
                <a:ea typeface="Calibri"/>
                <a:cs typeface="Times New Roman"/>
              </a:rPr>
              <a:t>.</a:t>
            </a:r>
          </a:p>
          <a:p>
            <a:endParaRPr lang="cs-CZ" sz="2000" dirty="0" smtClean="0"/>
          </a:p>
          <a:p>
            <a:pPr algn="ctr"/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Protáhlý řetězec hor s mohutnými pískovcovými horami rozervanými 	propastmi a roklinami 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Leží 100 km západně od Sydney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Jsou součástí Great </a:t>
            </a:r>
            <a:r>
              <a:rPr lang="cs-CZ" sz="2000" dirty="0" err="1" smtClean="0"/>
              <a:t>Dividing</a:t>
            </a:r>
            <a:r>
              <a:rPr lang="cs-CZ" sz="2000" dirty="0" smtClean="0"/>
              <a:t> </a:t>
            </a:r>
            <a:r>
              <a:rPr lang="cs-CZ" sz="2000" dirty="0" err="1" smtClean="0"/>
              <a:t>Range</a:t>
            </a:r>
            <a:r>
              <a:rPr lang="cs-CZ" sz="2000" dirty="0" smtClean="0"/>
              <a:t> – Velkého předělového pohoří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Nejvyšším vrcholem je </a:t>
            </a:r>
            <a:r>
              <a:rPr lang="cs-CZ" sz="2000" dirty="0" err="1" smtClean="0"/>
              <a:t>Birds</a:t>
            </a:r>
            <a:r>
              <a:rPr lang="cs-CZ" sz="2000" dirty="0" smtClean="0"/>
              <a:t> Rock o nadmořské výšce 1 180 metrů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Vyskytují se zde vzácné druhy eukalyptů (česky Blahovičník) – stálezelené 	listnaté listy subtropů až tropů s enormní rychlostí růstu (3-10 metrů za rok 	dle podmínek)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Jméno </a:t>
            </a:r>
            <a:r>
              <a:rPr lang="cs-CZ" sz="2000" i="1" dirty="0" smtClean="0"/>
              <a:t>Modré hory</a:t>
            </a:r>
            <a:r>
              <a:rPr lang="cs-CZ" sz="2000" dirty="0" smtClean="0"/>
              <a:t> má původ v modrém oparu, který se za horkých dnů 	vznáší nad celou krajinou - opar vzniká tím, že se v extrémních teplotách 	vypařují oleje z listů eukalyptů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Modré hory byly vyhlášeny národním parkem (</a:t>
            </a:r>
            <a:r>
              <a:rPr lang="cs-CZ" sz="2000" dirty="0" err="1" smtClean="0"/>
              <a:t>Blue</a:t>
            </a:r>
            <a:r>
              <a:rPr lang="cs-CZ" sz="2000" dirty="0" smtClean="0"/>
              <a:t> </a:t>
            </a:r>
            <a:r>
              <a:rPr lang="cs-CZ" sz="2000" dirty="0" err="1" smtClean="0"/>
              <a:t>Mountains</a:t>
            </a:r>
            <a:r>
              <a:rPr lang="cs-CZ" sz="2000" dirty="0" smtClean="0"/>
              <a:t> </a:t>
            </a:r>
            <a:r>
              <a:rPr lang="cs-CZ" sz="2000" dirty="0" err="1" smtClean="0"/>
              <a:t>National</a:t>
            </a:r>
            <a:r>
              <a:rPr lang="cs-CZ" sz="2000" dirty="0" smtClean="0"/>
              <a:t> 	Park) - z Modrých hor se stala atraktivní přírodní rezervace o rozloze </a:t>
            </a:r>
          </a:p>
          <a:p>
            <a:pPr lvl="0">
              <a:tabLst>
                <a:tab pos="358775" algn="l"/>
              </a:tabLst>
            </a:pPr>
            <a:r>
              <a:rPr lang="cs-CZ" sz="2000" dirty="0" smtClean="0"/>
              <a:t> 	2482 km² -to je přibližně 2x víc než naše největší CHKO Šumava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endParaRPr lang="cs-CZ" sz="20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Zajímavá místa v </a:t>
            </a:r>
            <a:r>
              <a:rPr lang="cs-CZ" dirty="0" err="1" smtClean="0"/>
              <a:t>Blue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: </a:t>
            </a:r>
            <a:r>
              <a:rPr lang="cs-CZ" dirty="0" err="1" smtClean="0"/>
              <a:t>Wentworth</a:t>
            </a:r>
            <a:r>
              <a:rPr lang="cs-CZ" dirty="0" smtClean="0"/>
              <a:t> </a:t>
            </a:r>
            <a:r>
              <a:rPr lang="cs-CZ" dirty="0" err="1" smtClean="0"/>
              <a:t>Falls</a:t>
            </a:r>
            <a:r>
              <a:rPr lang="cs-CZ" dirty="0" smtClean="0"/>
              <a:t> - 300 metrové kaskády 	vodopádů, </a:t>
            </a:r>
            <a:r>
              <a:rPr lang="cs-CZ" dirty="0" err="1" smtClean="0"/>
              <a:t>Katoomba</a:t>
            </a:r>
            <a:r>
              <a:rPr lang="cs-CZ" dirty="0" smtClean="0"/>
              <a:t> - skalní útvar Tři sestry</a:t>
            </a:r>
            <a:r>
              <a:rPr lang="cs-CZ" i="1" dirty="0" smtClean="0"/>
              <a:t>, </a:t>
            </a:r>
            <a:r>
              <a:rPr lang="cs-CZ" dirty="0" smtClean="0"/>
              <a:t>Echo point - nejnavštěvovanější 	vyhlídka Modrých hor, </a:t>
            </a:r>
            <a:r>
              <a:rPr lang="cs-CZ" dirty="0" err="1" smtClean="0"/>
              <a:t>Scenic</a:t>
            </a:r>
            <a:r>
              <a:rPr lang="cs-CZ" dirty="0" smtClean="0"/>
              <a:t> </a:t>
            </a:r>
            <a:r>
              <a:rPr lang="cs-CZ" dirty="0" err="1" smtClean="0"/>
              <a:t>Skyway</a:t>
            </a:r>
            <a:r>
              <a:rPr lang="cs-CZ" dirty="0" smtClean="0"/>
              <a:t> - lanovka ve výšce 205 m, </a:t>
            </a:r>
            <a:r>
              <a:rPr lang="cs-CZ" dirty="0" err="1" smtClean="0"/>
              <a:t>Jenolan</a:t>
            </a:r>
            <a:r>
              <a:rPr lang="cs-CZ" dirty="0" smtClean="0"/>
              <a:t> </a:t>
            </a:r>
            <a:r>
              <a:rPr lang="cs-CZ" dirty="0" err="1" smtClean="0"/>
              <a:t>Caves</a:t>
            </a:r>
            <a:r>
              <a:rPr lang="cs-CZ" dirty="0" smtClean="0"/>
              <a:t> - 	krápníkové jeskyně objevené roku 1880</a:t>
            </a:r>
          </a:p>
          <a:p>
            <a:pPr lvl="0">
              <a:tabLst>
                <a:tab pos="358775" algn="l"/>
              </a:tabLst>
            </a:pPr>
            <a:endParaRPr lang="cs-CZ" dirty="0" smtClean="0"/>
          </a:p>
        </p:txBody>
      </p:sp>
      <p:pic>
        <p:nvPicPr>
          <p:cNvPr id="35844" name="Picture 4" descr="http://robjames.name/wp-content/uploads/2010/11/Wentworth-Fal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4322814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846" name="Picture 6" descr="http://www.alexnovy.com/wp-content/uploads/2012/08/WentFalls2.jpg"/>
          <p:cNvPicPr>
            <a:picLocks noChangeAspect="1" noChangeArrowheads="1"/>
          </p:cNvPicPr>
          <p:nvPr/>
        </p:nvPicPr>
        <p:blipFill>
          <a:blip r:embed="rId3" cstate="print"/>
          <a:srcRect b="3204"/>
          <a:stretch>
            <a:fillRect/>
          </a:stretch>
        </p:blipFill>
        <p:spPr bwMode="auto">
          <a:xfrm>
            <a:off x="5292080" y="1988840"/>
            <a:ext cx="3256344" cy="4608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2411760" y="5733256"/>
            <a:ext cx="1768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Wentworth</a:t>
            </a:r>
            <a:r>
              <a:rPr lang="cs-CZ" dirty="0" smtClean="0"/>
              <a:t> </a:t>
            </a:r>
            <a:r>
              <a:rPr lang="cs-CZ" dirty="0" err="1" smtClean="0"/>
              <a:t>Falls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6309320"/>
            <a:ext cx="220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Katoomba</a:t>
            </a:r>
            <a:r>
              <a:rPr lang="cs-CZ" dirty="0" smtClean="0"/>
              <a:t> – Tři sestry</a:t>
            </a:r>
            <a:endParaRPr lang="cs-CZ" dirty="0"/>
          </a:p>
        </p:txBody>
      </p:sp>
      <p:pic>
        <p:nvPicPr>
          <p:cNvPr id="38916" name="Picture 4" descr="http://www.davidosborne.com.au/wp-content/uploads/Three-Sist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60741"/>
            <a:ext cx="8208912" cy="54696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717032"/>
            <a:ext cx="1442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Echo point ↑</a:t>
            </a:r>
            <a:endParaRPr lang="cs-CZ" dirty="0"/>
          </a:p>
        </p:txBody>
      </p:sp>
      <p:pic>
        <p:nvPicPr>
          <p:cNvPr id="39940" name="Picture 4" descr="http://freeaussiestock.com/free/New_South_Wales/bluemountains/echo_point_lookout_de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36713"/>
            <a:ext cx="3841982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9942" name="Picture 6" descr="http://1.bp.blogspot.com/_EwnoH4dV8D0/TUABJkFGkPI/AAAAAAAAAjI/s-SwiDCVclg/s1600/ScenicSkyway_ROW2786891862_201101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861048"/>
            <a:ext cx="5328592" cy="28478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9944" name="Picture 8" descr="http://bestvacationdealstoday.com/wp-content/uploads/2010/07/Skyway-to-blue-mounta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268760"/>
            <a:ext cx="4286250" cy="2847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1979712" y="6309320"/>
            <a:ext cx="1501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Scenic</a:t>
            </a:r>
            <a:r>
              <a:rPr lang="cs-CZ" dirty="0" smtClean="0"/>
              <a:t> </a:t>
            </a:r>
            <a:r>
              <a:rPr lang="cs-CZ" dirty="0" err="1" smtClean="0"/>
              <a:t>skyway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309320"/>
            <a:ext cx="146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Jenolan</a:t>
            </a:r>
            <a:r>
              <a:rPr lang="cs-CZ" dirty="0" smtClean="0"/>
              <a:t> </a:t>
            </a:r>
            <a:r>
              <a:rPr lang="cs-CZ" dirty="0" err="1" smtClean="0"/>
              <a:t>caves</a:t>
            </a:r>
            <a:endParaRPr lang="cs-CZ" dirty="0"/>
          </a:p>
        </p:txBody>
      </p:sp>
      <p:pic>
        <p:nvPicPr>
          <p:cNvPr id="40964" name="Picture 4" descr="File:Large stalagmite with straw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80728"/>
            <a:ext cx="3672408" cy="2754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66" name="Picture 6" descr="File:ImperialCav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980728"/>
            <a:ext cx="3672408" cy="2754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68" name="Picture 8" descr="File:One-of-Jenolan's-Many-Show-Cav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573016"/>
            <a:ext cx="4680520" cy="31125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Zachovala se zde také unikátní železniční stavba - trať vedoucí ze Sydney do 	Modrých hor, pocházející z druhé poloviny 19. století - Se sklonem 52 stupňů je 	dodnes nejstrmější tratí na světě - je dlouhá 415 m, jízda trvá 1 h a 40 minut, 	kapacita vlaku je 84 cestujících, dospělý za cestu zaplatí 10 AUD, za rok jízdu 	absolvuje asi 420 000 lidí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Detailnější pohled do Modrých hor můžete vidět zde: 	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shVHRkUARnU</a:t>
            </a: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 smtClean="0"/>
          </a:p>
        </p:txBody>
      </p:sp>
      <p:pic>
        <p:nvPicPr>
          <p:cNvPr id="36866" name="Picture 2" descr="http://www.quido.cz/priroda/obrazky/modrehory_7_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636912"/>
            <a:ext cx="2695980" cy="40324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68" name="Picture 4" descr="http://www.quido.cz/priroda/obrazky/modrehory_8_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140968"/>
            <a:ext cx="2477566" cy="3517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70" name="Picture 6" descr="http://www.planbooktravel.com.au/traveller/esmeralda/reviews/australia-love-at-first-sight-sydney/images/Katoomba%20Scenic%20Railway.jpg?isImage=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140968"/>
            <a:ext cx="2376264" cy="35414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185396" cy="1080120"/>
        </p:xfrm>
        <a:graphic>
          <a:graphicData uri="http://schemas.openxmlformats.org/drawingml/2006/table">
            <a:tbl>
              <a:tblPr/>
              <a:tblGrid>
                <a:gridCol w="1357265"/>
                <a:gridCol w="1386617"/>
                <a:gridCol w="2014552"/>
                <a:gridCol w="1507579"/>
                <a:gridCol w="1919383"/>
              </a:tblGrid>
              <a:tr h="270030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Calibri"/>
                          <a:ea typeface="Calibri"/>
                          <a:cs typeface="Times New Roman"/>
                        </a:rPr>
                        <a:t>BLUE MOUNTAINS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Austrálie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Australský svaz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16 000 km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+ 9 hodin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33</a:t>
                      </a:r>
                      <a:r>
                        <a:rPr lang="cs-CZ" sz="1500" baseline="300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j.š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150</a:t>
                      </a:r>
                      <a:r>
                        <a:rPr lang="cs-CZ" sz="1500" baseline="300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 z.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File:BlueMountains0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10671"/>
            <a:ext cx="7277100" cy="464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BLUE MOUNTAINS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dirty="0" smtClean="0"/>
              <a:t>Zdroje textů:</a:t>
            </a:r>
          </a:p>
          <a:p>
            <a:pPr>
              <a:tabLst>
                <a:tab pos="358775" algn="l"/>
              </a:tabLst>
            </a:pPr>
            <a:r>
              <a:rPr lang="cs-CZ" dirty="0"/>
              <a:t>RNDr. </a:t>
            </a:r>
            <a:r>
              <a:rPr lang="cs-CZ" dirty="0" err="1"/>
              <a:t>Klimová</a:t>
            </a:r>
            <a:r>
              <a:rPr lang="cs-CZ" dirty="0"/>
              <a:t> Eva  a kol. autorů. </a:t>
            </a:r>
            <a:r>
              <a:rPr lang="cs-CZ" i="1" dirty="0"/>
              <a:t>Školní atlas světa.</a:t>
            </a:r>
            <a:r>
              <a:rPr lang="cs-CZ" dirty="0"/>
              <a:t> 1. vyd. Praha: Kartografie, 2005. 175 s. ISBN 80-7011-730-3</a:t>
            </a:r>
          </a:p>
          <a:p>
            <a:r>
              <a:rPr lang="cs-CZ" dirty="0" smtClean="0">
                <a:hlinkClick r:id="rId2"/>
              </a:rPr>
              <a:t>http://cs.wikipedia.org/wiki/Modr%C3%A9_hory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livingstone.cz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prakticke</a:t>
            </a:r>
            <a:r>
              <a:rPr lang="cs-CZ" dirty="0" smtClean="0">
                <a:hlinkClick r:id="rId3"/>
              </a:rPr>
              <a:t>-informace/informace-o-</a:t>
            </a:r>
            <a:r>
              <a:rPr lang="cs-CZ" dirty="0" err="1" smtClean="0">
                <a:hlinkClick r:id="rId3"/>
              </a:rPr>
              <a:t>zemich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australie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australie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http://cs.wikipedia.org/wiki/Blahovi%C4%8Dn%C3%ADk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quido.cz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priroda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modrehory.html</a:t>
            </a:r>
            <a:endParaRPr lang="cs-CZ" dirty="0" smtClean="0"/>
          </a:p>
          <a:p>
            <a:r>
              <a:rPr lang="cs-CZ" dirty="0" smtClean="0"/>
              <a:t>Zdroje fotografií:</a:t>
            </a:r>
          </a:p>
          <a:p>
            <a:r>
              <a:rPr lang="cs-CZ" dirty="0" smtClean="0">
                <a:hlinkClick r:id="rId6"/>
              </a:rPr>
              <a:t>http://topwalls.net/three-sisters-rock-formation-blue-mountains-new-south-wales-australia/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http://robjames.name/2010/11/08/hdr-images-from-wentworth-falls/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alexnovy.com</a:t>
            </a:r>
            <a:r>
              <a:rPr lang="cs-CZ" dirty="0" smtClean="0">
                <a:hlinkClick r:id="rId8"/>
              </a:rPr>
              <a:t>/2012/08/14/</a:t>
            </a:r>
            <a:r>
              <a:rPr lang="cs-CZ" dirty="0" err="1" smtClean="0">
                <a:hlinkClick r:id="rId8"/>
              </a:rPr>
              <a:t>wentworth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falls</a:t>
            </a:r>
            <a:r>
              <a:rPr lang="cs-CZ" dirty="0" smtClean="0">
                <a:hlinkClick r:id="rId8"/>
              </a:rPr>
              <a:t>-2/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davidosborne.com.au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about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http://freeaussiestock.com/free/New_South_Wales/bluemountains/slides/echo_point_lookout_deck_jpg_orig.htm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http://bingfotos.blogspot.cz/2011/01/scenic-skyway-over-orphan-rock-in-blue.html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http://bestvacationdealstoday.com/australia-travel-scenic-blue-mountain-at-sydney/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quido.cz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priroda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modrehory.html</a:t>
            </a:r>
            <a:endParaRPr lang="cs-CZ" dirty="0" smtClean="0"/>
          </a:p>
          <a:p>
            <a:r>
              <a:rPr lang="cs-CZ" sz="1600" dirty="0">
                <a:hlinkClick r:id="rId13"/>
              </a:rPr>
              <a:t>https://</a:t>
            </a:r>
            <a:r>
              <a:rPr lang="cs-CZ" sz="1600" dirty="0" smtClean="0">
                <a:hlinkClick r:id="rId13"/>
              </a:rPr>
              <a:t>commons.wikimedia.org/wiki/File:BlueMountains0011.jpg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844</TotalTime>
  <Words>217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BLUE MOUNTAINS</vt:lpstr>
      <vt:lpstr>Prezentace aplikace PowerPoint</vt:lpstr>
      <vt:lpstr>BLUE MOUNTAINS</vt:lpstr>
      <vt:lpstr>BLUE MOUNTAIS</vt:lpstr>
      <vt:lpstr>BLUE MOUNTAINS</vt:lpstr>
      <vt:lpstr>BLUE MOUNTAIS</vt:lpstr>
      <vt:lpstr>BLUE MOUNTAINS</vt:lpstr>
      <vt:lpstr>BLUE MOUNTAINS</vt:lpstr>
      <vt:lpstr>BLUE MOUNTAINS</vt:lpstr>
      <vt:lpstr>BLUE MOUNTAINS</vt:lpstr>
      <vt:lpstr>BLUE MOUNTAINS</vt:lpstr>
      <vt:lpstr>BLUE MOUNTAINS</vt:lpstr>
      <vt:lpstr>BLUE MOUNTAINS</vt:lpstr>
      <vt:lpstr>BLUE MOUNTAINS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87</cp:revision>
  <dcterms:created xsi:type="dcterms:W3CDTF">2013-08-01T13:41:28Z</dcterms:created>
  <dcterms:modified xsi:type="dcterms:W3CDTF">2014-04-16T20:09:37Z</dcterms:modified>
</cp:coreProperties>
</file>