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84" r:id="rId9"/>
    <p:sldId id="285" r:id="rId10"/>
    <p:sldId id="286" r:id="rId11"/>
    <p:sldId id="266" r:id="rId12"/>
    <p:sldId id="287" r:id="rId13"/>
    <p:sldId id="25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6740" autoAdjust="0"/>
    <p:restoredTop sz="84253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youtube.com/watch?v=6-xNuDwfd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2/25/Grand_Canyon_Skywalk_-_aerial.jpg" TargetMode="External"/><Relationship Id="rId2" Type="http://schemas.openxmlformats.org/officeDocument/2006/relationships/hyperlink" Target="http://www.youtube.com/watch?v=zEa7P9e8Jvo&amp;list=TLknn-HPo2M1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hdw.eweb4.com/search/grand+canyon/" TargetMode="External"/><Relationship Id="rId3" Type="http://schemas.openxmlformats.org/officeDocument/2006/relationships/hyperlink" Target="http://redir.netcentrum.cz/?noaudit&amp;url=http://www.cestovani-po-usa.cz/pages-cz/grand-canyon-let-helikopterou.html" TargetMode="External"/><Relationship Id="rId7" Type="http://schemas.openxmlformats.org/officeDocument/2006/relationships/hyperlink" Target="https://azraft.com/grand-canyon-trips/length-options/" TargetMode="External"/><Relationship Id="rId2" Type="http://schemas.openxmlformats.org/officeDocument/2006/relationships/hyperlink" Target="http://redir.netcentrum.cz/?noaudit&amp;url=http://cs.wikipedia.org/wiki/Grand_Cany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ohomaps.com/na/na1.html" TargetMode="External"/><Relationship Id="rId5" Type="http://schemas.openxmlformats.org/officeDocument/2006/relationships/hyperlink" Target="http://www.extra.cz/10-veci-ktere-musite-vedet-o-grand-canyonu-nez-se-do-nej-vydate" TargetMode="External"/><Relationship Id="rId4" Type="http://schemas.openxmlformats.org/officeDocument/2006/relationships/hyperlink" Target="http://redir.netcentrum.cz/?noaudit&amp;url=http://www.quido.cz/priroda/grand_canyo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GRAND CANYON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297165" y="2420888"/>
          <a:ext cx="4549670" cy="4293804"/>
        </p:xfrm>
        <a:graphic>
          <a:graphicData uri="http://schemas.openxmlformats.org/drawingml/2006/table">
            <a:tbl>
              <a:tblPr/>
              <a:tblGrid>
                <a:gridCol w="1205715"/>
                <a:gridCol w="3343955"/>
              </a:tblGrid>
              <a:tr h="230394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Severní Amerika – Grand Canyon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47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VY_32_INOVACE_20_17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769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22. 8. 2013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20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Severní Amerika – Grand Canyon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643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nejnavštěvovanějším přírodním divem Ameriky – Grand </a:t>
                      </a:r>
                      <a:r>
                        <a:rPr lang="cs-CZ" sz="900" dirty="0" err="1">
                          <a:latin typeface="Calibri"/>
                          <a:ea typeface="Times New Roman"/>
                          <a:cs typeface="Times New Roman"/>
                        </a:rPr>
                        <a:t>Canyonem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 v USA. Přináší základní informace o největším kaňonu na světě vytvořeném řekou Colorado ve státě Arizona,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GRAND CANYON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40" name="Picture 4" descr="http://www.hdwallpapers.in/wallpapers/grand_canyon_grand_view-1920x1200.jpg"/>
          <p:cNvPicPr>
            <a:picLocks noChangeAspect="1" noChangeArrowheads="1"/>
          </p:cNvPicPr>
          <p:nvPr/>
        </p:nvPicPr>
        <p:blipFill>
          <a:blip r:embed="rId2" cstate="print"/>
          <a:srcRect t="5613"/>
          <a:stretch>
            <a:fillRect/>
          </a:stretch>
        </p:blipFill>
        <p:spPr bwMode="auto">
          <a:xfrm>
            <a:off x="467544" y="1916832"/>
            <a:ext cx="8208912" cy="4843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 flipH="1">
            <a:off x="1619672" y="2132856"/>
            <a:ext cx="3024336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21084007">
            <a:off x="2431405" y="1988350"/>
            <a:ext cx="1572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Cca 11 500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www.johomaps.com/na/na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105650" cy="58769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589240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</a:t>
            </a:r>
          </a:p>
          <a:p>
            <a:r>
              <a:rPr lang="cs-CZ" sz="3200" dirty="0" smtClean="0"/>
              <a:t>- 8 hodin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4283968" y="4653136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6093296"/>
            <a:ext cx="4464496" cy="392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dirty="0" smtClean="0"/>
              <a:t>Zeměpisná poloha: </a:t>
            </a:r>
            <a:r>
              <a:rPr lang="cs-CZ" dirty="0" smtClean="0">
                <a:ea typeface="Calibri"/>
                <a:cs typeface="Times New Roman"/>
              </a:rPr>
              <a:t>35° s.</a:t>
            </a:r>
            <a:r>
              <a:rPr lang="cs-CZ" dirty="0" err="1" smtClean="0">
                <a:ea typeface="Calibri"/>
                <a:cs typeface="Times New Roman"/>
              </a:rPr>
              <a:t>š</a:t>
            </a:r>
            <a:r>
              <a:rPr lang="cs-CZ" dirty="0" smtClean="0">
                <a:ea typeface="Calibri"/>
                <a:cs typeface="Times New Roman"/>
              </a:rPr>
              <a:t>. – 115° z.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  <a:endParaRPr lang="cs-CZ" dirty="0">
              <a:ea typeface="Calibri"/>
              <a:cs typeface="Times New Roman"/>
            </a:endParaRPr>
          </a:p>
        </p:txBody>
      </p:sp>
      <p:pic>
        <p:nvPicPr>
          <p:cNvPr id="11266" name="Picture 2" descr="https://azraft.com/wp-content/uploads/2012/05/1-Azra-Map-B-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5810250" cy="457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České pojmenování zní Velký kaňon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Grand </a:t>
            </a:r>
            <a:r>
              <a:rPr lang="cs-CZ" sz="2000" dirty="0" err="1" smtClean="0"/>
              <a:t>Canyon</a:t>
            </a:r>
            <a:r>
              <a:rPr lang="cs-CZ" sz="2000" dirty="0" smtClean="0"/>
              <a:t> je nejznámější a největší kaňon na světě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Vytvořila jej řeka Colorado v severní Arizoně ve Spojených státech  	amerických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Kaňon je téměř 446 kilometrů dlouhý, se šířkou od 500 metrů do 29 	kilometrů - největší hloubka je okolo 1 600 metrů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Z pohledu Evropanů kaňon objevili Španělé v roce 1540, když hledali 	nerostné bohatství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Grand </a:t>
            </a:r>
            <a:r>
              <a:rPr lang="cs-CZ" sz="2000" dirty="0" err="1" smtClean="0"/>
              <a:t>Canyon</a:t>
            </a:r>
            <a:r>
              <a:rPr lang="cs-CZ" sz="2000" dirty="0" smtClean="0"/>
              <a:t> se podle odborníků formoval 3 až 6 milionů let řekou  	Colorado, větrem a deštěm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Od začátku roku 2007 je nad kaňonem otevřena atrakce - skleněná lávka, 	konstrukce ve výšce 1 200 m nad řekou - měla by udržet 72 lidí a odolat 	větru o síle 160 km/h - odvážit se na ni můžete za 25 USD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V tomto národním parku si nikde nekoupíte lahev vody - správa parku chce 	zabránit všude se povalujícím plastovým lahvím - můžete si přinést vlastní 	lahev a v parku si do ní natočit vodu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Dost lidí v kaňonu zemře – např. během roku 2009 si Grand </a:t>
            </a:r>
            <a:r>
              <a:rPr lang="cs-CZ" sz="2000" dirty="0" err="1" smtClean="0"/>
              <a:t>Canyon</a:t>
            </a:r>
            <a:r>
              <a:rPr lang="cs-CZ" sz="2000" dirty="0" smtClean="0"/>
              <a:t> vyžádal 	12 lidských životů - jeden infarkt, jedna sebevražda, deset tragických nehod 	– od 70. let 20. století tak v kaňonu zahynulo již více než 600 lidí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Je jednou z nejznámějších světových turistických atrakcí - každoročně jej 	navštíví okolo pěti miliónů lidí ze všech států USA i celého světa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Je také příležitostí pro sportovní vyžití - provozují se zde například lety v 	</a:t>
            </a:r>
            <a:r>
              <a:rPr lang="cs-CZ" sz="2000" dirty="0" err="1" smtClean="0"/>
              <a:t>ultralehkých</a:t>
            </a:r>
            <a:r>
              <a:rPr lang="cs-CZ" sz="2000" dirty="0" smtClean="0"/>
              <a:t> letadlech a seskoky padákem - musíte však mít nejen velkou 	odvahu a zkušenosti, ale i povolení a peníze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Rovněž je možné si na místním letišti na okraji Las </a:t>
            </a:r>
            <a:r>
              <a:rPr lang="cs-CZ" sz="2000" dirty="0" err="1" smtClean="0"/>
              <a:t>Vegas</a:t>
            </a:r>
            <a:r>
              <a:rPr lang="cs-CZ" sz="2000" dirty="0" smtClean="0"/>
              <a:t> pronajmout malé 	vyhlídkové letadlo nebo vrtulník a shlédnout tak koryto řeky Colorado 	z výšky – v akci lze takový vyhlídkový let pořídit za 244 dolarů (necelých 5 	tisíc Kč)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Lze si také zjednat loď a proplouvat mezi skalami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pic>
        <p:nvPicPr>
          <p:cNvPr id="29698" name="Picture 2" descr="Grand Canyon sunrise"/>
          <p:cNvPicPr>
            <a:picLocks noChangeAspect="1" noChangeArrowheads="1"/>
          </p:cNvPicPr>
          <p:nvPr/>
        </p:nvPicPr>
        <p:blipFill>
          <a:blip r:embed="rId2" cstate="print"/>
          <a:srcRect t="10101"/>
          <a:stretch>
            <a:fillRect/>
          </a:stretch>
        </p:blipFill>
        <p:spPr bwMode="auto">
          <a:xfrm>
            <a:off x="395536" y="1340768"/>
            <a:ext cx="8331661" cy="4680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Lake reflecting the Grand Canyon"/>
          <p:cNvPicPr>
            <a:picLocks noChangeAspect="1" noChangeArrowheads="1"/>
          </p:cNvPicPr>
          <p:nvPr/>
        </p:nvPicPr>
        <p:blipFill>
          <a:blip r:embed="rId3" cstate="print"/>
          <a:srcRect t="8157"/>
          <a:stretch>
            <a:fillRect/>
          </a:stretch>
        </p:blipFill>
        <p:spPr bwMode="auto">
          <a:xfrm>
            <a:off x="395536" y="1484784"/>
            <a:ext cx="8352928" cy="4316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2" name="Picture 6" descr="http://p1.pichost.me/i/17/140382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300244"/>
            <a:ext cx="8388999" cy="47210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4" name="Picture 8" descr="Grand Canyon"/>
          <p:cNvPicPr>
            <a:picLocks noChangeAspect="1" noChangeArrowheads="1"/>
          </p:cNvPicPr>
          <p:nvPr/>
        </p:nvPicPr>
        <p:blipFill>
          <a:blip r:embed="rId5" cstate="print"/>
          <a:srcRect t="8702"/>
          <a:stretch>
            <a:fillRect/>
          </a:stretch>
        </p:blipFill>
        <p:spPr bwMode="auto">
          <a:xfrm>
            <a:off x="395536" y="1268759"/>
            <a:ext cx="8424936" cy="4806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pic>
        <p:nvPicPr>
          <p:cNvPr id="30724" name="Picture 4" descr="http://p1.pichost.me/i/22/14558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996952"/>
            <a:ext cx="3326796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6" name="Picture 6" descr="Cave in the Grand Canyon"/>
          <p:cNvPicPr>
            <a:picLocks noChangeAspect="1" noChangeArrowheads="1"/>
          </p:cNvPicPr>
          <p:nvPr/>
        </p:nvPicPr>
        <p:blipFill>
          <a:blip r:embed="rId3" cstate="print"/>
          <a:srcRect t="9554"/>
          <a:stretch>
            <a:fillRect/>
          </a:stretch>
        </p:blipFill>
        <p:spPr bwMode="auto">
          <a:xfrm>
            <a:off x="467544" y="4005064"/>
            <a:ext cx="4824536" cy="27268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8" name="Picture 8" descr="View of the Grand Cany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908720"/>
            <a:ext cx="4824536" cy="3015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30" name="Picture 10" descr="http://www.desktopwallpaperhd.com/wallpapers/34/377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052736"/>
            <a:ext cx="3327736" cy="1872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32" name="Picture 12" descr="Grand Canyon wallpaper"/>
          <p:cNvPicPr>
            <a:picLocks noChangeAspect="1" noChangeArrowheads="1"/>
          </p:cNvPicPr>
          <p:nvPr/>
        </p:nvPicPr>
        <p:blipFill>
          <a:blip r:embed="rId6" cstate="print"/>
          <a:srcRect t="9042"/>
          <a:stretch>
            <a:fillRect/>
          </a:stretch>
        </p:blipFill>
        <p:spPr bwMode="auto">
          <a:xfrm>
            <a:off x="5364088" y="4941168"/>
            <a:ext cx="3321990" cy="16988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Dokumentární film o tom, jak vnikl Grand </a:t>
            </a:r>
            <a:r>
              <a:rPr lang="cs-CZ" dirty="0" err="1" smtClean="0"/>
              <a:t>Canyon</a:t>
            </a:r>
            <a:r>
              <a:rPr lang="cs-CZ" dirty="0" smtClean="0"/>
              <a:t>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?v=6-</a:t>
            </a:r>
            <a:r>
              <a:rPr lang="cs-CZ" u="sng" dirty="0" err="1" smtClean="0">
                <a:hlinkClick r:id="rId2"/>
              </a:rPr>
              <a:t>xNuDwfdpg</a:t>
            </a:r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http://p1.pichost.me/i/15/1383284.jpg"/>
          <p:cNvPicPr>
            <a:picLocks noChangeAspect="1" noChangeArrowheads="1"/>
          </p:cNvPicPr>
          <p:nvPr/>
        </p:nvPicPr>
        <p:blipFill>
          <a:blip r:embed="rId3" cstate="print"/>
          <a:srcRect t="4233"/>
          <a:stretch>
            <a:fillRect/>
          </a:stretch>
        </p:blipFill>
        <p:spPr bwMode="auto">
          <a:xfrm>
            <a:off x="467544" y="1700808"/>
            <a:ext cx="8165708" cy="48875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Jednu z nejznámějších atrakcí Velkého Kaňonu </a:t>
            </a:r>
            <a:r>
              <a:rPr lang="cs-CZ" dirty="0" err="1" smtClean="0"/>
              <a:t>Skywalk</a:t>
            </a:r>
            <a:r>
              <a:rPr lang="cs-CZ" dirty="0" smtClean="0"/>
              <a:t>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?v=zEa7P9e8Jvo&amp;list=</a:t>
            </a:r>
            <a:r>
              <a:rPr lang="cs-CZ" u="sng" dirty="0" err="1" smtClean="0">
                <a:hlinkClick r:id="rId2"/>
              </a:rPr>
              <a:t>TLknn</a:t>
            </a:r>
            <a:r>
              <a:rPr lang="cs-CZ" u="sng" dirty="0" smtClean="0">
                <a:hlinkClick r:id="rId2"/>
              </a:rPr>
              <a:t>-HPo2M1c</a:t>
            </a:r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File:Grand Canyon Skywalk - aeria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55055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graphicFrame>
        <p:nvGraphicFramePr>
          <p:cNvPr id="8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GRAND CANYON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Amerika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USA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11 500 km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- 8 hodin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35°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s.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115°</a:t>
                      </a:r>
                      <a:r>
                        <a:rPr lang="cs-CZ" sz="15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z.</a:t>
                      </a:r>
                      <a:r>
                        <a:rPr lang="cs-CZ" sz="1500" dirty="0" err="1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http://p1.pichost.me/i/17/1402667.jpg"/>
          <p:cNvPicPr>
            <a:picLocks noChangeAspect="1" noChangeArrowheads="1"/>
          </p:cNvPicPr>
          <p:nvPr/>
        </p:nvPicPr>
        <p:blipFill>
          <a:blip r:embed="rId2" cstate="print"/>
          <a:srcRect t="5616"/>
          <a:stretch>
            <a:fillRect/>
          </a:stretch>
        </p:blipFill>
        <p:spPr bwMode="auto">
          <a:xfrm>
            <a:off x="467544" y="1916832"/>
            <a:ext cx="8205908" cy="484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GRAND CANYON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dirty="0"/>
              <a:t>RNDr. </a:t>
            </a:r>
            <a:r>
              <a:rPr lang="cs-CZ" dirty="0" err="1"/>
              <a:t>Klimová</a:t>
            </a:r>
            <a:r>
              <a:rPr lang="cs-CZ" dirty="0"/>
              <a:t> Eva  a kol. autorů. </a:t>
            </a:r>
            <a:r>
              <a:rPr lang="cs-CZ" i="1" dirty="0"/>
              <a:t>Školní atlas světa.</a:t>
            </a:r>
            <a:r>
              <a:rPr lang="cs-CZ" dirty="0"/>
              <a:t> 1. vyd. Praha: Kartografie, 2005. 175 s. ISBN 80-7011-730-3</a:t>
            </a:r>
          </a:p>
          <a:p>
            <a:r>
              <a:rPr lang="cs-CZ" dirty="0" smtClean="0">
                <a:hlinkClick r:id="rId2"/>
              </a:rPr>
              <a:t>http://cs.wikipedia.org/wiki/Grand_Canyon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cestovani</a:t>
            </a:r>
            <a:r>
              <a:rPr lang="cs-CZ" dirty="0" smtClean="0">
                <a:hlinkClick r:id="rId3"/>
              </a:rPr>
              <a:t>-po-</a:t>
            </a:r>
            <a:r>
              <a:rPr lang="cs-CZ" dirty="0" err="1" smtClean="0">
                <a:hlinkClick r:id="rId3"/>
              </a:rPr>
              <a:t>usa.cz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pages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/grand-</a:t>
            </a:r>
            <a:r>
              <a:rPr lang="cs-CZ" dirty="0" err="1" smtClean="0">
                <a:hlinkClick r:id="rId3"/>
              </a:rPr>
              <a:t>canyon</a:t>
            </a:r>
            <a:r>
              <a:rPr lang="cs-CZ" dirty="0" smtClean="0">
                <a:hlinkClick r:id="rId3"/>
              </a:rPr>
              <a:t>-let-</a:t>
            </a:r>
            <a:r>
              <a:rPr lang="cs-CZ" dirty="0" err="1" smtClean="0">
                <a:hlinkClick r:id="rId3"/>
              </a:rPr>
              <a:t>helikopterou.html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quido.cz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priroda</a:t>
            </a:r>
            <a:r>
              <a:rPr lang="cs-CZ" dirty="0" smtClean="0">
                <a:hlinkClick r:id="rId4"/>
              </a:rPr>
              <a:t>/grand_</a:t>
            </a:r>
            <a:r>
              <a:rPr lang="cs-CZ" dirty="0" err="1" smtClean="0">
                <a:hlinkClick r:id="rId4"/>
              </a:rPr>
              <a:t>canyon.html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http://www.extra.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/10-</a:t>
            </a:r>
            <a:r>
              <a:rPr lang="cs-CZ" dirty="0" err="1" smtClean="0">
                <a:hlinkClick r:id="rId5"/>
              </a:rPr>
              <a:t>veci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ktere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musite</a:t>
            </a:r>
            <a:r>
              <a:rPr lang="cs-CZ" dirty="0" smtClean="0">
                <a:hlinkClick r:id="rId5"/>
              </a:rPr>
              <a:t>-vedet-o-grand-</a:t>
            </a:r>
            <a:r>
              <a:rPr lang="cs-CZ" dirty="0" err="1" smtClean="0">
                <a:hlinkClick r:id="rId5"/>
              </a:rPr>
              <a:t>canyonu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nez</a:t>
            </a:r>
            <a:r>
              <a:rPr lang="cs-CZ" dirty="0" smtClean="0">
                <a:hlinkClick r:id="rId5"/>
              </a:rPr>
              <a:t>-se-do-</a:t>
            </a:r>
            <a:r>
              <a:rPr lang="cs-CZ" dirty="0" err="1" smtClean="0">
                <a:hlinkClick r:id="rId5"/>
              </a:rPr>
              <a:t>nej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vydate</a:t>
            </a:r>
            <a:endParaRPr lang="cs-CZ" dirty="0" smtClean="0"/>
          </a:p>
          <a:p>
            <a:r>
              <a:rPr lang="cs-CZ" dirty="0" smtClean="0"/>
              <a:t>Zdroje fotografií:</a:t>
            </a:r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johomaps.com</a:t>
            </a:r>
            <a:r>
              <a:rPr lang="cs-CZ" dirty="0" smtClean="0">
                <a:hlinkClick r:id="rId6"/>
              </a:rPr>
              <a:t>/na/na1.html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https://azraft.com/grand-canyon-trips/length-options/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smtClean="0">
                <a:hlinkClick r:id="rId8"/>
              </a:rPr>
              <a:t>hdw.eweb4.com/</a:t>
            </a:r>
            <a:r>
              <a:rPr lang="cs-CZ" err="1" smtClean="0">
                <a:hlinkClick r:id="rId8"/>
              </a:rPr>
              <a:t>search</a:t>
            </a:r>
            <a:r>
              <a:rPr lang="cs-CZ" smtClean="0">
                <a:hlinkClick r:id="rId8"/>
              </a:rPr>
              <a:t>/grand+</a:t>
            </a:r>
            <a:r>
              <a:rPr lang="cs-CZ" err="1" smtClean="0">
                <a:hlinkClick r:id="rId8"/>
              </a:rPr>
              <a:t>canyon</a:t>
            </a:r>
            <a:r>
              <a:rPr lang="cs-CZ" smtClean="0">
                <a:hlinkClick r:id="rId8"/>
              </a:rPr>
              <a:t>/</a:t>
            </a:r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1073</TotalTime>
  <Words>226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GRAND CANYON</vt:lpstr>
      <vt:lpstr>Prezentace aplikace PowerPoint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  <vt:lpstr>GRAND CANYON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122</cp:revision>
  <dcterms:created xsi:type="dcterms:W3CDTF">2013-08-01T13:41:28Z</dcterms:created>
  <dcterms:modified xsi:type="dcterms:W3CDTF">2014-04-16T20:01:58Z</dcterms:modified>
</cp:coreProperties>
</file>