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1" r:id="rId7"/>
    <p:sldId id="264" r:id="rId8"/>
    <p:sldId id="295" r:id="rId9"/>
    <p:sldId id="296" r:id="rId10"/>
    <p:sldId id="297" r:id="rId11"/>
    <p:sldId id="298" r:id="rId12"/>
    <p:sldId id="300" r:id="rId13"/>
    <p:sldId id="301" r:id="rId14"/>
    <p:sldId id="302" r:id="rId15"/>
    <p:sldId id="25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176" autoAdjust="0"/>
    <p:restoredTop sz="94660"/>
  </p:normalViewPr>
  <p:slideViewPr>
    <p:cSldViewPr>
      <p:cViewPr>
        <p:scale>
          <a:sx n="76" d="100"/>
          <a:sy n="76" d="100"/>
        </p:scale>
        <p:origin x="-978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upload.wikimedia.org/wikipedia/commons/3/3b/Kairo_00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youtube.com/watch?v=kPh2fXyZ7iw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pkyc.com/places/panoramas/cairo.html" TargetMode="External"/><Relationship Id="rId13" Type="http://schemas.openxmlformats.org/officeDocument/2006/relationships/hyperlink" Target="http://photography.nationalgeographic.com/photography/wallpaper/old-cairo_pod_image.html" TargetMode="External"/><Relationship Id="rId3" Type="http://schemas.openxmlformats.org/officeDocument/2006/relationships/hyperlink" Target="http://redir.netcentrum.cz/?noaudit&amp;url=http://cs.wikipedia.org/wiki/G%C3%ADza" TargetMode="External"/><Relationship Id="rId7" Type="http://schemas.openxmlformats.org/officeDocument/2006/relationships/hyperlink" Target="http://egypt.svetadily.cz/clanky/Kahira-citadela-byla-symbolem-egyptske-moci" TargetMode="External"/><Relationship Id="rId12" Type="http://schemas.openxmlformats.org/officeDocument/2006/relationships/hyperlink" Target="http://www.dahabiyya.com/sitedetails.asp?id=32" TargetMode="External"/><Relationship Id="rId2" Type="http://schemas.openxmlformats.org/officeDocument/2006/relationships/hyperlink" Target="http://redir.netcentrum.cz/?noaudit&amp;url=http://cs.wikipedia.org/wiki/K%C3%A1hira" TargetMode="External"/><Relationship Id="rId16" Type="http://schemas.openxmlformats.org/officeDocument/2006/relationships/hyperlink" Target="http://egyptraveluxe.blogspot.cz/2011/05/five-top-attractions-you-must-visit-in_01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dir.netcentrum.cz/?noaudit&amp;url=http://cs.wikipedia.org/wiki/Univerzita_al-Azhar" TargetMode="External"/><Relationship Id="rId11" Type="http://schemas.openxmlformats.org/officeDocument/2006/relationships/hyperlink" Target="http://egypt.afrikou.cz/egypt/kahira-bazar.html" TargetMode="External"/><Relationship Id="rId5" Type="http://schemas.openxmlformats.org/officeDocument/2006/relationships/hyperlink" Target="http://redir.netcentrum.cz/?noaudit&amp;url=http://tema.novinky.cz/kahira" TargetMode="External"/><Relationship Id="rId15" Type="http://schemas.openxmlformats.org/officeDocument/2006/relationships/hyperlink" Target="http://www.theguardian.com/travel/2008/may/30/cairo.museum" TargetMode="External"/><Relationship Id="rId10" Type="http://schemas.openxmlformats.org/officeDocument/2006/relationships/hyperlink" Target="http://islamicartdb.com/al-azhar-mosque-and-university-in-cairo/" TargetMode="External"/><Relationship Id="rId4" Type="http://schemas.openxmlformats.org/officeDocument/2006/relationships/hyperlink" Target="http://redir.netcentrum.cz/?noaudit&amp;url=http://www.livingstone.cz/prakticke-informace/informace-o-zemich/afrika/egypt/" TargetMode="External"/><Relationship Id="rId9" Type="http://schemas.openxmlformats.org/officeDocument/2006/relationships/hyperlink" Target="http://bahaifact.wordpress.com/2008/06/25/18/" TargetMode="External"/><Relationship Id="rId14" Type="http://schemas.openxmlformats.org/officeDocument/2006/relationships/hyperlink" Target="http://toptravellists.net/building-egyptian-museum-cairo-egyp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VELKÁ KÁHIRA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691680" y="1628800"/>
          <a:ext cx="5792470" cy="83947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411760" y="2564904"/>
          <a:ext cx="4407205" cy="4063998"/>
        </p:xfrm>
        <a:graphic>
          <a:graphicData uri="http://schemas.openxmlformats.org/drawingml/2006/table">
            <a:tbl>
              <a:tblPr/>
              <a:tblGrid>
                <a:gridCol w="1167960"/>
                <a:gridCol w="3239245"/>
              </a:tblGrid>
              <a:tr h="223180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Afrika – Velká Káhira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6791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VY_32_INOVACE_20_8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44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Petr Kulhavý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ea typeface="Times New Roman"/>
                          <a:cs typeface="Times New Roman"/>
                        </a:rPr>
                        <a:t>17. 8. 2013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0034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i="1"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Člověk a příroda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Regiony světa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1366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Afrika – Velká Káhira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512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4512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>
                          <a:latin typeface="Calibri"/>
                          <a:ea typeface="Times New Roman"/>
                          <a:cs typeface="Times New Roman"/>
                        </a:rPr>
                        <a:t>10-15 min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4329">
                <a:tc>
                  <a:txBody>
                    <a:bodyPr/>
                    <a:lstStyle/>
                    <a:p>
                      <a:pPr algn="ctr"/>
                      <a:r>
                        <a:rPr lang="cs-CZ" sz="8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8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800" dirty="0">
                          <a:latin typeface="Calibri"/>
                          <a:ea typeface="Times New Roman"/>
                          <a:cs typeface="Times New Roman"/>
                        </a:rPr>
                        <a:t>Výukový materiál seznamuje žáky s aglomerací označovanou jako Velká Káhira, ve které žije mezi 20-30 miliony lidí a nachází se zde také nejslavnější pyramidy a Velká sfinga. Přináší základní informace o jednom z nejpřeplněnějších míst Afriky,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3742" marR="3374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12296" name="AutoShape 8" descr="http://www.desktopnexus.com/dl/inline/691781/1920x1080/2sanc4bumqhrvp3vlncum3p3j351fe3f1681953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98" name="AutoShape 10" descr="http://www.desktopnexus.com/dl/inline/691781/1920x1080/2sanc4bumqhrvp3vlncum3p3j351fe3f1681953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208913" cy="1080121"/>
        </p:xfrm>
        <a:graphic>
          <a:graphicData uri="http://schemas.openxmlformats.org/drawingml/2006/table">
            <a:tbl>
              <a:tblPr/>
              <a:tblGrid>
                <a:gridCol w="1361165"/>
                <a:gridCol w="1390601"/>
                <a:gridCol w="2020340"/>
                <a:gridCol w="1511909"/>
                <a:gridCol w="1924898"/>
              </a:tblGrid>
              <a:tr h="281169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VELKÁ KÁHIRA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11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7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File:Kairo 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4301"/>
            <a:ext cx="7344816" cy="486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>
            <a:off x="4644008" y="2132856"/>
            <a:ext cx="432048" cy="5760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3211801">
            <a:off x="4363718" y="2118520"/>
            <a:ext cx="14042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cca 2 600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AFRI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5477942" cy="56166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2708920"/>
            <a:ext cx="2232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+ 1 hodina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059832" y="1196752"/>
            <a:ext cx="1008112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pic>
        <p:nvPicPr>
          <p:cNvPr id="5" name="Obrázek 4" descr="KAHI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836712"/>
            <a:ext cx="8208912" cy="5726492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67544" y="616530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Zeměpisná poloha: </a:t>
            </a:r>
            <a:r>
              <a:rPr lang="cs-CZ" dirty="0" smtClean="0">
                <a:ea typeface="Calibri"/>
                <a:cs typeface="Times New Roman"/>
              </a:rPr>
              <a:t>30° s.</a:t>
            </a:r>
            <a:r>
              <a:rPr lang="cs-CZ" dirty="0" err="1" smtClean="0">
                <a:ea typeface="Calibri"/>
                <a:cs typeface="Times New Roman"/>
              </a:rPr>
              <a:t>š</a:t>
            </a:r>
            <a:r>
              <a:rPr lang="cs-CZ" dirty="0" smtClean="0">
                <a:ea typeface="Calibri"/>
                <a:cs typeface="Times New Roman"/>
              </a:rPr>
              <a:t>. – 33° v.</a:t>
            </a:r>
            <a:r>
              <a:rPr lang="cs-CZ" dirty="0" err="1" smtClean="0">
                <a:ea typeface="Calibri"/>
                <a:cs typeface="Times New Roman"/>
              </a:rPr>
              <a:t>d</a:t>
            </a:r>
            <a:r>
              <a:rPr lang="cs-CZ" dirty="0" smtClean="0">
                <a:ea typeface="Calibri"/>
                <a:cs typeface="Times New Roman"/>
              </a:rPr>
              <a:t>.</a:t>
            </a: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6084168" y="3356992"/>
            <a:ext cx="504056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Jedná se o aglomeraci (seskupení vzájemně blízkých sídel, kde jedno 	dominuje) kolem největšího a hlavního města Egypta - Káhiry 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Káhira je už víc než 1000 let hlavní centrum civilizace v převážně pouštním  	Egyptě – západní, jižní a východní hranici tvoří poušť, severní hranici tvoří 	rozlehlá delta Nilu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 aglomeraci žije 20 – 30 milionů lidí – druhé velké město v ní je Gíza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Arabsky </a:t>
            </a:r>
            <a:r>
              <a:rPr lang="cs-CZ" sz="2000" dirty="0" err="1" smtClean="0"/>
              <a:t>Al</a:t>
            </a:r>
            <a:r>
              <a:rPr lang="cs-CZ" sz="2000" dirty="0" smtClean="0"/>
              <a:t>-</a:t>
            </a:r>
            <a:r>
              <a:rPr lang="cs-CZ" sz="2000" dirty="0" err="1" smtClean="0"/>
              <a:t>Qáhira</a:t>
            </a:r>
            <a:r>
              <a:rPr lang="cs-CZ" sz="2000" dirty="0" smtClean="0"/>
              <a:t> („Vítězná“), v hovorové egyptské arabštině obvykle </a:t>
            </a:r>
            <a:r>
              <a:rPr lang="cs-CZ" sz="2000" dirty="0" err="1" smtClean="0"/>
              <a:t>Misr</a:t>
            </a:r>
            <a:endParaRPr lang="cs-CZ" sz="2000" dirty="0" smtClean="0"/>
          </a:p>
          <a:p>
            <a:pPr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Vlivem různých kultur (vždy byla spojnicí Afriky, Evropy a Středního východu) 	je velmi různorodá, dnes převážně muslimská</a:t>
            </a:r>
          </a:p>
          <a:p>
            <a:pPr>
              <a:buFont typeface="Arial" pitchFamily="34" charset="0"/>
              <a:buChar char="•"/>
              <a:tabLst>
                <a:tab pos="358775" algn="l"/>
              </a:tabLst>
            </a:pPr>
            <a:r>
              <a:rPr lang="cs-CZ" sz="2000" dirty="0" smtClean="0"/>
              <a:t> 	Káhira – jako v jednom ze dvou měst v Africe zde funguje metro (druhým je 	Alžír)</a:t>
            </a:r>
          </a:p>
          <a:p>
            <a:pPr lvl="0">
              <a:buFont typeface="Arial" pitchFamily="34" charset="0"/>
              <a:buChar char="•"/>
              <a:tabLst>
                <a:tab pos="358775" algn="l"/>
              </a:tabLst>
            </a:pPr>
            <a:endParaRPr lang="cs-CZ" sz="2000" dirty="0"/>
          </a:p>
        </p:txBody>
      </p:sp>
      <p:pic>
        <p:nvPicPr>
          <p:cNvPr id="6148" name="Picture 4" descr="http://www.mapkyc.com/places/photos/pano-cairo.jpg"/>
          <p:cNvPicPr>
            <a:picLocks noChangeAspect="1" noChangeArrowheads="1"/>
          </p:cNvPicPr>
          <p:nvPr/>
        </p:nvPicPr>
        <p:blipFill>
          <a:blip r:embed="rId2" cstate="print"/>
          <a:srcRect l="23880" r="4709"/>
          <a:stretch>
            <a:fillRect/>
          </a:stretch>
        </p:blipFill>
        <p:spPr bwMode="auto">
          <a:xfrm>
            <a:off x="421729" y="4581128"/>
            <a:ext cx="8182719" cy="17430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 Káhiře stojí za vidění:</a:t>
            </a:r>
          </a:p>
          <a:p>
            <a:endParaRPr lang="cs-CZ" sz="2000" dirty="0" smtClean="0"/>
          </a:p>
          <a:p>
            <a:pPr lvl="0"/>
            <a:r>
              <a:rPr lang="cs-CZ" sz="2000" dirty="0" smtClean="0"/>
              <a:t>Univerzita a mešita </a:t>
            </a:r>
            <a:r>
              <a:rPr lang="cs-CZ" sz="2000" dirty="0" err="1" smtClean="0"/>
              <a:t>al</a:t>
            </a:r>
            <a:r>
              <a:rPr lang="cs-CZ" sz="2000" dirty="0" smtClean="0"/>
              <a:t>-</a:t>
            </a:r>
            <a:r>
              <a:rPr lang="cs-CZ" sz="2000" dirty="0" err="1" smtClean="0"/>
              <a:t>Azhar</a:t>
            </a:r>
            <a:r>
              <a:rPr lang="cs-CZ" sz="2000" dirty="0" smtClean="0"/>
              <a:t> (Zářící mešita) – nejstarší univerzita na světě</a:t>
            </a:r>
            <a:endParaRPr lang="cs-CZ" sz="2000" dirty="0"/>
          </a:p>
        </p:txBody>
      </p:sp>
      <p:pic>
        <p:nvPicPr>
          <p:cNvPr id="27650" name="Picture 2" descr="http://bahaifact.files.wordpress.com/2008/07/courtyard-of-al-azhar-mosq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4189556" cy="27363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652" name="Picture 4" descr="http://islamicartdb.com/wp-content/uploads/2013/04/al-azhar-universit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717032"/>
            <a:ext cx="4367808" cy="29004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Bazar Chán </a:t>
            </a:r>
            <a:r>
              <a:rPr lang="cs-CZ" sz="2000" dirty="0" err="1" smtClean="0"/>
              <a:t>al</a:t>
            </a:r>
            <a:r>
              <a:rPr lang="cs-CZ" sz="2000" dirty="0" smtClean="0"/>
              <a:t>-</a:t>
            </a:r>
            <a:r>
              <a:rPr lang="cs-CZ" sz="2000" dirty="0" err="1" smtClean="0"/>
              <a:t>Chalílí</a:t>
            </a:r>
            <a:r>
              <a:rPr lang="cs-CZ" sz="2000" dirty="0" smtClean="0"/>
              <a:t> – největší bazar Afriky v centru islámské Káhiry</a:t>
            </a:r>
            <a:endParaRPr lang="cs-CZ" sz="2000" dirty="0"/>
          </a:p>
        </p:txBody>
      </p:sp>
      <p:pic>
        <p:nvPicPr>
          <p:cNvPr id="28674" name="Picture 2" descr="http://egypt.afrikou.cz/fotky/d-kahira-bazar-246.jpg"/>
          <p:cNvPicPr>
            <a:picLocks noChangeAspect="1" noChangeArrowheads="1"/>
          </p:cNvPicPr>
          <p:nvPr/>
        </p:nvPicPr>
        <p:blipFill>
          <a:blip r:embed="rId2" cstate="print"/>
          <a:srcRect t="4082"/>
          <a:stretch>
            <a:fillRect/>
          </a:stretch>
        </p:blipFill>
        <p:spPr bwMode="auto">
          <a:xfrm>
            <a:off x="3995936" y="1556792"/>
            <a:ext cx="4704523" cy="3384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676" name="Picture 4" descr="http://egypt.afrikou.cz/fotky/g395-bazar.jpg"/>
          <p:cNvPicPr>
            <a:picLocks noChangeAspect="1" noChangeArrowheads="1"/>
          </p:cNvPicPr>
          <p:nvPr/>
        </p:nvPicPr>
        <p:blipFill>
          <a:blip r:embed="rId3" cstate="print"/>
          <a:srcRect t="6154"/>
          <a:stretch>
            <a:fillRect/>
          </a:stretch>
        </p:blipFill>
        <p:spPr bwMode="auto">
          <a:xfrm>
            <a:off x="467544" y="3284984"/>
            <a:ext cx="4680520" cy="32943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Citadela – po pyramidách nejnavštěvovanější památka Káhiry – tuto pevnost nechal v roce 1176 stavět slavný muslimský generál </a:t>
            </a:r>
            <a:r>
              <a:rPr lang="cs-CZ" sz="2000" dirty="0" err="1" smtClean="0"/>
              <a:t>Saladin</a:t>
            </a:r>
            <a:r>
              <a:rPr lang="cs-CZ" sz="2000" dirty="0" smtClean="0"/>
              <a:t> – nejznámější součást je Alabastrová mešita</a:t>
            </a:r>
            <a:endParaRPr lang="cs-CZ" sz="2000" dirty="0"/>
          </a:p>
        </p:txBody>
      </p:sp>
      <p:pic>
        <p:nvPicPr>
          <p:cNvPr id="29698" name="Picture 2" descr="http://www.cairoegypttourguide.com/images/11537230-salah-el-din-citadel-cairo-egyp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4104456" cy="30783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0" name="Picture 4" descr="http://photography.nationalgeographic.com/staticfiles/NGS/Shared/StaticFiles/Photography/Images/POD/o/old-cairo-468149-lw.jpg"/>
          <p:cNvPicPr>
            <a:picLocks noChangeAspect="1" noChangeArrowheads="1"/>
          </p:cNvPicPr>
          <p:nvPr/>
        </p:nvPicPr>
        <p:blipFill>
          <a:blip r:embed="rId3" cstate="print"/>
          <a:srcRect b="4723"/>
          <a:stretch>
            <a:fillRect/>
          </a:stretch>
        </p:blipFill>
        <p:spPr bwMode="auto">
          <a:xfrm>
            <a:off x="4355976" y="3501008"/>
            <a:ext cx="4334881" cy="30963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Egyptské muzeum – nachází se na slavném náměstí </a:t>
            </a:r>
            <a:r>
              <a:rPr lang="cs-CZ" sz="2000" dirty="0" err="1" smtClean="0"/>
              <a:t>Tahrír</a:t>
            </a:r>
            <a:r>
              <a:rPr lang="cs-CZ" sz="2000" dirty="0" smtClean="0"/>
              <a:t> (Náměstí Osvobození) - 130 tisíc exponátů představuje historii starověkého Egypta</a:t>
            </a:r>
            <a:endParaRPr lang="cs-CZ" sz="2000" dirty="0"/>
          </a:p>
        </p:txBody>
      </p:sp>
      <p:pic>
        <p:nvPicPr>
          <p:cNvPr id="30722" name="Picture 2" descr="http://toptravellists.net/wp-content/uploads/2013/01/Building-Egyptian-Museum-Cairo-Egypt.jpg"/>
          <p:cNvPicPr>
            <a:picLocks noChangeAspect="1" noChangeArrowheads="1"/>
          </p:cNvPicPr>
          <p:nvPr/>
        </p:nvPicPr>
        <p:blipFill>
          <a:blip r:embed="rId2" cstate="print"/>
          <a:srcRect t="8419" r="5263"/>
          <a:stretch>
            <a:fillRect/>
          </a:stretch>
        </p:blipFill>
        <p:spPr bwMode="auto">
          <a:xfrm>
            <a:off x="3491880" y="1772816"/>
            <a:ext cx="5184576" cy="31330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4" name="Picture 4" descr="http://static.guim.co.uk/sys-images/Travel/Pix/pictures/2008/05/29/CairoMuseum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933056"/>
            <a:ext cx="4381500" cy="2628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Gíza – město přibližně 20 km jihozápadně od Káhiry, proslavené pyramidami</a:t>
            </a:r>
          </a:p>
          <a:p>
            <a:pPr lvl="0"/>
            <a:endParaRPr lang="cs-CZ" sz="2000" dirty="0" smtClean="0"/>
          </a:p>
          <a:p>
            <a:r>
              <a:rPr lang="cs-CZ" sz="2000" dirty="0" smtClean="0"/>
              <a:t>V Gíze stojí za vidění:</a:t>
            </a:r>
          </a:p>
          <a:p>
            <a:endParaRPr lang="cs-CZ" sz="2000" dirty="0" smtClean="0"/>
          </a:p>
          <a:p>
            <a:pPr lvl="0"/>
            <a:r>
              <a:rPr lang="cs-CZ" sz="2000" dirty="0" err="1" smtClean="0"/>
              <a:t>Chufuova</a:t>
            </a:r>
            <a:r>
              <a:rPr lang="cs-CZ" sz="2000" dirty="0" smtClean="0"/>
              <a:t> = Cheopsova = Velká pyramida – jediný ze sedmi divů světa zachovalý do dnešní doby</a:t>
            </a:r>
            <a:endParaRPr lang="cs-CZ" sz="2000" dirty="0"/>
          </a:p>
        </p:txBody>
      </p:sp>
      <p:pic>
        <p:nvPicPr>
          <p:cNvPr id="2050" name="Picture 2" descr="https://upload.wikimedia.org/wikipedia/commons/c/c8/Arab_cemetery_and_Cheops_pyramid%2C_Egypt.jp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36736"/>
            <a:ext cx="5518162" cy="397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Velká sfinga - velká socha, v podobě lva s lidskou hlavou, je to největší socha vytesaná z jednoho kusu kamene, která kdy byla vytvořena - je 74 m dlouhá, 19 m široká a 21 m vysoká</a:t>
            </a:r>
            <a:endParaRPr lang="cs-CZ" sz="2000" dirty="0"/>
          </a:p>
        </p:txBody>
      </p:sp>
      <p:pic>
        <p:nvPicPr>
          <p:cNvPr id="34818" name="Picture 2" descr="http://www.african-safari-information.com/wp-content/uploads/2010/03/Great_Sphinx_of_Giza_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9040" y="2132856"/>
            <a:ext cx="8303335" cy="42818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Jak vypadá doprava v jednom z největších měst světa můžete vidět zde: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www.youtube.com/watch?v=kPh2fXyZ7iw</a:t>
            </a:r>
            <a:endParaRPr lang="cs-CZ" sz="2000" dirty="0"/>
          </a:p>
        </p:txBody>
      </p:sp>
      <p:pic>
        <p:nvPicPr>
          <p:cNvPr id="35842" name="Picture 2" descr="http://fc04.deviantart.net/fs28/i/2008/117/7/2/Cairo_Has_No_Traffic_Lights_by_AndySerrano.jpg"/>
          <p:cNvPicPr>
            <a:picLocks noChangeAspect="1" noChangeArrowheads="1"/>
          </p:cNvPicPr>
          <p:nvPr/>
        </p:nvPicPr>
        <p:blipFill>
          <a:blip r:embed="rId3" cstate="print"/>
          <a:srcRect b="8867"/>
          <a:stretch>
            <a:fillRect/>
          </a:stretch>
        </p:blipFill>
        <p:spPr bwMode="auto">
          <a:xfrm>
            <a:off x="467544" y="1700808"/>
            <a:ext cx="8208912" cy="4968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graphicFrame>
        <p:nvGraphicFramePr>
          <p:cNvPr id="6" name="Zástupný symbol pro obsah 7"/>
          <p:cNvGraphicFramePr>
            <a:graphicFrameLocks/>
          </p:cNvGraphicFramePr>
          <p:nvPr/>
        </p:nvGraphicFramePr>
        <p:xfrm>
          <a:off x="467544" y="836712"/>
          <a:ext cx="8208913" cy="1080121"/>
        </p:xfrm>
        <a:graphic>
          <a:graphicData uri="http://schemas.openxmlformats.org/drawingml/2006/table">
            <a:tbl>
              <a:tblPr/>
              <a:tblGrid>
                <a:gridCol w="1361165"/>
                <a:gridCol w="1390601"/>
                <a:gridCol w="2020340"/>
                <a:gridCol w="1511909"/>
                <a:gridCol w="1924898"/>
              </a:tblGrid>
              <a:tr h="281169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VELKÁ KÁHIRA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11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78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Afrika</a:t>
                      </a: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Egypt</a:t>
                      </a: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2 600 km</a:t>
                      </a: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+ 1 hodina</a:t>
                      </a: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30°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s.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33°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v.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3200" marR="9320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  Building, Cairo, Egypt, Landscape wallpapers"/>
          <p:cNvPicPr>
            <a:picLocks noChangeAspect="1" noChangeArrowheads="1"/>
          </p:cNvPicPr>
          <p:nvPr/>
        </p:nvPicPr>
        <p:blipFill>
          <a:blip r:embed="rId2" cstate="print"/>
          <a:srcRect b="17048"/>
          <a:stretch>
            <a:fillRect/>
          </a:stretch>
        </p:blipFill>
        <p:spPr bwMode="auto">
          <a:xfrm>
            <a:off x="467544" y="2060847"/>
            <a:ext cx="8208912" cy="45365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VELKÁ KÁHIRA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sz="1600" dirty="0" smtClean="0"/>
              <a:t>Zdroje textů:</a:t>
            </a:r>
          </a:p>
          <a:p>
            <a:pPr lvl="0">
              <a:tabLst>
                <a:tab pos="358775" algn="l"/>
              </a:tabLst>
            </a:pPr>
            <a:r>
              <a:rPr lang="cs-CZ" sz="1400" dirty="0" smtClean="0"/>
              <a:t>RNDr</a:t>
            </a:r>
            <a:r>
              <a:rPr lang="cs-CZ" sz="1400" dirty="0"/>
              <a:t>. </a:t>
            </a:r>
            <a:r>
              <a:rPr lang="cs-CZ" sz="1400" dirty="0" err="1"/>
              <a:t>Klimová</a:t>
            </a:r>
            <a:r>
              <a:rPr lang="cs-CZ" sz="1400" dirty="0"/>
              <a:t> Eva  a kol. autorů. </a:t>
            </a:r>
            <a:r>
              <a:rPr lang="cs-CZ" sz="1400" i="1" dirty="0"/>
              <a:t>Školní atlas světa.</a:t>
            </a:r>
            <a:r>
              <a:rPr lang="cs-CZ" sz="1400" dirty="0"/>
              <a:t> 1. vyd. Praha: Kartografie, 2005. 175 s. ISBN </a:t>
            </a:r>
            <a:r>
              <a:rPr lang="cs-CZ" sz="1400" dirty="0" smtClean="0"/>
              <a:t>80-7011-730-3</a:t>
            </a:r>
          </a:p>
          <a:p>
            <a:r>
              <a:rPr lang="cs-CZ" sz="1600" dirty="0" smtClean="0">
                <a:hlinkClick r:id="rId2"/>
              </a:rPr>
              <a:t>http://cs.wikipedia.org/wiki/K%C3%A1hira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http://cs.wikipedia.org/wiki/G%C3%ADza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livingstone.cz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prakticke</a:t>
            </a:r>
            <a:r>
              <a:rPr lang="cs-CZ" sz="1600" dirty="0" smtClean="0">
                <a:hlinkClick r:id="rId4"/>
              </a:rPr>
              <a:t>-informace/informace-o-</a:t>
            </a:r>
            <a:r>
              <a:rPr lang="cs-CZ" sz="1600" dirty="0" err="1" smtClean="0">
                <a:hlinkClick r:id="rId4"/>
              </a:rPr>
              <a:t>zemich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afrika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egypt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http://tema.novinky.cz/kahira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http://cs.wikipedia.org/wiki/Univerzita_al-Azhar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http://egypt.svetadily.cz/clanky/Kahira-citadela-byla-symbolem-egyptske-moci</a:t>
            </a:r>
            <a:endParaRPr lang="cs-CZ" sz="1600" dirty="0" smtClean="0"/>
          </a:p>
          <a:p>
            <a:r>
              <a:rPr lang="cs-CZ" sz="1600" dirty="0" smtClean="0"/>
              <a:t>Zdroje fotografií:</a:t>
            </a:r>
          </a:p>
          <a:p>
            <a:r>
              <a:rPr lang="cs-CZ" sz="1600" dirty="0">
                <a:hlinkClick r:id="rId8"/>
              </a:rPr>
              <a:t>https://</a:t>
            </a:r>
            <a:r>
              <a:rPr lang="cs-CZ" sz="1600" dirty="0" smtClean="0">
                <a:hlinkClick r:id="rId8"/>
              </a:rPr>
              <a:t>commons.wikimedia.org/wiki/File:Kairo_001.jpg</a:t>
            </a:r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 smtClean="0">
                <a:hlinkClick r:id="rId8"/>
              </a:rPr>
              <a:t>://www.mapkyc.com/places/panoramas/cairo.html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http://bahaifact.wordpress.com/2008/06/25/18/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http://islamicartdb.com/al-azhar-mosque-and-university-in-cairo/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http://egypt.afrikou.cz/egypt/kahira-bazar.html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http://www.</a:t>
            </a:r>
            <a:r>
              <a:rPr lang="cs-CZ" sz="1600" dirty="0" err="1" smtClean="0">
                <a:hlinkClick r:id="rId12"/>
              </a:rPr>
              <a:t>dahabiyya.com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sitedetails.asp</a:t>
            </a:r>
            <a:r>
              <a:rPr lang="cs-CZ" sz="1600" dirty="0" smtClean="0">
                <a:hlinkClick r:id="rId12"/>
              </a:rPr>
              <a:t>?id=32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http://photography.nationalgeographic.com/photography/wallpaper/old-cairo_pod_image.html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http://toptravellists.net/building-egyptian-museum-cairo-egypt.html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http://www.</a:t>
            </a:r>
            <a:r>
              <a:rPr lang="cs-CZ" sz="1600" dirty="0" err="1" smtClean="0">
                <a:hlinkClick r:id="rId15"/>
              </a:rPr>
              <a:t>theguardian.com</a:t>
            </a:r>
            <a:r>
              <a:rPr lang="cs-CZ" sz="1600" dirty="0" smtClean="0">
                <a:hlinkClick r:id="rId15"/>
              </a:rPr>
              <a:t>/</a:t>
            </a:r>
            <a:r>
              <a:rPr lang="cs-CZ" sz="1600" dirty="0" err="1" smtClean="0">
                <a:hlinkClick r:id="rId15"/>
              </a:rPr>
              <a:t>travel</a:t>
            </a:r>
            <a:r>
              <a:rPr lang="cs-CZ" sz="1600" dirty="0" smtClean="0">
                <a:hlinkClick r:id="rId15"/>
              </a:rPr>
              <a:t>/2008/</a:t>
            </a:r>
            <a:r>
              <a:rPr lang="cs-CZ" sz="1600" dirty="0" err="1" smtClean="0">
                <a:hlinkClick r:id="rId15"/>
              </a:rPr>
              <a:t>may</a:t>
            </a:r>
            <a:r>
              <a:rPr lang="cs-CZ" sz="1600" dirty="0" smtClean="0">
                <a:hlinkClick r:id="rId15"/>
              </a:rPr>
              <a:t>/30/</a:t>
            </a:r>
            <a:r>
              <a:rPr lang="cs-CZ" sz="1600" dirty="0" err="1" smtClean="0">
                <a:hlinkClick r:id="rId15"/>
              </a:rPr>
              <a:t>cairo.museum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https://commons.wikimedia.org/wiki/File:Arab_cemetery_and_Cheops_pyramid,_</a:t>
            </a:r>
            <a:r>
              <a:rPr lang="cs-CZ" sz="1600" dirty="0" smtClean="0">
                <a:hlinkClick r:id="rId16"/>
              </a:rPr>
              <a:t>Egypt.jpg?uselang=cs</a:t>
            </a:r>
          </a:p>
          <a:p>
            <a:r>
              <a:rPr lang="cs-CZ" sz="1600" dirty="0" smtClean="0">
                <a:hlinkClick r:id="rId16"/>
              </a:rPr>
              <a:t>http</a:t>
            </a:r>
            <a:r>
              <a:rPr lang="cs-CZ" sz="1600" dirty="0" smtClean="0">
                <a:hlinkClick r:id="rId16"/>
              </a:rPr>
              <a:t>://egyptraveluxe.blogspot.cz/2011/05/five-top-attractions-you-must-visit-in_01.html</a:t>
            </a:r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1128</TotalTime>
  <Words>308</Words>
  <Application>Microsoft Office PowerPoint</Application>
  <PresentationFormat>Předvádění na obrazovce (4:3)</PresentationFormat>
  <Paragraphs>107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VELKÁ KÁHIRA</vt:lpstr>
      <vt:lpstr>Prezentace aplikace PowerPoint</vt:lpstr>
      <vt:lpstr>VELKÁ KÁHIRA</vt:lpstr>
      <vt:lpstr>VELKÁ KÁHIRA</vt:lpstr>
      <vt:lpstr>VELKÁ KÁHIRA</vt:lpstr>
      <vt:lpstr>VELKÁ KÁHIRA</vt:lpstr>
      <vt:lpstr>VELKÁ KÁHIRA</vt:lpstr>
      <vt:lpstr>VELKÁ KÁHIRA</vt:lpstr>
      <vt:lpstr>VELKÁ KÁHIRA</vt:lpstr>
      <vt:lpstr>VELKÁ KÁHIRA</vt:lpstr>
      <vt:lpstr>VELKÁ KÁHIRA</vt:lpstr>
      <vt:lpstr>VELKÁ KÁHIRA</vt:lpstr>
      <vt:lpstr>VELKÁ KÁHIRA</vt:lpstr>
      <vt:lpstr>VELKÁ KÁHIRA</vt:lpstr>
      <vt:lpstr>VELKÁ KÁHIRA</vt:lpstr>
      <vt:lpstr>VELKÁ KÁHIRA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125</cp:revision>
  <dcterms:created xsi:type="dcterms:W3CDTF">2013-08-01T13:41:28Z</dcterms:created>
  <dcterms:modified xsi:type="dcterms:W3CDTF">2014-04-16T19:36:43Z</dcterms:modified>
</cp:coreProperties>
</file>