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2" r:id="rId2"/>
    <p:sldId id="256" r:id="rId3"/>
    <p:sldId id="260" r:id="rId4"/>
    <p:sldId id="261" r:id="rId5"/>
    <p:sldId id="258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96" autoAdjust="0"/>
    <p:restoredTop sz="95827" autoAdjust="0"/>
  </p:normalViewPr>
  <p:slideViewPr>
    <p:cSldViewPr>
      <p:cViewPr>
        <p:scale>
          <a:sx n="100" d="100"/>
          <a:sy n="100" d="100"/>
        </p:scale>
        <p:origin x="-1110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C5F323-2AF5-47D7-9FC8-09ECEA936799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0C9F29-B9FC-43B4-ACD6-1AEDED9268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6404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gif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anada" TargetMode="External"/><Relationship Id="rId13" Type="http://schemas.openxmlformats.org/officeDocument/2006/relationships/hyperlink" Target="http://cs.wikipedia.org/wiki/Rio_de_Janeiro" TargetMode="External"/><Relationship Id="rId3" Type="http://schemas.openxmlformats.org/officeDocument/2006/relationships/hyperlink" Target="http://cs.wikipedia.org/wiki/Barack_Obama" TargetMode="External"/><Relationship Id="rId7" Type="http://schemas.openxmlformats.org/officeDocument/2006/relationships/hyperlink" Target="http://cs.wikipedia.org/wiki/Machu_Picchu" TargetMode="External"/><Relationship Id="rId12" Type="http://schemas.openxmlformats.org/officeDocument/2006/relationships/hyperlink" Target="http://cs.wikipedia.org/wiki/Lama" TargetMode="External"/><Relationship Id="rId2" Type="http://schemas.openxmlformats.org/officeDocument/2006/relationships/hyperlink" Target="http://cs.wikipedia.org/wiki/Bob_Marle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Niagarsk%C3%A9_vodop%C3%A1dy" TargetMode="External"/><Relationship Id="rId11" Type="http://schemas.openxmlformats.org/officeDocument/2006/relationships/hyperlink" Target="http://cs.wikipedia.org/wiki/Uluru" TargetMode="External"/><Relationship Id="rId5" Type="http://schemas.openxmlformats.org/officeDocument/2006/relationships/hyperlink" Target="http://cs.wikipedia.org/wiki/Socha_svobody" TargetMode="External"/><Relationship Id="rId10" Type="http://schemas.openxmlformats.org/officeDocument/2006/relationships/hyperlink" Target="http://cs.wikipedia.org/wiki/Klokan" TargetMode="External"/><Relationship Id="rId4" Type="http://schemas.openxmlformats.org/officeDocument/2006/relationships/hyperlink" Target="http://cs.wikipedia.org/wiki/Usain_Bolt" TargetMode="External"/><Relationship Id="rId9" Type="http://schemas.openxmlformats.org/officeDocument/2006/relationships/hyperlink" Target="http://cs.wikipedia.org/wiki/Ganga" TargetMode="External"/><Relationship Id="rId14" Type="http://schemas.openxmlformats.org/officeDocument/2006/relationships/hyperlink" Target="http://cs.wikipedia.org/wiki/Fud%C5%BEisa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260456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VY_52_INOVACE_36_Souhrnné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opakování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785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996952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chemeClr val="accent6"/>
                </a:solidFill>
                <a:latin typeface="Jokerman" pitchFamily="82" charset="0"/>
              </a:rPr>
              <a:t>SOUHRNNÉ OPAKOVÁNÍ</a:t>
            </a:r>
            <a:endParaRPr lang="cs-CZ" sz="6600" dirty="0">
              <a:solidFill>
                <a:schemeClr val="accent6"/>
              </a:solidFill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842803"/>
            <a:ext cx="6041679" cy="43735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748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70215"/>
            <a:ext cx="9036496" cy="13716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/>
                </a:solidFill>
                <a:latin typeface="Jokerman" pitchFamily="82" charset="0"/>
              </a:rPr>
              <a:t>K OBRÁZKŮM NAPIŠ VŠE CO VÍŠ 1 </a:t>
            </a:r>
            <a:endParaRPr lang="cs-CZ" dirty="0">
              <a:solidFill>
                <a:schemeClr val="accent6"/>
              </a:solidFill>
              <a:latin typeface="Jokerman" pitchFamily="82" charset="0"/>
            </a:endParaRPr>
          </a:p>
        </p:txBody>
      </p:sp>
      <p:pic>
        <p:nvPicPr>
          <p:cNvPr id="2050" name="Picture 2" descr="C:\Users\OEM\Pictures\barack-obama-capito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85110"/>
            <a:ext cx="1901129" cy="237641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2926" y="952253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2051" name="Picture 3" descr="C:\Users\OEM\Pictures\Uluru_Ayers_Rock_Alice_Springs_Australia11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216" y="1410535"/>
            <a:ext cx="2505792" cy="23509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38216" y="1015778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052" name="Picture 4" descr="C:\Users\OEM\Pictures\LAM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28997"/>
            <a:ext cx="2030946" cy="23325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7147" y="1000737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2053" name="Picture 5" descr="C:\Users\OEM\Pictures\usain%20bolt%20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428997"/>
            <a:ext cx="2077313" cy="22880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48264" y="1041203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2054" name="Picture 6" descr="C:\Users\OEM\Pictures\japonsko_0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42" y="4424174"/>
            <a:ext cx="1910135" cy="21527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9225" y="4054842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49673" y="4086364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2055" name="Picture 7" descr="C:\Users\OEM\Pictures\jesus-christ-largest-statue-0408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905" y="4424174"/>
            <a:ext cx="1876530" cy="216797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OEM\Pictures\kenya-flag.gi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937" y="4443199"/>
            <a:ext cx="2355327" cy="21143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823073" y="4054842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2057" name="Picture 9" descr="C:\Users\OEM\Pictures\pelé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416" y="4418372"/>
            <a:ext cx="1904830" cy="213919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036531" y="4073867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176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76200"/>
            <a:ext cx="8928991" cy="1371600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accent6"/>
                </a:solidFill>
                <a:latin typeface="Jokerman" pitchFamily="82" charset="0"/>
              </a:rPr>
              <a:t>K OBRÁZKŮM NAPIŠ VŠE CO </a:t>
            </a:r>
            <a:r>
              <a:rPr lang="cs-CZ" dirty="0" smtClean="0">
                <a:solidFill>
                  <a:schemeClr val="accent6"/>
                </a:solidFill>
                <a:latin typeface="Jokerman" pitchFamily="82" charset="0"/>
              </a:rPr>
              <a:t>VÍŠ 2</a:t>
            </a:r>
            <a:endParaRPr lang="cs-CZ" dirty="0"/>
          </a:p>
        </p:txBody>
      </p:sp>
      <p:pic>
        <p:nvPicPr>
          <p:cNvPr id="3074" name="Picture 2" descr="C:\Users\OEM\Pictures\machu pich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2" y="1340768"/>
            <a:ext cx="2366531" cy="23519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762" y="1052077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1067477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3075" name="Picture 3" descr="C:\Users\OEM\Pictures\bob marle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470" y="1402781"/>
            <a:ext cx="1936522" cy="228994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Pictures\niagarské vodop.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02781"/>
            <a:ext cx="2232248" cy="22833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97974" y="1070345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pic>
        <p:nvPicPr>
          <p:cNvPr id="3077" name="Picture 5" descr="C:\Users\OEM\Pictures\pyramidy v gíz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97990"/>
            <a:ext cx="2016224" cy="22470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020272" y="1138486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pic>
        <p:nvPicPr>
          <p:cNvPr id="3078" name="Picture 6" descr="C:\Users\OEM\Pictures\canada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32" y="4362272"/>
            <a:ext cx="2275789" cy="20638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07503" y="3992940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pic>
        <p:nvPicPr>
          <p:cNvPr id="3079" name="Picture 7" descr="C:\Users\OEM\Pictures\ganga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776" y="4339329"/>
            <a:ext cx="2715288" cy="222459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699792" y="3993803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pic>
        <p:nvPicPr>
          <p:cNvPr id="3080" name="Picture 8" descr="C:\Users\OEM\Pictures\klokan aust.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9792" y="4339329"/>
            <a:ext cx="1844856" cy="222762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292080" y="3993803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pic>
        <p:nvPicPr>
          <p:cNvPr id="3081" name="Picture 9" descr="C:\Users\OEM\Pictures\socha svobody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828" y="4339329"/>
            <a:ext cx="1847850" cy="22096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195688" y="4003150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5164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94" y="24654"/>
            <a:ext cx="9036496" cy="13716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/>
                </a:solidFill>
                <a:latin typeface="Jokerman" pitchFamily="82" charset="0"/>
              </a:rPr>
              <a:t>K OBRÁZKŮM NAPIŠ VŠE CO VÍŠ 1 –popis</a:t>
            </a:r>
            <a:endParaRPr lang="cs-CZ" dirty="0">
              <a:solidFill>
                <a:schemeClr val="accent6"/>
              </a:solidFill>
              <a:latin typeface="Jokerman" pitchFamily="82" charset="0"/>
            </a:endParaRPr>
          </a:p>
        </p:txBody>
      </p:sp>
      <p:pic>
        <p:nvPicPr>
          <p:cNvPr id="2050" name="Picture 2" descr="C:\Users\OEM\Pictures\barack-obama-capito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85110"/>
            <a:ext cx="1901129" cy="237641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-10441" y="1059665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pic>
        <p:nvPicPr>
          <p:cNvPr id="2051" name="Picture 3" descr="C:\Users\OEM\Pictures\Uluru_Ayers_Rock_Alice_Springs_Australia11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8216" y="1410535"/>
            <a:ext cx="2505792" cy="235098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38216" y="1015778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2052" name="Picture 4" descr="C:\Users\OEM\Pictures\LAM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28997"/>
            <a:ext cx="2030946" cy="23325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7147" y="1000737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2053" name="Picture 5" descr="C:\Users\OEM\Pictures\usain%20bolt%20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428997"/>
            <a:ext cx="2077313" cy="22880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48264" y="1041203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1708" y="3717032"/>
            <a:ext cx="15919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B. Obama-USA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3717032"/>
            <a:ext cx="15774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Uluru</a:t>
            </a:r>
            <a:r>
              <a:rPr lang="cs-CZ" dirty="0" smtClean="0"/>
              <a:t>-Austrálie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49630" y="3717032"/>
            <a:ext cx="604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lama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36531" y="3576855"/>
            <a:ext cx="1900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Usain</a:t>
            </a:r>
            <a:r>
              <a:rPr lang="cs-CZ" dirty="0" smtClean="0"/>
              <a:t> </a:t>
            </a:r>
            <a:r>
              <a:rPr lang="cs-CZ" dirty="0" err="1" smtClean="0"/>
              <a:t>Bolt</a:t>
            </a:r>
            <a:r>
              <a:rPr lang="cs-CZ" dirty="0" smtClean="0"/>
              <a:t>-Jamajka</a:t>
            </a:r>
            <a:endParaRPr lang="cs-CZ" dirty="0"/>
          </a:p>
        </p:txBody>
      </p:sp>
      <p:pic>
        <p:nvPicPr>
          <p:cNvPr id="2054" name="Picture 6" descr="C:\Users\OEM\Pictures\japonsko_07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42" y="4424174"/>
            <a:ext cx="1910135" cy="21527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9225" y="4054842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3995" y="6493034"/>
            <a:ext cx="1888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Fudžisan-Japonsko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49673" y="4086364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pic>
        <p:nvPicPr>
          <p:cNvPr id="2055" name="Picture 7" descr="C:\Users\OEM\Pictures\jesus-christ-largest-statue-0408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0905" y="4424174"/>
            <a:ext cx="1876530" cy="216797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483182" y="6483509"/>
            <a:ext cx="1925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Rio de </a:t>
            </a:r>
            <a:r>
              <a:rPr lang="cs-CZ" dirty="0" err="1" smtClean="0"/>
              <a:t>Janeiro</a:t>
            </a:r>
            <a:r>
              <a:rPr lang="cs-CZ" dirty="0" smtClean="0"/>
              <a:t>-Ježíš</a:t>
            </a:r>
            <a:endParaRPr lang="cs-CZ" dirty="0"/>
          </a:p>
        </p:txBody>
      </p:sp>
      <p:pic>
        <p:nvPicPr>
          <p:cNvPr id="2056" name="Picture 8" descr="C:\Users\OEM\Pictures\kenya-flag.gi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937" y="4443199"/>
            <a:ext cx="2355327" cy="21143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4823073" y="4054842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72750" y="6496388"/>
            <a:ext cx="1363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eňská vlajka</a:t>
            </a:r>
            <a:endParaRPr lang="cs-CZ" dirty="0"/>
          </a:p>
        </p:txBody>
      </p:sp>
      <p:pic>
        <p:nvPicPr>
          <p:cNvPr id="2057" name="Picture 9" descr="C:\Users\OEM\Pictures\pelé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2416" y="4418372"/>
            <a:ext cx="1904830" cy="213919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036531" y="4073867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204400" y="6483509"/>
            <a:ext cx="1432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f</a:t>
            </a:r>
            <a:r>
              <a:rPr lang="cs-CZ" dirty="0" smtClean="0"/>
              <a:t>otbalista Pelé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1687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5417"/>
            <a:ext cx="9252520" cy="1371600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accent6"/>
                </a:solidFill>
                <a:latin typeface="Jokerman" pitchFamily="82" charset="0"/>
              </a:rPr>
              <a:t>K OBRÁZKŮM NAPIŠ VŠE CO VÍŠ </a:t>
            </a:r>
            <a:r>
              <a:rPr lang="cs-CZ" dirty="0" smtClean="0">
                <a:solidFill>
                  <a:schemeClr val="accent6"/>
                </a:solidFill>
                <a:latin typeface="Jokerman" pitchFamily="82" charset="0"/>
              </a:rPr>
              <a:t>2 </a:t>
            </a:r>
            <a:r>
              <a:rPr lang="cs-CZ" dirty="0">
                <a:solidFill>
                  <a:schemeClr val="accent6"/>
                </a:solidFill>
                <a:latin typeface="Jokerman" pitchFamily="82" charset="0"/>
              </a:rPr>
              <a:t>–popis</a:t>
            </a:r>
            <a:endParaRPr lang="cs-CZ" dirty="0"/>
          </a:p>
        </p:txBody>
      </p:sp>
      <p:pic>
        <p:nvPicPr>
          <p:cNvPr id="3074" name="Picture 2" descr="C:\Users\OEM\Pictures\machu pich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62" y="1340768"/>
            <a:ext cx="2366531" cy="23519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762" y="1315811"/>
            <a:ext cx="3449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9245" y="3624471"/>
            <a:ext cx="1945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Machu </a:t>
            </a:r>
            <a:r>
              <a:rPr lang="cs-CZ" dirty="0" err="1" smtClean="0"/>
              <a:t>Picchu</a:t>
            </a:r>
            <a:r>
              <a:rPr lang="cs-CZ" dirty="0" smtClean="0"/>
              <a:t>-Peru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1067477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pic>
        <p:nvPicPr>
          <p:cNvPr id="3075" name="Picture 3" descr="C:\Users\OEM\Pictures\bob marle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470" y="1402781"/>
            <a:ext cx="1936522" cy="228994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771800" y="3624471"/>
            <a:ext cx="1228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Bob </a:t>
            </a:r>
            <a:r>
              <a:rPr lang="cs-CZ" dirty="0" err="1" smtClean="0"/>
              <a:t>Marley</a:t>
            </a:r>
            <a:endParaRPr lang="cs-CZ" dirty="0"/>
          </a:p>
        </p:txBody>
      </p:sp>
      <p:pic>
        <p:nvPicPr>
          <p:cNvPr id="3076" name="Picture 4" descr="C:\Users\OEM\Pictures\niagarské vodop.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02781"/>
            <a:ext cx="2232248" cy="228330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97974" y="1070345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14349" y="3623608"/>
            <a:ext cx="2779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Niagarské vodopády-Kanada</a:t>
            </a:r>
            <a:endParaRPr lang="cs-CZ" dirty="0"/>
          </a:p>
        </p:txBody>
      </p:sp>
      <p:pic>
        <p:nvPicPr>
          <p:cNvPr id="3077" name="Picture 5" descr="C:\Users\OEM\Pictures\pyramidy v gíze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97990"/>
            <a:ext cx="2016224" cy="224703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020272" y="1138486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90889" y="3597861"/>
            <a:ext cx="1675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Pyramidy v Gíze</a:t>
            </a:r>
            <a:endParaRPr lang="cs-CZ" dirty="0"/>
          </a:p>
        </p:txBody>
      </p:sp>
      <p:pic>
        <p:nvPicPr>
          <p:cNvPr id="3078" name="Picture 6" descr="C:\Users\OEM\Pictures\canada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32" y="4362272"/>
            <a:ext cx="2275789" cy="20638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07503" y="3992940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503" y="6384432"/>
            <a:ext cx="15744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anadská vlajka</a:t>
            </a:r>
            <a:endParaRPr lang="cs-CZ" dirty="0"/>
          </a:p>
        </p:txBody>
      </p:sp>
      <p:pic>
        <p:nvPicPr>
          <p:cNvPr id="3079" name="Picture 7" descr="C:\Users\OEM\Pictures\ganga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776" y="4339329"/>
            <a:ext cx="2715288" cy="222459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496928" y="6488668"/>
            <a:ext cx="2069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posvátná řeka Ganga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3993803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pic>
        <p:nvPicPr>
          <p:cNvPr id="3080" name="Picture 8" descr="C:\Users\OEM\Pictures\klokan aust.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9792" y="4339329"/>
            <a:ext cx="1844856" cy="222762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5292080" y="3993803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61967" y="6488668"/>
            <a:ext cx="1779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Klokan australský</a:t>
            </a:r>
            <a:endParaRPr lang="cs-CZ" dirty="0"/>
          </a:p>
        </p:txBody>
      </p:sp>
      <p:pic>
        <p:nvPicPr>
          <p:cNvPr id="3081" name="Picture 9" descr="C:\Users\OEM\Pictures\socha svobody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828" y="4339329"/>
            <a:ext cx="1847850" cy="22096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7195688" y="4003150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220021" y="6488668"/>
            <a:ext cx="1526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Socha svobody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843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  <a:latin typeface="Jokerman" pitchFamily="82" charset="0"/>
              </a:rPr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124744"/>
            <a:ext cx="7123287" cy="5544616"/>
          </a:xfrm>
        </p:spPr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cs.wikipedia.org/wiki/Bob_Marley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cs.wikipedia.org/wiki/Barack_Obama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cs.wikipedia.org/wiki/Usain_Bolt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cs.wikipedia.org/wiki/Socha_svobody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cs.wikipedia.org/wiki/Niagarsk%C3%A9_vodop%C3%A1dy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cs.wikipedia.org/wiki/Machu_Picchu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cs.wikipedia.org/wiki/Kanada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cs.wikipedia.org/wiki/Ganga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cs.wikipedia.org/wiki/Klokan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cs.wikipedia.org/wiki/Uluru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cs.wikipedia.org/wiki/Lama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cs.wikipedia.org/wiki/Rio_de_Janeiro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cs.wikipedia.org/wiki/Fud%C5%BEisan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9677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64</TotalTime>
  <Words>189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Prezentace aplikace PowerPoint</vt:lpstr>
      <vt:lpstr>SOUHRNNÉ OPAKOVÁNÍ</vt:lpstr>
      <vt:lpstr>K OBRÁZKŮM NAPIŠ VŠE CO VÍŠ 1 </vt:lpstr>
      <vt:lpstr>K OBRÁZKŮM NAPIŠ VŠE CO VÍŠ 2</vt:lpstr>
      <vt:lpstr>K OBRÁZKŮM NAPIŠ VŠE CO VÍŠ 1 –popis</vt:lpstr>
      <vt:lpstr>K OBRÁZKŮM NAPIŠ VŠE CO VÍŠ 2 –popis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SOUHRNÉ OPAKOVÁNÍ</dc:title>
  <dc:creator>OEM</dc:creator>
  <cp:lastModifiedBy>OEM</cp:lastModifiedBy>
  <cp:revision>9</cp:revision>
  <dcterms:created xsi:type="dcterms:W3CDTF">2011-04-20T07:45:42Z</dcterms:created>
  <dcterms:modified xsi:type="dcterms:W3CDTF">2011-09-03T11:28:40Z</dcterms:modified>
</cp:coreProperties>
</file>