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9" r:id="rId3"/>
    <p:sldId id="274" r:id="rId4"/>
    <p:sldId id="256" r:id="rId5"/>
    <p:sldId id="257" r:id="rId6"/>
    <p:sldId id="258" r:id="rId7"/>
    <p:sldId id="260" r:id="rId8"/>
    <p:sldId id="262" r:id="rId9"/>
    <p:sldId id="263" r:id="rId10"/>
    <p:sldId id="265" r:id="rId11"/>
    <p:sldId id="264" r:id="rId12"/>
    <p:sldId id="266" r:id="rId13"/>
    <p:sldId id="268" r:id="rId14"/>
    <p:sldId id="269" r:id="rId15"/>
    <p:sldId id="270" r:id="rId16"/>
    <p:sldId id="273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VY_32_INOVACE_14_Orientace v čase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Veronika Jakubcová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Prvouka pro 3.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CZ.1.07/1.4.00/21.0026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prosinec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461" custLinFactNeighborY="-3682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6"/>
      <dgm:spPr/>
    </dgm:pt>
    <dgm:pt modelId="{D5EA2712-68D0-4098-BDE6-B295C6AB6119}" type="pres">
      <dgm:prSet presAssocID="{4865AC3F-78E2-43BA-A56B-7C465B8FCF11}" presName="circle2" presStyleLbl="node1" presStyleIdx="1" presStyleCnt="6"/>
      <dgm:spPr/>
    </dgm:pt>
    <dgm:pt modelId="{54F8D70D-FB57-4298-A600-D8F61B2A354A}" type="pres">
      <dgm:prSet presAssocID="{4865AC3F-78E2-43BA-A56B-7C465B8FCF11}" presName="rect2" presStyleLbl="alignAcc1" presStyleIdx="1" presStyleCnt="6" custScaleY="79546" custLinFactNeighborX="-461" custLinFactNeighborY="-4666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6"/>
      <dgm:spPr/>
    </dgm:pt>
    <dgm:pt modelId="{69684AB7-5B8D-45A5-BC2F-6AF80EB883EF}" type="pres">
      <dgm:prSet presAssocID="{D1B46980-6531-4606-95E6-44980827E919}" presName="circle3" presStyleLbl="node1" presStyleIdx="2" presStyleCnt="6"/>
      <dgm:spPr/>
    </dgm:pt>
    <dgm:pt modelId="{004736B2-18D3-4D6D-AA18-DF3F81E9E312}" type="pres">
      <dgm:prSet presAssocID="{D1B46980-6531-4606-95E6-44980827E919}" presName="rect3" presStyleLbl="alignAcc1" presStyleIdx="2" presStyleCnt="6" custScaleY="71528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6"/>
      <dgm:spPr/>
    </dgm:pt>
    <dgm:pt modelId="{0C4087F0-2DA9-4805-A823-C8C5404FEF67}" type="pres">
      <dgm:prSet presAssocID="{B651F6E3-6281-48DB-9319-2AEAFDAE7572}" presName="circle4" presStyleLbl="node1" presStyleIdx="3" presStyleCnt="6"/>
      <dgm:spPr/>
    </dgm:pt>
    <dgm:pt modelId="{7145B55B-1B24-4B93-A1D4-B8021E4AC78C}" type="pres">
      <dgm:prSet presAssocID="{B651F6E3-6281-48DB-9319-2AEAFDAE7572}" presName="rect4" presStyleLbl="alignAcc1" presStyleIdx="3" presStyleCnt="6" custScaleY="105702" custLinFactNeighborX="-461" custLinFactNeighborY="32419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6"/>
      <dgm:spPr/>
    </dgm:pt>
    <dgm:pt modelId="{19974A4C-782A-40F8-BDC1-A903A52CB5DC}" type="pres">
      <dgm:prSet presAssocID="{D8197B8C-B260-4A16-BDF4-0947B075E274}" presName="circle5" presStyleLbl="node1" presStyleIdx="4" presStyleCnt="6"/>
      <dgm:spPr/>
    </dgm:pt>
    <dgm:pt modelId="{0F7944D4-5DCA-4B9E-A896-D52854246E44}" type="pres">
      <dgm:prSet presAssocID="{D8197B8C-B260-4A16-BDF4-0947B075E274}" presName="rect5" presStyleLbl="alignAcc1" presStyleIdx="4" presStyleCnt="6" custScaleY="89844" custLinFactNeighborX="-461" custLinFactNeighborY="41880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6"/>
      <dgm:spPr/>
    </dgm:pt>
    <dgm:pt modelId="{EB210E99-FECE-49F2-86FD-20F903E541DE}" type="pres">
      <dgm:prSet presAssocID="{4C35D32F-0EAB-4CD7-82EE-45574DC2A586}" presName="circle6" presStyleLbl="node1" presStyleIdx="5" presStyleCnt="6"/>
      <dgm:spPr/>
    </dgm:pt>
    <dgm:pt modelId="{2463512F-938D-4E07-9D5C-7B2E99ABD39E}" type="pres">
      <dgm:prSet presAssocID="{4C35D32F-0EAB-4CD7-82EE-45574DC2A586}" presName="rect6" presStyleLbl="alignAcc1" presStyleIdx="5" presStyleCnt="6" custScaleY="136714" custLinFactY="66348" custLinFactNeighborX="-461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ECFACB-12CC-4C6E-AB9A-9F0614E2104A}" type="presOf" srcId="{D1B46980-6531-4606-95E6-44980827E919}" destId="{004736B2-18D3-4D6D-AA18-DF3F81E9E312}" srcOrd="0" destOrd="0" presId="urn:microsoft.com/office/officeart/2005/8/layout/target3"/>
    <dgm:cxn modelId="{DB89A94F-D620-460F-9D07-F5C7F792B57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BA1E089E-E54C-4080-8AD1-6983CCFC73AE}" type="presOf" srcId="{B651F6E3-6281-48DB-9319-2AEAFDAE7572}" destId="{7145B55B-1B24-4B93-A1D4-B8021E4AC78C}" srcOrd="0" destOrd="0" presId="urn:microsoft.com/office/officeart/2005/8/layout/target3"/>
    <dgm:cxn modelId="{BF7EAD9A-EAF2-4A9E-BE05-F039561614A6}" type="presOf" srcId="{D8197B8C-B260-4A16-BDF4-0947B075E274}" destId="{0F7944D4-5DCA-4B9E-A896-D52854246E44}" srcOrd="0" destOrd="0" presId="urn:microsoft.com/office/officeart/2005/8/layout/target3"/>
    <dgm:cxn modelId="{EE779E54-A9E2-4302-92C1-16009E5CC2B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38FC2D5-DB0E-4E19-9768-7B4E44559F62}" type="presOf" srcId="{4C35D32F-0EAB-4CD7-82EE-45574DC2A586}" destId="{A02C1AC3-4F1B-47BC-9A88-D00EAE61D85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1947C58A-A368-4AB3-B9DF-52CC50BDF7F0}" type="presOf" srcId="{4865AC3F-78E2-43BA-A56B-7C465B8FCF11}" destId="{54F8D70D-FB57-4298-A600-D8F61B2A354A}" srcOrd="0" destOrd="0" presId="urn:microsoft.com/office/officeart/2005/8/layout/target3"/>
    <dgm:cxn modelId="{B236C95E-3054-45C3-AACE-0F2A8FBD6105}" type="presOf" srcId="{4C35D32F-0EAB-4CD7-82EE-45574DC2A586}" destId="{2463512F-938D-4E07-9D5C-7B2E99ABD39E}" srcOrd="0" destOrd="0" presId="urn:microsoft.com/office/officeart/2005/8/layout/target3"/>
    <dgm:cxn modelId="{B1ABBB7B-FCAB-464A-85D9-337ACE3BF4C5}" type="presOf" srcId="{D8197B8C-B260-4A16-BDF4-0947B075E274}" destId="{5C0D1B75-263C-4468-B985-565C95B9422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53773C7-0E46-45B8-A8DE-4666B380BC64}" type="presOf" srcId="{757F3AB3-0718-4624-B441-E567A8F0AB56}" destId="{333A1088-737F-45CB-B68E-254E46348037}" srcOrd="0" destOrd="0" presId="urn:microsoft.com/office/officeart/2005/8/layout/target3"/>
    <dgm:cxn modelId="{574D9A60-6969-4A29-9DB7-501FF26EDC77}" type="presOf" srcId="{D1B46980-6531-4606-95E6-44980827E919}" destId="{2CDFEC33-8C2A-49C6-B23B-FA3577B1DCE9}" srcOrd="1" destOrd="0" presId="urn:microsoft.com/office/officeart/2005/8/layout/target3"/>
    <dgm:cxn modelId="{E915AA39-CE46-466D-A0EB-9C952CF8DE90}" type="presOf" srcId="{4865AC3F-78E2-43BA-A56B-7C465B8FCF11}" destId="{FC425D1D-3DF2-408E-A4F8-250CA94A450A}" srcOrd="1" destOrd="0" presId="urn:microsoft.com/office/officeart/2005/8/layout/target3"/>
    <dgm:cxn modelId="{5FAA2A7D-544E-46C5-9C76-A8F6734B894D}" type="presOf" srcId="{B651F6E3-6281-48DB-9319-2AEAFDAE7572}" destId="{70A198DD-41D2-4313-8B5B-1CF1BCF383FB}" srcOrd="1" destOrd="0" presId="urn:microsoft.com/office/officeart/2005/8/layout/target3"/>
    <dgm:cxn modelId="{49089A40-7A4B-441E-BC0B-984F6AD10992}" type="presParOf" srcId="{333A1088-737F-45CB-B68E-254E46348037}" destId="{F5ABB229-8D3B-4694-996A-96F23CF14429}" srcOrd="0" destOrd="0" presId="urn:microsoft.com/office/officeart/2005/8/layout/target3"/>
    <dgm:cxn modelId="{9E9248A7-1230-416A-BEBC-6F54D635756F}" type="presParOf" srcId="{333A1088-737F-45CB-B68E-254E46348037}" destId="{F41139FD-01EE-4571-8B17-4FB00FC51163}" srcOrd="1" destOrd="0" presId="urn:microsoft.com/office/officeart/2005/8/layout/target3"/>
    <dgm:cxn modelId="{F0712538-FAB2-401A-BCB9-BC4CC0FD7CB9}" type="presParOf" srcId="{333A1088-737F-45CB-B68E-254E46348037}" destId="{D005CE8C-CC26-4C3E-AC11-E15060ECD759}" srcOrd="2" destOrd="0" presId="urn:microsoft.com/office/officeart/2005/8/layout/target3"/>
    <dgm:cxn modelId="{BB64DC2C-FEEA-470E-A76D-D5B892275A1B}" type="presParOf" srcId="{333A1088-737F-45CB-B68E-254E46348037}" destId="{E2699407-A48D-4333-A645-7FA48F1FE3B7}" srcOrd="3" destOrd="0" presId="urn:microsoft.com/office/officeart/2005/8/layout/target3"/>
    <dgm:cxn modelId="{E075A1CC-82FA-42CE-9AA5-9DAAE5BEF133}" type="presParOf" srcId="{333A1088-737F-45CB-B68E-254E46348037}" destId="{D5EA2712-68D0-4098-BDE6-B295C6AB6119}" srcOrd="4" destOrd="0" presId="urn:microsoft.com/office/officeart/2005/8/layout/target3"/>
    <dgm:cxn modelId="{764FE7EC-9906-4BA6-9D2F-A05FE52D205F}" type="presParOf" srcId="{333A1088-737F-45CB-B68E-254E46348037}" destId="{54F8D70D-FB57-4298-A600-D8F61B2A354A}" srcOrd="5" destOrd="0" presId="urn:microsoft.com/office/officeart/2005/8/layout/target3"/>
    <dgm:cxn modelId="{88516A07-5B29-459D-81A6-CF5AEF0AF42C}" type="presParOf" srcId="{333A1088-737F-45CB-B68E-254E46348037}" destId="{C616B022-AA0C-4D3B-BDBF-093D86622E86}" srcOrd="6" destOrd="0" presId="urn:microsoft.com/office/officeart/2005/8/layout/target3"/>
    <dgm:cxn modelId="{E197280E-5282-4F17-B409-C99563E96B8A}" type="presParOf" srcId="{333A1088-737F-45CB-B68E-254E46348037}" destId="{69684AB7-5B8D-45A5-BC2F-6AF80EB883EF}" srcOrd="7" destOrd="0" presId="urn:microsoft.com/office/officeart/2005/8/layout/target3"/>
    <dgm:cxn modelId="{2F679E4C-0706-44B7-B9CC-F3C95247D946}" type="presParOf" srcId="{333A1088-737F-45CB-B68E-254E46348037}" destId="{004736B2-18D3-4D6D-AA18-DF3F81E9E312}" srcOrd="8" destOrd="0" presId="urn:microsoft.com/office/officeart/2005/8/layout/target3"/>
    <dgm:cxn modelId="{E350C356-BF66-4059-834A-2303E5E38B32}" type="presParOf" srcId="{333A1088-737F-45CB-B68E-254E46348037}" destId="{9CCAD005-8609-4003-9C1F-3AFC293FB9F9}" srcOrd="9" destOrd="0" presId="urn:microsoft.com/office/officeart/2005/8/layout/target3"/>
    <dgm:cxn modelId="{DCF90443-28AD-4A30-88C8-E2EBEEAF80AF}" type="presParOf" srcId="{333A1088-737F-45CB-B68E-254E46348037}" destId="{0C4087F0-2DA9-4805-A823-C8C5404FEF67}" srcOrd="10" destOrd="0" presId="urn:microsoft.com/office/officeart/2005/8/layout/target3"/>
    <dgm:cxn modelId="{DEDDA4D5-ADC9-4AF6-A32C-78FCEE8FAACD}" type="presParOf" srcId="{333A1088-737F-45CB-B68E-254E46348037}" destId="{7145B55B-1B24-4B93-A1D4-B8021E4AC78C}" srcOrd="11" destOrd="0" presId="urn:microsoft.com/office/officeart/2005/8/layout/target3"/>
    <dgm:cxn modelId="{744D45FB-58CC-400C-8EE8-EBA0FA616A3D}" type="presParOf" srcId="{333A1088-737F-45CB-B68E-254E46348037}" destId="{6919BCDB-3A39-4371-A415-42187620F612}" srcOrd="12" destOrd="0" presId="urn:microsoft.com/office/officeart/2005/8/layout/target3"/>
    <dgm:cxn modelId="{6EC812D7-E9A6-47A5-AC28-6969CCFA2E1F}" type="presParOf" srcId="{333A1088-737F-45CB-B68E-254E46348037}" destId="{19974A4C-782A-40F8-BDC1-A903A52CB5DC}" srcOrd="13" destOrd="0" presId="urn:microsoft.com/office/officeart/2005/8/layout/target3"/>
    <dgm:cxn modelId="{4949B8DB-F728-487C-97BA-D49B629896AD}" type="presParOf" srcId="{333A1088-737F-45CB-B68E-254E46348037}" destId="{0F7944D4-5DCA-4B9E-A896-D52854246E44}" srcOrd="14" destOrd="0" presId="urn:microsoft.com/office/officeart/2005/8/layout/target3"/>
    <dgm:cxn modelId="{42D85DC1-CE44-4CD7-BA6E-57BE7105F154}" type="presParOf" srcId="{333A1088-737F-45CB-B68E-254E46348037}" destId="{DFC55A8B-2DFD-41AE-A307-96A1D2E66396}" srcOrd="15" destOrd="0" presId="urn:microsoft.com/office/officeart/2005/8/layout/target3"/>
    <dgm:cxn modelId="{ACC4C0CC-7726-459C-B873-5B8596CA9ECF}" type="presParOf" srcId="{333A1088-737F-45CB-B68E-254E46348037}" destId="{EB210E99-FECE-49F2-86FD-20F903E541DE}" srcOrd="16" destOrd="0" presId="urn:microsoft.com/office/officeart/2005/8/layout/target3"/>
    <dgm:cxn modelId="{B0AC28AB-23FC-45B2-9B69-1D909A728437}" type="presParOf" srcId="{333A1088-737F-45CB-B68E-254E46348037}" destId="{2463512F-938D-4E07-9D5C-7B2E99ABD39E}" srcOrd="17" destOrd="0" presId="urn:microsoft.com/office/officeart/2005/8/layout/target3"/>
    <dgm:cxn modelId="{B8C151E4-0FFE-4A7D-A561-C51684F527D6}" type="presParOf" srcId="{333A1088-737F-45CB-B68E-254E46348037}" destId="{AED2198E-93D5-4001-81B4-73124B309672}" srcOrd="18" destOrd="0" presId="urn:microsoft.com/office/officeart/2005/8/layout/target3"/>
    <dgm:cxn modelId="{D7D6E685-0EA6-4287-9D12-BAEDBCD334DE}" type="presParOf" srcId="{333A1088-737F-45CB-B68E-254E46348037}" destId="{FC425D1D-3DF2-408E-A4F8-250CA94A450A}" srcOrd="19" destOrd="0" presId="urn:microsoft.com/office/officeart/2005/8/layout/target3"/>
    <dgm:cxn modelId="{091C0366-137D-4CC6-B79E-83351D27C656}" type="presParOf" srcId="{333A1088-737F-45CB-B68E-254E46348037}" destId="{2CDFEC33-8C2A-49C6-B23B-FA3577B1DCE9}" srcOrd="20" destOrd="0" presId="urn:microsoft.com/office/officeart/2005/8/layout/target3"/>
    <dgm:cxn modelId="{2FD1F580-282C-4CB7-ACAA-99129FB6F83C}" type="presParOf" srcId="{333A1088-737F-45CB-B68E-254E46348037}" destId="{70A198DD-41D2-4313-8B5B-1CF1BCF383FB}" srcOrd="21" destOrd="0" presId="urn:microsoft.com/office/officeart/2005/8/layout/target3"/>
    <dgm:cxn modelId="{2BF21434-0F1D-4C9A-B42B-CE83A64167EB}" type="presParOf" srcId="{333A1088-737F-45CB-B68E-254E46348037}" destId="{5C0D1B75-263C-4468-B985-565C95B9422B}" srcOrd="22" destOrd="0" presId="urn:microsoft.com/office/officeart/2005/8/layout/target3"/>
    <dgm:cxn modelId="{4DDCD84D-7EFA-4552-A6F5-82099F0F321B}" type="presParOf" srcId="{333A1088-737F-45CB-B68E-254E46348037}" destId="{A02C1AC3-4F1B-47BC-9A88-D00EAE61D85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799" cy="19557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reflection blurRad="63500" stA="35000" endPos="35000" dist="12700" dir="5400000" sy="-100000" rotWithShape="0"/>
        </a:effectLst>
        <a:scene3d>
          <a:camera prst="orthographicFront">
            <a:rot lat="0" lon="0" rev="0"/>
          </a:camera>
          <a:lightRig rig="balanced" dir="bl">
            <a:rot lat="0" lon="0" rev="7800000"/>
          </a:lightRig>
        </a:scene3d>
        <a:sp3d prstMaterial="translucent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43829" y="0"/>
          <a:ext cx="7390525" cy="1955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943829" y="0"/>
        <a:ext cx="7390525" cy="244475"/>
      </dsp:txXfrm>
    </dsp:sp>
    <dsp:sp modelId="{D5EA2712-68D0-4098-BDE6-B295C6AB6119}">
      <dsp:nvSpPr>
        <dsp:cNvPr id="0" name=""/>
        <dsp:cNvSpPr/>
      </dsp:nvSpPr>
      <dsp:spPr>
        <a:xfrm>
          <a:off x="171132" y="244475"/>
          <a:ext cx="1613534" cy="16135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reflection blurRad="63500" stA="35000" endPos="35000" dist="12700" dir="5400000" sy="-100000" rotWithShape="0"/>
        </a:effectLst>
        <a:scene3d>
          <a:camera prst="orthographicFront">
            <a:rot lat="0" lon="0" rev="0"/>
          </a:camera>
          <a:lightRig rig="balanced" dir="bl">
            <a:rot lat="0" lon="0" rev="7800000"/>
          </a:lightRig>
        </a:scene3d>
        <a:sp3d prstMaterial="translucent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43829" y="334204"/>
          <a:ext cx="7390525" cy="12835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prosinec 2011</a:t>
          </a:r>
          <a:endParaRPr lang="cs-CZ" sz="2000" kern="1200" dirty="0"/>
        </a:p>
      </dsp:txBody>
      <dsp:txXfrm>
        <a:off x="943829" y="334204"/>
        <a:ext cx="7390525" cy="194470"/>
      </dsp:txXfrm>
    </dsp:sp>
    <dsp:sp modelId="{69684AB7-5B8D-45A5-BC2F-6AF80EB883EF}">
      <dsp:nvSpPr>
        <dsp:cNvPr id="0" name=""/>
        <dsp:cNvSpPr/>
      </dsp:nvSpPr>
      <dsp:spPr>
        <a:xfrm>
          <a:off x="342265" y="488951"/>
          <a:ext cx="1271268" cy="12712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reflection blurRad="63500" stA="35000" endPos="35000" dist="12700" dir="5400000" sy="-100000" rotWithShape="0"/>
        </a:effectLst>
        <a:scene3d>
          <a:camera prst="orthographicFront">
            <a:rot lat="0" lon="0" rev="0"/>
          </a:camera>
          <a:lightRig rig="balanced" dir="bl">
            <a:rot lat="0" lon="0" rev="7800000"/>
          </a:lightRig>
        </a:scene3d>
        <a:sp3d prstMaterial="translucent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899" y="669929"/>
          <a:ext cx="7390525" cy="909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Veronika Jakubcová</a:t>
          </a:r>
          <a:endParaRPr lang="cs-CZ" sz="2000" kern="1200" dirty="0"/>
        </a:p>
      </dsp:txBody>
      <dsp:txXfrm>
        <a:off x="977899" y="669929"/>
        <a:ext cx="7390525" cy="174867"/>
      </dsp:txXfrm>
    </dsp:sp>
    <dsp:sp modelId="{0C4087F0-2DA9-4805-A823-C8C5404FEF67}">
      <dsp:nvSpPr>
        <dsp:cNvPr id="0" name=""/>
        <dsp:cNvSpPr/>
      </dsp:nvSpPr>
      <dsp:spPr>
        <a:xfrm>
          <a:off x="513397" y="733424"/>
          <a:ext cx="929005" cy="929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reflection blurRad="63500" stA="35000" endPos="35000" dist="12700" dir="5400000" sy="-100000" rotWithShape="0"/>
        </a:effectLst>
        <a:scene3d>
          <a:camera prst="orthographicFront">
            <a:rot lat="0" lon="0" rev="0"/>
          </a:camera>
          <a:lightRig rig="balanced" dir="bl">
            <a:rot lat="0" lon="0" rev="7800000"/>
          </a:lightRig>
        </a:scene3d>
        <a:sp3d prstMaterial="translucent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43829" y="973823"/>
          <a:ext cx="7390525" cy="9819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VY_32_INOVACE_14_Orientace v čase</a:t>
          </a:r>
          <a:endParaRPr lang="cs-CZ" sz="2000" kern="1200" dirty="0"/>
        </a:p>
      </dsp:txBody>
      <dsp:txXfrm>
        <a:off x="943829" y="973823"/>
        <a:ext cx="7390525" cy="258415"/>
      </dsp:txXfrm>
    </dsp:sp>
    <dsp:sp modelId="{19974A4C-782A-40F8-BDC1-A903A52CB5DC}">
      <dsp:nvSpPr>
        <dsp:cNvPr id="0" name=""/>
        <dsp:cNvSpPr/>
      </dsp:nvSpPr>
      <dsp:spPr>
        <a:xfrm>
          <a:off x="684530" y="977900"/>
          <a:ext cx="586739" cy="5867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reflection blurRad="63500" stA="35000" endPos="35000" dist="12700" dir="5400000" sy="-100000" rotWithShape="0"/>
        </a:effectLst>
        <a:scene3d>
          <a:camera prst="orthographicFront">
            <a:rot lat="0" lon="0" rev="0"/>
          </a:camera>
          <a:lightRig rig="balanced" dir="bl">
            <a:rot lat="0" lon="0" rev="7800000"/>
          </a:lightRig>
        </a:scene3d>
        <a:sp3d prstMaterial="translucent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43829" y="1253421"/>
          <a:ext cx="7390525" cy="527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Prvouka pro 3. ročník</a:t>
          </a:r>
          <a:endParaRPr lang="cs-CZ" sz="2000" kern="1200" dirty="0"/>
        </a:p>
      </dsp:txBody>
      <dsp:txXfrm>
        <a:off x="943829" y="1253421"/>
        <a:ext cx="7390525" cy="219646"/>
      </dsp:txXfrm>
    </dsp:sp>
    <dsp:sp modelId="{EB210E99-FECE-49F2-86FD-20F903E541DE}">
      <dsp:nvSpPr>
        <dsp:cNvPr id="0" name=""/>
        <dsp:cNvSpPr/>
      </dsp:nvSpPr>
      <dsp:spPr>
        <a:xfrm>
          <a:off x="855663" y="1222376"/>
          <a:ext cx="244473" cy="2444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reflection blurRad="63500" stA="35000" endPos="35000" dist="12700" dir="5400000" sy="-100000" rotWithShape="0"/>
        </a:effectLst>
        <a:scene3d>
          <a:camera prst="orthographicFront">
            <a:rot lat="0" lon="0" rev="0"/>
          </a:camera>
          <a:lightRig rig="balanced" dir="bl">
            <a:rot lat="0" lon="0" rev="7800000"/>
          </a:lightRig>
        </a:scene3d>
        <a:sp3d prstMaterial="translucent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43829" y="1584175"/>
          <a:ext cx="7390525" cy="3342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CZ.1.07/1.4.00/21.0026</a:t>
          </a:r>
          <a:endParaRPr lang="cs-CZ" sz="2000" kern="1200" dirty="0"/>
        </a:p>
      </dsp:txBody>
      <dsp:txXfrm>
        <a:off x="943829" y="1584175"/>
        <a:ext cx="7390525" cy="33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C9997-ED89-44EC-BEA4-FC537AF850B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47A14-3135-4133-88A6-083B888EDD28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e/e0/Irish_spinning_wheel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emf"/><Relationship Id="rId4" Type="http://schemas.openxmlformats.org/officeDocument/2006/relationships/image" Target="../media/image2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2.emf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16116478"/>
              </p:ext>
            </p:extLst>
          </p:nvPr>
        </p:nvGraphicFramePr>
        <p:xfrm>
          <a:off x="387787" y="1052736"/>
          <a:ext cx="8368426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88" y="3933056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4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2708920"/>
            <a:ext cx="5702488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ORIENTACE V ČASE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60942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437731"/>
            <a:ext cx="5976664" cy="138499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klikneš na správnou odpověď, přiletí ti šťastný </a:t>
            </a:r>
            <a:r>
              <a:rPr lang="cs-CZ" sz="2800" dirty="0" err="1" smtClean="0"/>
              <a:t>smajlík</a:t>
            </a:r>
            <a:r>
              <a:rPr lang="cs-CZ" sz="2800" dirty="0" smtClean="0"/>
              <a:t>, když odpovíš špatně, přiletí čertík.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125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052736"/>
            <a:ext cx="309634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Jak plyne čas?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76871"/>
            <a:ext cx="3384376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každému stejně a nedá se zastavit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3573016"/>
            <a:ext cx="3600400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starším lidem rychleji než dětem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1794" y="5228374"/>
            <a:ext cx="2160240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kdykoliv ho můžeme zastavit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018" y="2028409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182" y="1045597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260648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82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9.43789E-6 C -0.00122 -0.00047 -0.0026 -0.00047 -0.00399 -0.00116 C -0.10399 -0.04974 -0.21684 -0.00116 -0.32361 -9.43789E-6 C -0.34184 0.00508 -0.36007 0.0067 -0.37865 0.0111 C -0.42726 0.0229 -0.47517 0.03955 -0.52431 0.04487 C -0.53889 0.04811 -0.55347 0.05181 -0.56823 0.05343 C -0.58785 0.05875 -0.60729 0.06708 -0.62726 0.06962 C -0.64444 0.07587 -0.66059 0.0872 -0.67674 0.09715 C -0.70677 0.11566 -0.73941 0.12583 -0.76372 0.15822 C -0.77413 0.1721 -0.78403 0.18852 -0.79167 0.20541 C -0.79792 0.21929 -0.80191 0.23455 -0.80938 0.24774 C -0.8125 0.26023 -0.81754 0.27133 -0.82066 0.28383 C -0.82205 0.29956 -0.82396 0.31552 -0.82622 0.33125 C -0.82483 0.36317 -0.82587 0.40689 -0.81788 0.44089 C -0.78854 0.56581 -0.70139 0.64191 -0.62535 0.71339 C -0.58004 0.75595 -0.53368 0.7999 -0.4776 0.80939 C -0.38073 0.80777 -0.4309 0.81725 -0.33646 0.7807 C -0.28976 0.76266 -0.24306 0.74415 -0.19635 0.72588 C -0.15156 0.70853 -0.09826 0.69673 -0.05521 0.6699 C -0.04583 0.66412 -0.03629 0.65903 -0.02726 0.65255 C -0.01944 0.647 -0.0125 0.63913 -0.00469 0.63381 C 0.00347 0.62826 0.01285 0.62664 0.02049 0.62017 C 0.06233 0.58501 0.08889 0.53805 0.10087 0.47443 C 0.10469 0.43303 0.10764 0.39764 0.10365 0.35484 C 0.10243 0.34281 0.08958 0.30904 0.08681 0.30002 C 0.06823 0.24126 0.04601 0.19014 0.0158 0.14064 C -0.00451 0.10733 -0.02778 0.08952 -0.05712 0.07217 C -0.06181 0.06939 -0.06719 0.07008 -0.07205 0.06847 C -0.08142 0.06546 -0.1 0.05852 -0.1 0.05852 C -0.12986 0.06014 -0.1599 0.06014 -0.18976 0.06338 C -0.21597 0.06615 -0.2401 0.08512 -0.26563 0.09345 C -0.30208 0.10525 -0.34028 0.11566 -0.37483 0.13694 C -0.45174 0.18436 -0.51597 0.25977 -0.55052 0.36363 C -0.55938 0.42655 -0.56233 0.46009 -0.55799 0.53411 C -0.55781 0.54013 -0.55399 0.54499 -0.55156 0.55031 C -0.5349 0.58662 -0.53264 0.59657 -0.50938 0.62132 C -0.43819 0.6972 -0.34566 0.71963 -0.25816 0.73467 C -0.18976 0.7312 -0.13281 0.743 -0.07396 0.70113 C -0.06528 0.69488 -0.03819 0.67985 -0.03004 0.66111 C -0.02396 0.64723 -0.01406 0.61762 -0.01406 0.61762 C 0.00868 0.44714 -0.03733 0.30858 -0.12431 0.18667 C -0.1684 0.12491 -0.20938 0.08096 -0.27309 0.07101 C -0.34774 0.08258 -0.36823 0.08651 -0.43281 0.11195 C -0.47969 0.13046 -0.53854 0.14526 -0.56927 0.20286 C -0.57726 0.2179 -0.58142 0.2371 -0.58611 0.25399 C -0.59184 0.29956 -0.59653 0.32292 -0.58976 0.37612 C -0.58542 0.41082 -0.54323 0.46264 -0.52431 0.48322 C -0.47257 0.53967 -0.40556 0.57552 -0.34028 0.59403 C -0.31129 0.60212 -0.26458 0.60259 -0.23559 0.60397 C -0.16875 0.60097 -0.12379 0.60883 -0.06736 0.5628 C -0.04792 0.52995 -0.0408 0.50196 -0.03559 0.46079 C -0.03785 0.39856 -0.03177 0.34813 -0.05052 0.29377 C -0.08333 0.19893 -0.15608 0.14203 -0.23177 0.13809 C -0.30955 0.1263 -0.42031 0.11496 -0.47951 0.20286 C -0.49514 0.226 -0.50139 0.24843 -0.51319 0.27758 C -0.51858 0.291 -0.52118 0.31413 -0.52344 0.32986 C -0.52049 0.36039 -0.52083 0.3974 -0.50851 0.42586 C -0.48993 0.46842 -0.46094 0.49664 -0.43021 0.52047 C -0.4033 0.54105 -0.37726 0.56025 -0.34601 0.5628 C -0.3224 0.56673 -0.31771 0.56881 -0.28611 0.56164 C -0.28333 0.56095 -0.27014 0.54522 -0.26823 0.5429 C -0.25017 0.51908 -0.2441 0.49039 -0.23559 0.4594 C -0.23403 0.41938 -0.23299 0.40226 -0.23663 0.35114 C -0.23733 0.33981 -0.24531 0.31968 -0.24965 0.30996 C -0.25504 0.29747 -0.26372 0.27758 -0.27309 0.26902 C -0.29618 0.24751 -0.3224 0.24381 -0.34983 0.24149 C -0.36736 0.24311 -0.38542 0.24358 -0.40313 0.24658 C -0.40434 0.24681 -0.41198 0.25514 -0.41319 0.25653 C -0.4158 0.25977 -0.42066 0.26648 -0.42066 0.26648 C -0.42153 0.26995 -0.42448 0.27272 -0.42431 0.27642 C -0.42431 0.28614 -0.42344 0.29609 -0.42066 0.30511 C -0.4191 0.30996 -0.41545 0.3132 -0.41215 0.31621 C -0.39844 0.32916 -0.38351 0.33564 -0.36736 0.34119 C -0.35191 0.34004 -0.35035 0.34466 -0.34392 0.33125 C -0.34514 0.3058 -0.34462 0.28012 -0.34774 0.25514 C -0.34844 0.25005 -0.35243 0.24658 -0.35521 0.24288 C -0.36684 0.22738 -0.37604 0.22785 -0.3908 0.22276 C -0.42014 0.22461 -0.43438 0.21975 -0.45434 0.24519 C -0.45556 0.2526 -0.45764 0.25907 -0.45434 0.26648 C -0.44601 0.28429 -0.43038 0.29146 -0.41597 0.29516 C -0.40781 0.2947 -0.39965 0.29539 -0.39167 0.29377 C -0.38403 0.29215 -0.37517 0.27318 -0.36927 0.26532 C -0.36754 0.25306 -0.36441 0.24612 -0.37483 0.24149 C -0.3908 0.24358 -0.3967 0.24196 -0.40573 0.25769 C -0.40747 0.26509 -0.41129 0.27712 -0.40382 0.28012 C -0.40017 0.27897 -0.39601 0.27874 -0.39254 0.27642 C -0.38142 0.26925 -0.39965 0.27897 -0.38611 0.27133 C -0.38299 0.26948 -0.37986 0.26786 -0.37674 0.26648 C -0.37604 0.26601 -0.37396 0.26532 -0.37396 0.26532 " pathEditMode="relative" ptsTypes="ffffffffffffffffffffffffffffffffffffffffffffffffffffffffffffffffffffffffffffffffffffffffA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21305E-6 C -0.01024 -0.06639 -0.06076 -0.08675 -0.10278 -0.10965 C -0.1118 -0.1145 -0.13975 -0.12515 -0.14948 -0.12723 C -0.1585 -0.12931 -0.16753 -0.12931 -0.17656 -0.13093 C -0.22951 -0.14088 -0.17396 -0.13463 -0.22812 -0.13949 C -0.27465 -0.15013 -0.32014 -0.16077 -0.36736 -0.16331 C -0.39965 -0.16216 -0.43212 -0.16354 -0.46441 -0.15961 C -0.47031 -0.15892 -0.47482 -0.15221 -0.48038 -0.14943 C -0.48611 -0.14666 -0.49236 -0.14596 -0.49809 -0.14342 C -0.50625 -0.13972 -0.51441 -0.13532 -0.52239 -0.13093 C -0.60295 -0.08721 -0.65 -0.02452 -0.69913 0.07078 C -0.70347 0.09461 -0.70573 0.11311 -0.70833 0.13694 C -0.70642 0.15475 -0.7059 0.1728 -0.70278 0.19038 C -0.69896 0.21166 -0.68403 0.23872 -0.67378 0.25515 C -0.66632 0.26717 -0.65833 0.27851 -0.65052 0.29008 C -0.62951 0.32153 -0.64028 0.29748 -0.62708 0.31367 C -0.59791 0.34976 -0.5625 0.37404 -0.52239 0.37705 C -0.43385 0.39163 -0.42517 0.38422 -0.29062 0.37705 C -0.26666 0.35831 -0.24514 0.34073 -0.22812 0.31113 C -0.22535 0.30048 -0.22239 0.291 -0.22048 0.28013 C -0.21736 0.23433 -0.21753 0.24427 -0.22239 0.15799 C -0.22309 0.14643 -0.23107 0.1381 -0.23732 0.1307 C -0.26719 0.09553 -0.30607 0.0953 -0.34392 0.09322 C -0.37048 0.09415 -0.39705 0.09183 -0.42344 0.09553 C -0.43594 0.09739 -0.44774 0.10456 -0.45989 0.10941 C -0.50972 0.12884 -0.55295 0.15822 -0.59913 0.19038 C -0.62969 0.21189 -0.65521 0.23386 -0.671 0.27643 C -0.67743 0.31529 -0.67517 0.29863 -0.67847 0.32616 C -0.67778 0.35114 -0.67969 0.37682 -0.67656 0.4018 C -0.67083 0.44691 -0.61788 0.49919 -0.58975 0.51908 C -0.47986 0.59542 -0.34861 0.60352 -0.22708 0.61254 C -0.16736 0.60953 -0.04357 0.62757 0.00469 0.54892 C 0.0184 0.49364 -5.55556E-7 0.44483 -0.02048 0.3981 C -0.04948 0.33264 -0.08073 0.2681 -0.12708 0.22137 C -0.14653 0.20194 -0.16962 0.1802 -0.1934 0.17141 C -0.21007 0.16562 -0.24392 0.15799 -0.24392 0.15799 C -0.28038 0.15845 -0.31701 0.15568 -0.3533 0.15938 C -0.37066 0.16123 -0.42847 0.1839 -0.44583 0.19176 C -0.53472 0.23155 -0.59305 0.27967 -0.63732 0.38816 C -0.64635 0.44298 -0.65087 0.486 -0.64114 0.54522 C -0.63889 0.5591 -0.63038 0.5702 -0.6243 0.58246 C -0.58298 0.66643 -0.51406 0.69049 -0.44305 0.69974 C -0.3967 0.69651 -0.35 0.69697 -0.30382 0.68957 C -0.2526 0.68124 -0.19653 0.64353 -0.15139 0.61254 C -0.12673 0.59542 -0.09219 0.57252 -0.07291 0.54407 C -0.06423 0.53134 -0.05052 0.50173 -0.05052 0.50173 C -0.04896 0.49526 -0.0467 0.48947 -0.04583 0.483 C -0.04271 0.46102 -0.03837 0.41707 -0.03837 0.41707 C -0.04184 0.37104 -0.04253 0.32431 -0.04861 0.27874 C -0.05069 0.26232 -0.05781 0.24797 -0.06267 0.23248 C -0.07378 0.19824 -0.07812 0.18297 -0.09531 0.15429 C -0.13264 0.09183 -0.18611 0.06569 -0.24201 0.04719 C -0.2809 0.04973 -0.31337 0.04488 -0.34861 0.06222 C -0.37239 0.07379 -0.38229 0.08536 -0.40382 0.10201 C -0.47725 0.15845 -0.53003 0.23248 -0.571 0.33079 C -0.58038 0.3833 -0.5875 0.41753 -0.57482 0.47559 C -0.56979 0.4985 -0.53455 0.53759 -0.52344 0.54892 C -0.45416 0.61832 -0.37135 0.64053 -0.28698 0.64492 C -0.18472 0.63937 -0.10017 0.64654 -0.0066 0.60259 C 0.00695 0.59611 0.02917 0.58246 0.03837 0.56512 C 0.04879 0.54522 0.05243 0.51931 0.05695 0.49664 C 0.06233 0.43118 0.06337 0.43419 0.05521 0.33495 C 0.05243 0.30187 0.02188 0.24612 0.00365 0.21652 C -0.00764 0.19824 -0.02222 0.18297 -0.03923 0.17557 C -0.05364 0.16933 -0.08316 0.15938 -0.08316 0.15938 C -0.11649 0.16123 -0.15 0.1603 -0.18316 0.16539 C -0.1908 0.16655 -0.23854 0.19084 -0.24392 0.19408 C -0.29184 0.22207 -0.32812 0.26232 -0.35243 0.32339 C -0.36059 0.36641 -0.36666 0.40897 -0.35243 0.45293 C -0.34514 0.47583 -0.33038 0.49341 -0.31597 0.50914 C -0.24253 0.58848 -0.17795 0.61184 -0.0842 0.61739 C -0.05677 0.61369 -0.02899 0.61277 -0.00191 0.60629 C 0.03837 0.59611 0.08125 0.55725 0.09531 0.50543 C 0.10122 0.45732 0.10261 0.45986 0.08976 0.38445 C 0.08768 0.37219 0.08073 0.36202 0.0757 0.35091 C 0.05452 0.30419 0.02795 0.25538 -0.00746 0.22507 C -0.04184 0.19616 -0.08854 0.18436 -0.12812 0.17788 C -0.1401 0.17881 -0.18021 0.17927 -0.19722 0.19038 C -0.27465 0.23988 -0.32378 0.32524 -0.36441 0.42447 C -0.37048 0.43928 -0.38785 0.47953 -0.39253 0.49803 C -0.39774 0.51839 -0.40555 0.56003 -0.40555 0.56003 C -0.40347 0.58593 -0.40347 0.61207 -0.39913 0.63752 C -0.39722 0.64885 -0.39132 0.65811 -0.38698 0.66828 C -0.36944 0.709 -0.34323 0.73167 -0.31128 0.74832 C -0.27205 0.74462 -0.23246 0.74346 -0.1934 0.73699 C -0.1842 0.7356 -0.17587 0.72935 -0.16736 0.72473 C -0.14514 0.71247 -0.11719 0.69604 -0.10278 0.66828 C -0.09791 0.65903 -0.09965 0.65695 -0.09635 0.64608 C -0.08871 0.62133 -0.08541 0.59796 -0.07951 0.57275 C -0.07448 0.55077 -0.06962 0.53481 -0.06632 0.51284 C -0.06788 0.50243 -0.06805 0.49156 -0.071 0.48184 C -0.07552 0.46657 -0.1066 0.4601 -0.11597 0.45825 C -0.15295 0.46218 -0.19028 0.46333 -0.22708 0.47027 C -0.26076 0.47698 -0.30087 0.53967 -0.31597 0.57761 C -0.31771 0.58964 -0.32274 0.60143 -0.32239 0.61369 C -0.3217 0.63775 -0.32014 0.6625 -0.31597 0.68587 C -0.31528 0.69049 -0.31076 0.69142 -0.30833 0.69466 C -0.2941 0.712 -0.28021 0.71802 -0.26076 0.71964 C -0.23802 0.71918 -0.21528 0.72056 -0.19253 0.71848 C -0.16562 0.71571 -0.14444 0.69697 -0.12239 0.67985 C -0.11996 0.67453 -0.11736 0.66898 -0.11493 0.66366 C -0.11215 0.65788 -0.10833 0.64492 -0.10833 0.64492 C -0.1033 0.60884 -0.09844 0.57321 -0.12812 0.56003 C -0.16614 0.56327 -0.15538 0.55887 -0.17847 0.57506 C -0.18073 0.57946 -0.18281 0.58385 -0.1842 0.58871 C -0.18298 0.59472 -0.18316 0.60143 -0.18038 0.60629 C -0.1783 0.60999 -0.17413 0.61022 -0.171 0.61254 C -0.16267 0.61809 -0.15712 0.61878 -0.14774 0.6211 C -0.12066 0.61716 -0.11614 0.62318 -0.10469 0.59981 C -0.10434 0.59611 -0.10382 0.59241 -0.10382 0.58871 C -0.10382 0.55702 -0.10208 0.55818 -0.12153 0.55517 C -0.14253 0.54684 -0.16423 0.54985 -0.18594 0.55517 C -0.19028 0.56095 -0.18941 0.5672 -0.18594 0.57391 C -0.1875 0.57553 -0.18889 0.57761 -0.19062 0.57876 C -0.19201 0.58015 -0.19392 0.58015 -0.19531 0.58131 C -0.19861 0.58408 -0.2066 0.59519 -0.21128 0.59519 " pathEditMode="relative" ptsTypes="fffffffffffffffffffffffffffffffffffffffffffffffffffffffffffffffffffffffffffffffffffffffffffffffffffffffffffffffffffA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3889E-18 8.30442E-6 C -0.02969 -0.01827 -0.05955 -0.03562 -0.08889 -0.05482 C -0.09323 -0.05759 -0.0967 -0.06291 -0.10104 -0.06592 C -0.14618 -0.09715 -0.12882 -0.07934 -0.17951 -0.11195 C -0.19323 -0.12074 -0.20903 -0.13162 -0.22344 -0.13809 C -0.26962 -0.15868 -0.31701 -0.16655 -0.36545 -0.16932 C -0.39323 -0.1684 -0.42118 -0.1714 -0.44861 -0.16678 C -0.46024 -0.1647 -0.47049 -0.15521 -0.48142 -0.14943 C -0.52066 -0.12861 -0.54774 -0.09437 -0.57292 -0.05112 C -0.58767 -0.02567 -0.60017 -0.00254 -0.60469 0.02985 C -0.60226 0.0576 -0.60174 0.08606 -0.59722 0.11335 C -0.5901 0.1573 -0.55642 0.20403 -0.5375 0.23526 C -0.51962 0.26487 -0.46806 0.3028 -0.45521 0.31391 C -0.40781 0.35531 -0.35816 0.37266 -0.30295 0.38238 C -0.26597 0.3803 -0.22917 0.37983 -0.19253 0.37613 C -0.15764 0.37266 -0.12326 0.34907 -0.09253 0.32871 C -0.04132 0.29471 0.00278 0.26741 0.03368 0.20172 C 0.03767 0.18252 0.04253 0.16632 0.0401 0.14574 C 0.03594 0.10965 0.03177 0.07333 0.02326 0.03864 C 0.01267 -0.00532 -0.02465 -0.0458 -0.05139 -0.07101 C -0.12066 -0.13624 -0.19861 -0.15058 -0.28142 -0.15567 C -0.32795 -0.15267 -0.37431 -0.15174 -0.42066 -0.14688 C -0.48507 -0.14018 -0.53993 -0.10409 -0.59531 -0.06338 C -0.60434 -0.05667 -0.65 0.00556 -0.66181 0.02985 C -0.67135 0.04951 -0.68785 0.09091 -0.68785 0.09091 C -0.69288 0.1189 -0.69705 0.14597 -0.7 0.17442 C -0.69757 0.20634 -0.69688 0.2385 -0.69253 0.27019 C -0.68958 0.29263 -0.66667 0.31877 -0.65521 0.33241 C -0.6099 0.38631 -0.55451 0.40366 -0.49531 0.40852 C -0.41493 0.40713 -0.32795 0.42818 -0.25799 0.36248 C -0.24167 0.34699 -0.22274 0.33149 -0.21215 0.30766 C -0.20313 0.28731 -0.18889 0.24405 -0.18889 0.24405 C -0.18108 0.17789 -0.18003 0.19293 -0.19358 0.09716 C -0.20035 0.04858 -0.225 0.00579 -0.24774 -0.03122 C -0.29757 -0.11288 -0.36701 -0.1566 -0.44306 -0.17557 C -0.48073 -0.17395 -0.51858 -0.17603 -0.55625 -0.17048 C -0.58941 -0.16562 -0.62882 -0.1256 -0.65521 -0.10085 C -0.71163 -0.04788 -0.74618 -0.00832 -0.78316 0.06593 C -0.79722 0.15175 -0.80538 0.15592 -0.7842 0.27158 C -0.77448 0.32409 -0.71632 0.40158 -0.68889 0.43558 C -0.5625 0.59334 -0.4125 0.76614 -0.23281 0.78441 C -0.2191 0.78279 -0.20521 0.78279 -0.19167 0.77956 C -0.18854 0.77886 -0.17188 0.76406 -0.17014 0.76221 C -0.14549 0.7363 -0.12674 0.70021 -0.1066 0.66875 C -0.06615 0.60583 -0.02413 0.54893 -6.93889E-18 0.4719 C 0.00885 0.41222 0.01233 0.37058 0.00469 0.30627 C 0.00087 0.27435 -0.01632 0.21768 -0.02899 0.19061 C -0.06823 0.10664 -0.11042 0.03008 -0.18038 -0.01249 C -0.21806 -0.03539 -0.26302 -0.06708 -0.30469 -0.07726 C -0.32344 -0.08188 -0.36076 -0.0909 -0.36076 -0.0909 C -0.39253 -0.08928 -0.42448 -0.09067 -0.45608 -0.08581 C -0.48698 -0.08119 -0.53646 -0.0451 -0.56267 -0.02243 C -0.60625 0.01504 -0.65 0.05737 -0.67483 0.11937 C -0.69028 0.15823 -0.69792 0.20357 -0.7066 0.24544 C -0.70278 0.28268 -0.7033 0.32131 -0.69531 0.3574 C -0.68698 0.3951 -0.62604 0.46288 -0.60278 0.4793 C -0.54948 0.5177 -0.49271 0.55217 -0.43281 0.56905 C -0.39826 0.57854 -0.33229 0.58247 -0.29913 0.58525 C -0.21285 0.58062 -0.12726 0.5864 -0.04583 0.5443 C 0.00972 0.51562 0.06892 0.49457 0.09149 0.41592 C 0.08437 0.34213 0.08663 0.31252 0.06354 0.24775 C 0.05035 0.21074 0.01979 0.16239 -6.93889E-18 0.13325 C -0.09896 -0.01249 -0.2283 -0.09484 -0.37396 -0.10825 C -0.39757 -0.10455 -0.4217 -0.10386 -0.44497 -0.09715 C -0.47431 -0.08882 -0.50781 -0.04441 -0.52813 -0.01873 C -0.57552 0.04118 -0.61493 0.09415 -0.64115 0.17442 C -0.64149 0.18645 -0.64358 0.22878 -0.64115 0.23665 C -0.63715 0.2496 -0.59844 0.28892 -0.59358 0.29263 C -0.54444 0.3301 -0.48663 0.3375 -0.43177 0.34629 C -0.35885 0.34305 -0.28594 0.34143 -0.21319 0.33611 C -0.14444 0.33149 -0.15816 0.32964 -0.1 0.30396 C -0.05729 0.28499 -0.05521 0.29008 -0.04392 0.23156 C -0.0474 0.20218 -0.04688 0.17141 -0.05417 0.14319 C -0.07014 0.0812 -0.14427 0.00972 -0.18316 -0.02359 C -0.27899 -0.10594 -0.37656 -0.14503 -0.48889 -0.16192 C -0.50938 -0.15938 -0.53021 -0.15914 -0.55052 -0.15429 C -0.57066 -0.14943 -0.59236 -0.11681 -0.60469 -0.09715 C -0.65156 -0.02243 -0.66563 0.04488 -0.6776 0.13833 C -0.67378 0.16332 -0.67222 0.18899 -0.66632 0.21305 C -0.65677 0.25168 -0.61042 0.27805 -0.58698 0.29008 C -0.52396 0.32223 -0.46024 0.32409 -0.39358 0.3301 C -0.32222 0.32501 -0.25104 0.32154 -0.17951 0.31506 C -0.1099 0.30859 -0.10781 0.30003 -0.03559 0.26764 C -0.0125 0.25723 -0.00156 0.24682 0.01024 0.22045 C 0.01181 0.19663 0.01337 0.17673 0.00937 0.15059 C 0.00677 0.13348 -0.01181 0.10595 -0.02153 0.09716 C -0.09427 0.03123 -0.15625 0.01944 -0.24306 0.01134 C -0.33281 0.01782 -0.38299 0.01342 -0.4599 0.06593 C -0.47153 0.0738 -0.49288 0.09022 -0.50191 0.10826 C -0.50642 0.11705 -0.51302 0.13741 -0.51684 0.14828 C -0.51563 0.16285 -0.51649 0.17789 -0.51319 0.19177 C -0.50833 0.21259 -0.47899 0.24012 -0.46736 0.24914 C -0.40035 0.30165 -0.31753 0.31067 -0.24201 0.32015 C -0.18819 0.31807 -0.1342 0.31784 -0.08038 0.31391 C -0.07031 0.31321 -0.06024 0.30997 -0.05052 0.30627 C -0.04549 0.30442 -0.04097 0.30118 -0.03646 0.29771 C -0.03333 0.2954 -0.02813 0.28892 -0.02813 0.28892 C -0.02847 0.27944 -0.02622 0.26903 -0.02899 0.26024 C -0.04271 0.21513 -0.07899 0.1964 -0.11024 0.18182 C -0.1283 0.18344 -0.14653 0.18414 -0.16458 0.18691 C -0.17274 0.18807 -0.18021 0.19617 -0.18594 0.2031 C -0.20313 0.22392 -0.21215 0.2385 -0.22066 0.26649 C -0.21997 0.27366 -0.22031 0.28083 -0.21875 0.28777 C -0.21823 0.29054 -0.21181 0.2954 -0.21024 0.29633 C -0.20122 0.30188 -0.19201 0.30419 -0.18229 0.30627 C -0.09948 0.30003 -0.05434 0.31298 0.01024 0.27389 C 0.01493 0.26764 0.01962 0.26163 0.02431 0.25538 C 0.03906 0.23595 0.01215 0.18876 0.00087 0.17812 C -0.03594 0.14342 -0.08125 0.13857 -0.12431 0.12954 C -0.14115 0.13001 -0.15816 0.12839 -0.17483 0.1307 C -0.18194 0.13163 -0.18854 0.13625 -0.19531 0.13949 C -0.22153 0.15152 -0.23819 0.16887 -0.25052 0.20172 C -0.25 0.20889 -0.25139 0.21698 -0.24861 0.223 C -0.24705 0.2267 -0.24253 0.22577 -0.23924 0.2267 C -0.23507 0.22786 -0.23056 0.22832 -0.22622 0.22924 C -0.19288 0.24266 -0.14913 0.23456 -0.11788 0.2341 C -0.11094 0.23133 -0.10521 0.22994 -0.1 0.223 C -0.10399 0.20264 -0.10573 0.18113 -0.11215 0.16193 C -0.12292 0.12978 -0.15486 0.08189 -0.18142 0.06848 C -0.18976 0.06431 -0.19896 0.06362 -0.20747 0.05969 C -0.22274 0.06316 -0.23854 0.06454 -0.2533 0.06963 C -0.25764 0.07148 -0.26094 0.07634 -0.26458 0.07981 C -0.28056 0.09462 -0.29392 0.11289 -0.30469 0.1344 C -0.30712 0.15245 -0.31146 0.15592 -0.30104 0.17812 C -0.29861 0.18321 -0.29375 0.18529 -0.28976 0.18807 C -0.27969 0.19524 -0.26944 0.20218 -0.25903 0.20796 C -0.23559 0.22045 -0.21285 0.22878 -0.18785 0.2304 C -0.17448 0.23271 -0.14826 0.24335 -0.14201 0.223 C -0.14392 0.21051 -0.14323 0.20773 -0.15139 0.20426 C -0.16753 0.20472 -0.18385 0.20357 -0.2 0.20542 C -0.20278 0.20565 -0.20486 0.20912 -0.20747 0.21051 C -0.21545 0.2149 -0.22448 0.22045 -0.23281 0.223 C -0.23663 0.22624 -0.23646 0.22809 -0.23646 0.2341 L -0.25052 0.2304 " pathEditMode="relative" ptsTypes="ffffffffffffffffffffffffffffffffffffffffffffffffffffffffffffffffffffffffffffffffffffffffffffffffffffffffffffffffffffffffffffffffffff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908720"/>
            <a:ext cx="5184576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Podle čeho lidé nejdřív řídili čas?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2502188"/>
            <a:ext cx="2808312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řídili se podle sekund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70079" y="3429000"/>
            <a:ext cx="3171994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řídili se jen podle období (období dešťů apod.)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5145543"/>
            <a:ext cx="2880320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podle digitálních hodin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002" y="1889932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353" y="1007647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98718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878451"/>
            <a:ext cx="1368152" cy="1272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221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9158E-6 C -0.01163 0.01227 -0.02257 0.02568 -0.03351 0.03864 C -0.0474 0.05506 -0.06389 0.06894 -0.07847 0.08467 C -0.1059 0.11428 -0.06684 0.0738 -0.09531 0.10595 C -0.10885 0.12099 -0.12292 0.13556 -0.13646 0.15036 C -0.15174 0.16748 -0.16493 0.18761 -0.17934 0.20519 C -0.20417 0.23595 -0.23056 0.26441 -0.25694 0.2924 C -0.26111 0.29702 -0.26424 0.30304 -0.2684 0.30766 C -0.28663 0.32894 -0.30556 0.34907 -0.32517 0.3685 C -0.35399 0.39672 -0.3783 0.43304 -0.40747 0.4608 C -0.42378 0.49943 -0.45347 0.52557 -0.47743 0.55541 C -0.48403 0.56373 -0.48941 0.57368 -0.49618 0.58132 C -0.51476 0.60329 -0.53368 0.62596 -0.5533 0.64632 C -0.56736 0.66089 -0.58403 0.67292 -0.59722 0.68865 C -0.6 0.69189 -0.6026 0.69559 -0.60556 0.69859 C -0.61094 0.70392 -0.61719 0.70785 -0.6224 0.71363 C -0.63455 0.72728 -0.65017 0.74463 -0.66528 0.75087 C -0.64931 0.71548 -0.64201 0.69605 -0.62326 0.66505 C -0.53299 0.51631 -0.40139 0.42078 -0.28316 0.31761 C -0.20642 0.25076 -0.14062 0.18761 -0.06719 0.11451 C -0.00729 0.0546 0.05313 -0.00439 0.11042 -0.06847 C 0.13281 -0.09368 0.15191 -0.11473 0.17483 -0.13809 C 0.19271 -0.15637 0.1724 -0.13717 0.18976 -0.14943 C 0.19219 -0.15105 0.19792 -0.15845 0.19635 -0.15567 C 0.15781 -0.08766 0.08715 -0.04163 0.04115 0.01504 C -0.04913 0.12584 -0.1434 0.22855 -0.23646 0.33496 C -0.2941 0.40065 -0.36233 0.45548 -0.42431 0.51423 C -0.49601 0.58201 -0.56632 0.64979 -0.64201 0.7097 C -0.67795 0.73815 -0.71354 0.76707 -0.74948 0.79575 C -0.75434 0.79968 -0.75972 0.80246 -0.76441 0.80685 C -0.77326 0.81541 -0.77656 0.81865 -0.77656 0.8168 C -0.77656 0.81333 -0.77292 0.81171 -0.77101 0.8094 C -0.75486 0.78974 -0.74184 0.77424 -0.72326 0.75689 C -0.6875 0.7245 -0.64913 0.69698 -0.61493 0.66135 C -0.59653 0.64215 -0.57882 0.6218 -0.55972 0.60398 C -0.48264 0.53204 -0.39635 0.47606 -0.3158 0.41083 C -0.2908 0.39071 -0.2691 0.36434 -0.24566 0.3412 C -0.20382 0.2998 -0.15295 0.26232 -0.10833 0.22531 C -0.10469 0.22231 -0.05347 0.18136 -0.04757 0.1765 C -0.04392 0.17396 -0.01424 0.15615 -0.00747 0.14944 C 0.01372 0.12746 0.03802 0.09855 0.06354 0.08467 C 0.06944 0.07704 0.07344 0.07935 0.06545 0.07704 C 0.01597 0.12261 -0.03299 0.16887 -0.08316 0.21305 C -0.11042 0.23688 -0.13299 0.26949 -0.15781 0.29748 C -0.19566 0.34051 -0.23281 0.384 -0.27187 0.42448 C -0.325 0.48 -0.37969 0.53297 -0.43455 0.58525 C -0.44913 0.5989 -0.46476 0.61116 -0.47847 0.62642 C -0.52604 0.67963 -0.57691 0.7215 -0.63073 0.76221 C -0.65747 0.7821 -0.69601 0.82305 -0.72899 0.83299 C -0.6908 0.805 -0.66458 0.7673 -0.62326 0.73954 C -0.50087 0.65765 -0.37917 0.5753 -0.26354 0.47676 C -0.25174 0.46681 -0.24132 0.45409 -0.22986 0.44322 C -0.21128 0.42517 -0.17031 0.38978 -0.14861 0.36364 C -0.13976 0.353 -0.13247 0.34005 -0.12326 0.3301 C -0.10972 0.31553 -0.0941 0.30466 -0.08038 0.29008 C -0.07413 0.28337 -0.06771 0.2769 -0.06163 0.27019 C -0.04531 0.25168 -0.02726 0.23433 -0.01215 0.21398 C -0.00608 0.20588 -0.00312 0.19593 0.00382 0.18923 C -0.01059 0.1846 -0.01389 0.18298 -0.03646 0.19917 C -0.0684 0.22207 -0.09705 0.25168 -0.12708 0.27898 C -0.14288 0.29309 -0.1592 0.30627 -0.17378 0.32247 C -0.23125 0.38585 -0.28854 0.44715 -0.34757 0.50776 C -0.36076 0.5214 -0.37569 0.53181 -0.38872 0.54523 C -0.43993 0.59936 -0.48906 0.65765 -0.5401 0.71224 C -0.64444 0.82374 -0.52014 0.69119 -0.61493 0.77817 C -0.63507 0.79691 -0.65243 0.82027 -0.67292 0.83808 C -0.67812 0.84271 -0.68385 0.84641 -0.68872 0.85173 C -0.69358 0.85682 -0.69618 0.86538 -0.70174 0.86908 C -0.70417 0.8707 -0.71094 0.8744 -0.70833 0.87532 C -0.69983 0.87833 -0.66458 0.85659 -0.65781 0.85312 C -0.60903 0.8286 -0.56146 0.79691 -0.51389 0.76799 C -0.48316 0.74972 -0.45365 0.72774 -0.4224 0.71109 C -0.39253 0.69536 -0.35642 0.67754 -0.32795 0.65742 C -0.27118 0.6174 -0.2158 0.57114 -0.15972 0.52904 C -0.13316 0.50914 -0.10764 0.48786 -0.07934 0.47329 C -0.06128 0.4638 -0.04618 0.44646 -0.02708 0.43952 C -0.02344 0.43558 -0.01927 0.43234 -0.0158 0.42841 C -0.01493 0.42749 -0.01285 0.42494 -0.01389 0.42448 C -0.01788 0.42425 -0.02205 0.42633 -0.02604 0.42702 C -0.02778 0.42772 -0.03177 0.42818 -0.03177 0.43096 " pathEditMode="relative" ptsTypes="fffffffffffffffffffffffffffffffffffffffffffffffffffffffffffffffffffffffffffffffA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3727E-6 C -0.01267 0.00393 -0.02292 0.0111 -0.03542 0.01619 C -0.0809 0.03493 -0.12708 0.05274 -0.17292 0.06986 C -0.18194 0.07333 -0.18958 0.08119 -0.19809 0.08605 C -0.2151 0.096 -0.23299 0.10548 -0.25052 0.11335 C -0.26545 0.13093 -0.24965 0.1145 -0.26823 0.12699 C -0.28698 0.13972 -0.30573 0.15313 -0.32517 0.16447 C -0.33958 0.1728 -0.35313 0.18367 -0.36719 0.19315 C -0.38941 0.20842 -0.41406 0.21814 -0.43646 0.23294 C -0.4934 0.27065 -0.54427 0.32061 -0.59618 0.36873 C -0.62569 0.39625 -0.65538 0.42054 -0.68403 0.44969 C -0.68854 0.45431 -0.69444 0.45616 -0.69913 0.46079 C -0.7033 0.46495 -0.70625 0.47143 -0.71024 0.47583 C -0.71771 0.48415 -0.72726 0.48878 -0.73542 0.49572 C -0.73889 0.49873 -0.74358 0.50058 -0.7467 0.50428 C -0.74774 0.50544 -0.74844 0.50729 -0.74948 0.50821 C -0.75035 0.50891 -0.7533 0.50937 -0.75226 0.50937 C -0.74983 0.50937 -0.74722 0.50867 -0.74479 0.50821 C -0.70712 0.47837 -0.6691 0.44575 -0.62986 0.41962 C -0.57865 0.38561 -0.52222 0.36132 -0.47188 0.32501 C -0.44479 0.30557 -0.41753 0.28637 -0.39063 0.26648 C -0.36719 0.24913 -0.34583 0.22693 -0.32153 0.21166 C -0.29115 0.19269 -0.23837 0.16031 -0.21493 0.13949 C -0.1875 0.1152 -0.16163 0.09785 -0.13177 0.07981 C -0.08906 0.0539 -0.11285 0.06338 -0.08872 0.05482 C -0.0816 0.04927 -0.07569 0.0465 -0.06823 0.04233 C -0.05903 0.03724 -0.05833 0.03678 -0.05972 0.03747 C -0.06944 0.0421 -0.07951 0.04511 -0.08872 0.05112 C -0.15 0.0916 -0.20833 0.14111 -0.2691 0.18321 C -0.31233 0.21305 -0.3533 0.24867 -0.39531 0.28152 C -0.45642 0.32894 -0.51771 0.3752 -0.57934 0.421 C -0.6158 0.44807 -0.65 0.47999 -0.68698 0.50567 C -0.75903 0.55563 -0.72135 0.52718 -0.79913 0.59288 C -0.81128 0.60328 -0.82465 0.61115 -0.83733 0.62017 C -0.84097 0.62295 -0.8441 0.62688 -0.84757 0.63012 C -0.85122 0.63359 -0.86684 0.644 -0.85608 0.63752 C -0.81823 0.61485 -0.78385 0.58293 -0.74861 0.55424 C -0.69844 0.5133 -0.69774 0.51261 -0.64583 0.46958 C -0.62986 0.4564 -0.61163 0.4483 -0.59531 0.43581 C -0.55104 0.40227 -0.50781 0.36595 -0.46441 0.33009 C -0.45417 0.32154 -0.44462 0.31113 -0.43368 0.30396 C -0.36528 0.25839 -0.44514 0.31321 -0.37934 0.26278 C -0.35 0.24034 -0.31563 0.22415 -0.28872 0.19685 C -0.27813 0.18598 -0.26753 0.17534 -0.25694 0.16447 C -0.25069 0.15822 -0.24288 0.15522 -0.23646 0.14943 C -0.23333 0.14666 -0.22708 0.14087 -0.22708 0.14087 C -0.22344 0.13324 -0.2151 0.12538 -0.20938 0.11959 C -0.22535 0.10502 -0.21111 0.11635 -0.25417 0.14828 C -0.27969 0.16724 -0.30069 0.195 -0.32431 0.2179 C -0.42274 0.31298 -0.52431 0.40065 -0.62326 0.49433 C -0.66927 0.53782 -0.71528 0.57946 -0.76076 0.62387 C -0.76788 0.63081 -0.77465 0.63798 -0.78229 0.64377 C -0.79045 0.65001 -0.79844 0.65626 -0.8066 0.6625 C -0.80833 0.66389 -0.81424 0.6669 -0.81215 0.6662 C -0.76406 0.64909 -0.72708 0.59611 -0.68316 0.56674 C -0.55226 0.4793 -0.43594 0.3604 -0.31684 0.24798 C -0.28142 0.21443 -0.24688 0.17997 -0.21111 0.14712 C -0.20208 0.13879 -0.1849 0.11728 -0.17292 0.11219 C -0.16701 0.10664 -0.15764 0.09831 -0.18594 0.11473 C -0.20556 0.12607 -0.22465 0.13972 -0.24392 0.15198 C -0.32257 0.20217 -0.25191 0.15429 -0.38316 0.25168 C -0.47153 0.31714 -0.55747 0.38746 -0.6467 0.45084 C -0.67569 0.47143 -0.68819 0.47698 -0.71962 0.49433 C -0.7224 0.49572 -0.72517 0.49665 -0.72795 0.49826 C -0.72969 0.49919 -0.73438 0.50243 -0.73264 0.50197 C -0.68958 0.48878 -0.65191 0.45663 -0.61111 0.43581 C -0.59549 0.42771 -0.57865 0.42332 -0.56354 0.4136 C -0.55243 0.40643 -0.54323 0.39486 -0.53264 0.38607 C -0.5099 0.36734 -0.48663 0.34953 -0.46354 0.33125 C -0.44323 0.31506 -0.42101 0.30257 -0.40191 0.28406 C -0.36458 0.24774 -0.32726 0.20564 -0.28594 0.17812 C -0.28108 0.16979 -0.27552 0.16424 -0.2691 0.15822 C -0.27708 0.15614 -0.27691 0.15568 -0.28872 0.15822 C -0.28976 0.15845 -0.29045 0.16031 -0.29149 0.16077 C -0.30087 0.1647 -0.3 0.16447 -0.30556 0.16447 " pathEditMode="relative" ptsTypes="ffffffffffffffffffffffffffffffffffffffffffffffffffffffffffffffffffffffffffA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2885E-6 C -0.03299 0.03817 -0.06528 0.07749 -0.09896 0.1145 C -0.15139 0.1721 -0.21094 0.21883 -0.2625 0.27758 C -0.31546 0.33773 -0.26216 0.28036 -0.31493 0.3287 C -0.33941 0.35091 -0.35469 0.37705 -0.38316 0.39463 C -0.42639 0.421 -0.46337 0.46056 -0.50365 0.49433 C -0.51563 0.50428 -0.52865 0.51237 -0.54098 0.52163 C -0.54827 0.52718 -0.55504 0.53389 -0.5625 0.53897 C -0.56441 0.54036 -0.56632 0.54152 -0.56823 0.54291 C -0.56927 0.5436 -0.57171 0.54615 -0.57101 0.54522 C -0.54688 0.51307 -0.51372 0.49595 -0.48681 0.46819 C -0.41146 0.39024 -0.33073 0.31806 -0.2448 0.26255 C -0.15851 0.2068 -0.06493 0.16817 0.01407 0.09576 C 0.00122 0.09253 0.00851 0.09299 -0.01389 0.1108 C -0.05868 0.14642 -0.05677 0.14989 -0.10452 0.19292 C -0.20226 0.28105 -0.29931 0.36826 -0.39532 0.4594 C -0.43855 0.50034 -0.48177 0.53967 -0.52709 0.57645 C -0.54289 0.58917 -0.55695 0.6056 -0.57188 0.61994 C -0.57674 0.62479 -0.58681 0.63382 -0.58681 0.63382 C -0.57275 0.63636 -0.57657 0.63705 -0.55504 0.62133 C -0.49202 0.57529 -0.49497 0.55262 -0.41302 0.49179 C -0.33403 0.43326 -0.25521 0.37104 -0.16823 0.33495 C -0.19705 0.33125 -0.22188 0.37034 -0.24289 0.38954 C -0.33629 0.4749 -0.42483 0.55147 -0.52796 0.61369 C -0.57223 0.64052 -0.61702 0.66528 -0.66164 0.69095 C -0.67743 0.70021 -0.69341 0.70923 -0.70921 0.71848 C -0.71493 0.72172 -0.73316 0.72634 -0.72709 0.72473 C -0.71493 0.72149 -0.70278 0.71709 -0.69063 0.71339 C -0.6625 0.69257 -0.63299 0.67522 -0.60643 0.65117 C -0.55261 0.60213 -0.50764 0.55632 -0.45139 0.51677 C -0.37761 0.46472 -0.40191 0.48808 -0.3224 0.44321 C -0.22396 0.38746 -0.1257 0.32015 -0.02518 0.27018 C -0.05348 0.26787 -0.04028 0.26486 -0.0757 0.29377 C -0.11528 0.32593 -0.15417 0.35924 -0.19341 0.39209 C -0.21546 0.41059 -0.23525 0.43349 -0.25799 0.45061 C -0.30539 0.4867 -0.35313 0.52325 -0.40365 0.55147 C -0.42292 0.56234 -0.44219 0.57367 -0.46164 0.58385 C -0.47205 0.5894 -0.48299 0.59334 -0.49341 0.59889 C -0.49705 0.60074 -0.50747 0.60721 -0.50365 0.60629 C -0.49375 0.60351 -0.48438 0.59796 -0.47466 0.5938 C -0.44202 0.56488 -0.41372 0.52787 -0.38039 0.50058 C -0.34514 0.47166 -0.31042 0.4402 -0.27466 0.41198 C -0.25625 0.39764 -0.23681 0.3863 -0.21858 0.37104 C -0.21268 0.36595 -0.20695 0.36086 -0.20087 0.356 C -0.19132 0.34837 -0.15677 0.33194 -0.18872 0.33726 C -0.28004 0.41846 -0.37153 0.49572 -0.46632 0.56905 C -0.48108 0.58038 -0.49566 0.59218 -0.51025 0.60374 C -0.52101 0.61207 -0.53264 0.61786 -0.54393 0.62503 C -0.5448 0.62549 -0.54775 0.62618 -0.54671 0.62618 C -0.53855 0.62618 -0.53056 0.62549 -0.5224 0.62503 C -0.48212 0.59634 -0.44323 0.56349 -0.40278 0.53527 C -0.38542 0.52301 -0.36667 0.51422 -0.34948 0.50173 C -0.32431 0.48346 -0.30174 0.45963 -0.2757 0.44321 C -0.25296 0.42863 -0.22986 0.41568 -0.20747 0.39972 C -0.20521 0.3981 -0.17171 0.36942 -0.16059 0.3634 C -0.18386 0.35716 -0.21268 0.38191 -0.23073 0.39463 C -0.41563 0.52463 -0.2757 0.4291 -0.39341 0.51422 C -0.41111 0.52695 -0.429 0.53897 -0.44671 0.55147 C -0.46823 0.5665 -0.4915 0.57714 -0.51389 0.5901 C -0.51771 0.59241 -0.52136 0.59519 -0.52518 0.5975 C -0.52639 0.59819 -0.53004 0.59912 -0.52882 0.59889 C -0.52292 0.59796 -0.51702 0.59634 -0.51111 0.59519 C -0.47726 0.57043 -0.44323 0.54707 -0.40921 0.52278 C -0.39723 0.51422 -0.38646 0.50289 -0.37379 0.49664 C -0.32917 0.47421 -0.28733 0.4483 -0.24584 0.41823 C -0.23421 0.4099 -0.22205 0.40458 -0.21129 0.39463 C -0.21823 0.39162 -0.21459 0.39232 -0.22726 0.40203 C -0.24601 0.41661 -0.26372 0.43396 -0.28334 0.44691 C -0.30504 0.46148 -0.32691 0.47582 -0.34861 0.4904 C -0.35851 0.49711 -0.36789 0.50566 -0.37848 0.51052 C -0.39757 0.51931 -0.40486 0.52163 -0.4224 0.53296 C -0.4257 0.53504 -0.42865 0.53805 -0.43177 0.54036 C -0.43264 0.54106 -0.43559 0.54152 -0.43455 0.54152 C -0.4283 0.54106 -0.42205 0.5399 -0.4158 0.53897 C -0.38143 0.52139 -0.40243 0.53342 -0.35417 0.49919 C -0.31181 0.46912 -0.36059 0.49364 -0.31302 0.46565 C -0.29636 0.4557 -0.27726 0.44645 -0.25973 0.43696 C -0.25539 0.43118 -0.25191 0.42933 -0.24584 0.42702 C -0.23855 0.41753 -0.23351 0.41799 -0.22344 0.41452 C -0.2132 0.41082 -0.20243 0.40689 -0.19254 0.40203 C -0.19914 0.40041 -0.19775 0.40296 -0.20365 0.40458 C -0.20521 0.40504 -0.20834 0.40573 -0.20834 0.40573 " pathEditMode="relative" ptsTypes="fffffffffffffffffffffffffffffffff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692696"/>
            <a:ext cx="5688632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Co znázorňuje členění na roky, měsíce a dny?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533546"/>
            <a:ext cx="1152128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mobil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59" y="4466457"/>
            <a:ext cx="1512168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kalendář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5589240"/>
            <a:ext cx="2088232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podle ničeho se to neurčuje</a:t>
            </a:r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614" y="2105956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614" y="111057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9362" y="260648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19215"/>
            <a:ext cx="1656183" cy="138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95" y="4135762"/>
            <a:ext cx="1473138" cy="1220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926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9.04927E-6 C -0.00659 -0.00371 -0.01354 -0.00348 -0.02048 -0.00509 C -0.0434 -0.00417 -0.05399 -0.00602 -0.07291 0.00231 C -0.08489 0.01596 -0.09236 0.02035 -0.09809 0.04094 C -0.09722 0.05181 -0.09826 0.06314 -0.09531 0.07332 C -0.09444 0.07656 -0.09045 0.0761 -0.08784 0.07702 C -0.08055 0.0798 -0.07587 0.08003 -0.06823 0.08096 C -0.05434 0.07957 -0.04166 0.0872 -0.03923 0.06962 C -0.04045 0.0606 -0.0408 0.05112 -0.04305 0.04233 C -0.04357 0.04001 -0.04618 0.04001 -0.04757 0.03862 C -0.05816 0.02914 -0.06701 0.02822 -0.07934 0.02475 C -0.10468 0.02937 -0.13229 0.02683 -0.14948 0.05597 C -0.15225 0.06083 -0.15868 0.07702 -0.16076 0.08211 C -0.16163 0.09854 -0.16319 0.11542 -0.15972 0.13185 C -0.15868 0.13647 -0.15486 0.13948 -0.15225 0.14318 C -0.14305 0.15637 -0.13142 0.16169 -0.11875 0.16562 C -0.11007 0.16446 -0.10087 0.16516 -0.09253 0.16192 C -0.0901 0.16099 -0.08871 0.15637 -0.08871 0.15313 C -0.08923 0.12259 -0.08854 0.11565 -0.10087 0.09831 C -0.11927 0.07263 -0.14062 0.06268 -0.16632 0.05968 C -0.17222 0.06014 -0.17812 0.05968 -0.18403 0.06083 C -0.19687 0.06338 -0.20052 0.08234 -0.20468 0.09576 C -0.20382 0.10872 -0.20364 0.12144 -0.20191 0.13416 C -0.2 0.14758 -0.18455 0.15521 -0.17656 0.15799 C -0.14791 0.15313 -0.13906 0.16122 -0.12795 0.13324 C -0.12934 0.10154 -0.12465 0.11033 -0.14305 0.1071 C -0.16076 0.10918 -0.17882 0.10825 -0.19618 0.11334 C -0.20434 0.11565 -0.21198 0.13416 -0.21684 0.14179 C -0.21857 0.15706 -0.22048 0.16516 -0.21771 0.18181 C -0.21666 0.1876 -0.20364 0.19083 -0.20087 0.19176 C -0.19253 0.19083 -0.18403 0.1913 -0.17569 0.18921 C -0.16632 0.1869 -0.16267 0.16747 -0.16076 0.15799 C -0.16198 0.14041 -0.16024 0.12213 -0.16441 0.10571 C -0.16875 0.08836 -0.19357 0.065 -0.20364 0.05713 C -0.24965 0.02104 -0.29618 0.00925 -0.34861 0.00624 C -0.40347 0.01133 -0.40451 -0.00255 -0.43264 0.03099 C -0.43403 0.03423 -0.44132 0.05158 -0.44201 0.05482 C -0.44427 0.06476 -0.44392 0.07679 -0.44583 0.0872 C -0.4434 0.10293 -0.44253 0.11936 -0.43837 0.13416 C -0.43455 0.14827 -0.41163 0.15637 -0.40364 0.1603 C -0.39722 0.16354 -0.39166 0.16955 -0.38507 0.17187 C -0.36389 0.17904 -0.35034 0.17996 -0.3309 0.18181 C -0.30225 0.17742 -0.30764 0.18551 -0.30087 0.16284 C -0.30312 0.1485 -0.30278 0.13254 -0.30746 0.11936 C -0.31024 0.11103 -0.31701 0.1064 -0.32239 0.10085 C -0.35052 0.07263 -0.3868 0.0724 -0.42048 0.06708 C -0.48125 0.07309 -0.4592 0.06361 -0.4934 0.08836 C -0.49948 0.09854 -0.50573 0.10872 -0.50937 0.12074 C -0.5118 0.12861 -0.5158 0.14434 -0.5158 0.14434 C -0.51493 0.1603 -0.51493 0.17695 -0.51302 0.19292 C -0.50816 0.23155 -0.47899 0.25329 -0.45416 0.26486 C -0.43767 0.26277 -0.43698 0.26717 -0.43264 0.25028 C -0.42986 0.22276 -0.42639 0.22183 -0.43541 0.18297 C -0.44236 0.15313 -0.49218 0.13948 -0.51128 0.13324 C -0.53125 0.13393 -0.55121 0.13347 -0.571 0.13555 C -0.58246 0.13647 -0.58663 0.14341 -0.59618 0.15058 C -0.61944 0.16747 -0.63715 0.18852 -0.64479 0.22276 C -0.64201 0.24057 -0.64166 0.25954 -0.63646 0.27619 C -0.63368 0.28544 -0.61493 0.29238 -0.61024 0.29516 C -0.59218 0.3058 -0.57778 0.30996 -0.55798 0.31367 C -0.54635 0.31251 -0.53472 0.31274 -0.52326 0.30996 C -0.51753 0.30835 -0.51128 0.29262 -0.51128 0.29262 C -0.50729 0.26509 -0.50451 0.25699 -0.51215 0.22276 C -0.51319 0.21813 -0.53316 0.19199 -0.53541 0.18921 C -0.56007 0.15845 -0.58871 0.13578 -0.62239 0.13185 C -0.63889 0.13485 -0.65989 0.16122 -0.66736 0.18042 C -0.66788 0.18366 -0.66944 0.1869 -0.66909 0.19037 C -0.66788 0.20032 -0.66614 0.21027 -0.66267 0.21906 C -0.6592 0.22785 -0.64062 0.23293 -0.63368 0.23525 C -0.62812 0.23479 -0.62239 0.23525 -0.61684 0.23409 C -0.6158 0.23386 -0.61337 0.2327 -0.61406 0.23155 C -0.61771 0.2253 -0.63507 0.21489 -0.63837 0.21281 C -0.65416 0.20333 -0.66458 0.19777 -0.68125 0.19546 C -0.6835 0.19454 -0.68559 0.19292 -0.68784 0.19292 C -0.7 0.19292 -0.71232 0.19268 -0.7243 0.19546 C -0.73212 0.19731 -0.74375 0.21998 -0.74861 0.229 C -0.75278 0.25375 -0.75503 0.27434 -0.75139 0.30117 C -0.74982 0.31228 -0.73646 0.32477 -0.7309 0.32986 C -0.7 0.35785 -0.66892 0.38352 -0.63368 0.39972 C -0.62517 0.39925 -0.61666 0.40018 -0.60833 0.39833 C -0.60468 0.39717 -0.59618 0.37265 -0.59444 0.36826 C -0.59375 0.36178 -0.59114 0.3553 -0.59149 0.34859 C -0.59323 0.32153 -0.61041 0.29632 -0.62708 0.28128 C -0.6342 0.27503 -0.64271 0.27295 -0.65052 0.26879 C -0.67899 0.27249 -0.67639 0.26717 -0.69149 0.28637 C -0.696 0.29192 -0.70034 0.29794 -0.70468 0.30372 C -0.70764 0.30765 -0.71024 0.31875 -0.71024 0.31875 C -0.71389 0.34906 -0.70121 0.35507 -0.68507 0.36826 C -0.67864 0.37381 -0.67274 0.38052 -0.66632 0.38584 C -0.6493 0.39949 -0.61788 0.42678 -0.59444 0.4358 C -0.58767 0.43835 -0.58055 0.43858 -0.57378 0.44066 C -0.56944 0.44205 -0.5651 0.44413 -0.56076 0.44575 C -0.53107 0.44436 -0.53003 0.45361 -0.52326 0.42701 C -0.5243 0.4166 -0.52413 0.40596 -0.52621 0.39602 C -0.52708 0.39162 -0.54045 0.37311 -0.54114 0.37219 C -0.56215 0.34559 -0.59132 0.3331 -0.61962 0.32986 C -0.63212 0.33009 -0.64462 0.32847 -0.65694 0.33125 C -0.66093 0.33194 -0.66389 0.33703 -0.66736 0.33957 C -0.68628 0.35392 -0.69774 0.37011 -0.70746 0.39602 C -0.71024 0.43187 -0.71493 0.42539 -0.7 0.48068 C -0.69809 0.48762 -0.69271 0.49155 -0.68871 0.49687 C -0.66823 0.52209 -0.64253 0.54244 -0.61684 0.55655 C -0.60746 0.56141 -0.59774 0.56604 -0.58784 0.56904 C -0.56684 0.57552 -0.5243 0.58524 -0.5243 0.58524 C -0.50868 0.58408 -0.49305 0.58454 -0.4776 0.58269 C -0.46649 0.5813 -0.475 0.55193 -0.47847 0.53782 C -0.48038 0.52972 -0.50069 0.50219 -0.50468 0.4978 C -0.53837 0.46426 -0.57587 0.44529 -0.61684 0.4358 C -0.64114 0.43788 -0.66562 0.43812 -0.68975 0.44205 C -0.69392 0.44274 -0.69739 0.44644 -0.70087 0.44945 C -0.7085 0.45616 -0.71701 0.46194 -0.72326 0.47073 C -0.73993 0.49386 -0.76093 0.5163 -0.77014 0.54661 C -0.77135 0.56465 -0.77465 0.58778 -0.77014 0.60513 C -0.76528 0.6234 -0.74896 0.63867 -0.73732 0.64723 C -0.70017 0.67545 -0.65607 0.69049 -0.61406 0.69835 C -0.60937 0.69812 -0.60434 0.69951 -0.6 0.6972 C -0.59826 0.69627 -0.59791 0.69211 -0.59809 0.68979 C -0.59896 0.67591 -0.59948 0.6618 -0.60278 0.64862 C -0.60416 0.6433 -0.60781 0.63937 -0.61128 0.63613 C -0.62604 0.62178 -0.6401 0.61091 -0.65798 0.60883 C -0.66736 0.61138 -0.67725 0.61114 -0.68593 0.616 C -0.68941 0.61831 -0.69028 0.62456 -0.69253 0.62849 C -0.70069 0.64307 -0.70573 0.65787 -0.71215 0.6736 C -0.71875 0.70506 -0.72205 0.70807 -0.71771 0.743 C -0.7151 0.76451 -0.69479 0.7807 -0.68316 0.79042 C -0.65694 0.81262 -0.63229 0.81725 -0.60191 0.8228 C -0.53784 0.81887 -0.45989 0.84293 -0.44114 0.743 C -0.44271 0.72912 -0.44253 0.71431 -0.44583 0.7009 C -0.44687 0.69673 -0.45052 0.69465 -0.4533 0.69211 C -0.46857 0.68031 -0.46632 0.6817 -0.47847 0.67961 C -0.48246 0.68147 -0.48767 0.68077 -0.49062 0.6847 C -0.49427 0.68956 -0.50243 0.71408 -0.50555 0.72333 C -0.50833 0.74323 -0.51024 0.7652 -0.50746 0.78556 C -0.50677 0.79042 -0.50364 0.79481 -0.50191 0.79944 C -0.49653 0.81401 -0.49201 0.82743 -0.48316 0.83923 C -0.45903 0.87138 -0.41441 0.87254 -0.38316 0.87901 C -0.35573 0.87739 -0.32812 0.87855 -0.30087 0.87416 C -0.27656 0.86999 -0.25468 0.84108 -0.24201 0.81563 C -0.24114 0.81147 -0.23889 0.80754 -0.23923 0.80314 C -0.24305 0.74762 -0.24357 0.73791 -0.27934 0.7268 C -0.29618 0.72981 -0.31337 0.73004 -0.32986 0.73583 C -0.34583 0.74115 -0.35555 0.76821 -0.35972 0.78695 C -0.35764 0.80106 -0.35729 0.81586 -0.3533 0.82905 C -0.35225 0.83275 -0.34843 0.83275 -0.34583 0.83414 C -0.33003 0.842 -0.31389 0.84432 -0.29722 0.84663 C -0.22899 0.83807 -0.16979 0.84154 -0.11302 0.79181 C -0.11111 0.78857 -0.10885 0.78556 -0.10746 0.78186 C -0.10486 0.77492 -0.10087 0.76081 -0.10087 0.76081 C -0.10399 0.74092 -0.10573 0.72033 -0.11024 0.7009 C -0.11163 0.69465 -0.12587 0.67846 -0.12899 0.67591 C -0.14913 0.6618 -0.1651 0.65417 -0.18698 0.65232 C -0.20104 0.65995 -0.20069 0.66134 -0.20746 0.67961 C -0.21024 0.69673 -0.21389 0.71246 -0.21493 0.72958 C -0.21371 0.73652 -0.21302 0.74392 -0.21128 0.75086 C -0.20903 0.76011 -0.19705 0.76428 -0.19149 0.76705 C -0.15087 0.7585 -0.13212 0.7615 -0.10191 0.73698 C -0.09375 0.72333 -0.08958 0.71015 -0.08507 0.69349 C -0.08593 0.67291 -0.08489 0.65232 -0.08784 0.63243 C -0.09045 0.61531 -0.12465 0.55771 -0.12517 0.55655 C -0.15121 0.50867 -0.20503 0.48438 -0.2467 0.47073 C -0.2533 0.47351 -0.26076 0.47397 -0.26632 0.47906 C -0.26892 0.48184 -0.26909 0.48739 -0.26909 0.49155 C -0.26979 0.53874 -0.27639 0.54221 -0.25972 0.56534 C -0.23541 0.59912 -0.20312 0.60374 -0.17014 0.60999 C -0.13784 0.60814 -0.13333 0.61855 -0.11962 0.59148 C -0.11163 0.53897 -0.13021 0.49641 -0.16076 0.46564 C -0.20225 0.42377 -0.24791 0.40666 -0.29913 0.40319 C -0.31979 0.40781 -0.34062 0.40434 -0.35694 0.42215 C -0.36666 0.4328 -0.37205 0.44066 -0.3776 0.45454 C -0.38038 0.46148 -0.38507 0.47559 -0.38507 0.47559 C -0.38385 0.48924 -0.38385 0.50335 -0.38125 0.51677 C -0.38038 0.52139 -0.3776 0.52486 -0.37482 0.52787 C -0.34705 0.55701 -0.35694 0.54591 -0.32899 0.55655 C -0.32014 0.55979 -0.3118 0.56557 -0.30278 0.56766 C -0.29392 0.56974 -0.28472 0.56858 -0.27569 0.56904 C -0.25121 0.56812 -0.22864 0.58524 -0.2243 0.55401 C -0.22587 0.54082 -0.22569 0.52671 -0.22899 0.51399 C -0.23316 0.49872 -0.2434 0.49595 -0.25225 0.48808 C -0.25694 0.48392 -0.26059 0.47813 -0.26545 0.47443 C -0.28021 0.46356 -0.29843 0.4587 -0.31493 0.4557 C -0.31962 0.45662 -0.32465 0.4557 -0.32899 0.45824 C -0.3335 0.46102 -0.33837 0.47559 -0.3401 0.48068 C -0.34566 0.4971 -0.35121 0.5133 -0.35521 0.53041 C -0.35712 0.55262 -0.36128 0.57691 -0.35416 0.59888 C -0.3526 0.60397 -0.34757 0.60559 -0.34392 0.60767 C -0.33403 0.61346 -0.31215 0.61947 -0.30278 0.62225 C -0.25712 0.6197 -0.23055 0.64654 -0.21684 0.60397 C -0.21805 0.59148 -0.21788 0.57853 -0.22048 0.5665 C -0.22083 0.56465 -0.23541 0.54776 -0.23541 0.54776 C -0.25503 0.53041 -0.27812 0.52556 -0.30087 0.52417 C -0.30746 0.52301 -0.31389 0.52023 -0.32048 0.52023 C -0.3401 0.52047 -0.35989 0.52232 -0.37934 0.52532 C -0.38767 0.52648 -0.40139 0.55771 -0.40468 0.56766 C -0.40521 0.57274 -0.40833 0.57737 -0.40746 0.58269 C -0.4059 0.59148 -0.40382 0.60004 -0.4 0.60767 C -0.39791 0.61184 -0.39409 0.61415 -0.39062 0.616 C -0.36666 0.63127 -0.34288 0.63474 -0.31684 0.63867 C -0.28715 0.63613 -0.28593 0.64445 -0.2776 0.61508 C -0.27951 0.60097 -0.2809 0.58662 -0.28316 0.57274 C -0.28663 0.55169 -0.30729 0.54314 -0.32048 0.53782 C -0.33177 0.53828 -0.34305 0.53782 -0.35416 0.5392 C -0.36059 0.54013 -0.37448 0.55817 -0.3776 0.5665 C -0.37725 0.57321 -0.37847 0.58015 -0.37656 0.58639 C -0.37569 0.5894 -0.37222 0.58963 -0.37014 0.59148 C -0.35712 0.60282 -0.34514 0.60906 -0.32986 0.61138 C -0.31146 0.60814 -0.30816 0.6123 -0.30191 0.59264 C -0.30312 0.58315 -0.30191 0.57228 -0.30555 0.56395 C -0.31996 0.53088 -0.35816 0.51769 -0.38403 0.51306 C -0.41093 0.517 -0.40746 0.50844 -0.41024 0.53527 C -0.40937 0.55216 -0.40937 0.56951 -0.40746 0.58639 C -0.40607 0.59888 -0.39635 0.60189 -0.38975 0.60605 C -0.38646 0.60837 -0.38385 0.6123 -0.38038 0.61392 C -0.37014 0.61855 -0.3592 0.61855 -0.34861 0.62132 C -0.24357 0.61022 -0.2776 0.64376 -0.25885 0.59356 C -0.26232 0.56372 -0.26024 0.54545 -0.28125 0.53157 C -0.29392 0.52324 -0.32326 0.52417 -0.32326 0.52417 C -0.34878 0.53249 -0.34635 0.5281 -0.35972 0.55285 C -0.36163 0.55632 -0.36389 0.5591 -0.36545 0.5628 C -0.3684 0.56951 -0.37291 0.58362 -0.37291 0.58362 C -0.37205 0.59888 -0.37326 0.61438 -0.37014 0.62849 C -0.36892 0.63428 -0.36423 0.63751 -0.36076 0.64098 C -0.34444 0.65833 -0.32083 0.67314 -0.30087 0.67961 C -0.28715 0.68424 -0.25885 0.68864 -0.25885 0.68864 C -0.2335 0.68655 -0.22743 0.69558 -0.21962 0.67106 C -0.22031 0.65417 -0.21857 0.63751 -0.22153 0.62132 C -0.22239 0.61693 -0.24531 0.5894 -0.24583 0.58894 C -0.28212 0.55378 -0.32396 0.54152 -0.36736 0.53411 C -0.38003 0.53504 -0.39288 0.53458 -0.40555 0.53643 C -0.40868 0.53712 -0.41736 0.54522 -0.41962 0.54776 C -0.42291 0.55169 -0.42899 0.56025 -0.42899 0.56025 C -0.43524 0.57714 -0.44062 0.60467 -0.42517 0.61508 C -0.42118 0.61785 -0.4026 0.62549 -0.4 0.62618 C -0.38541 0.62919 -0.35607 0.63243 -0.35607 0.63243 C -0.3559 0.63243 -0.30087 0.64098 -0.28975 0.61762 C -0.29062 0.60559 -0.29045 0.5931 -0.29253 0.58153 C -0.29305 0.57876 -0.29531 0.57668 -0.29722 0.57529 C -0.31076 0.56465 -0.32482 0.56303 -0.3401 0.56141 C -0.35312 0.5628 -0.36632 0.56257 -0.37934 0.56534 C -0.38437 0.5665 -0.39045 0.57691 -0.39531 0.58015 C -0.40225 0.59495 -0.40712 0.60259 -0.4 0.62225 C -0.39878 0.62549 -0.39514 0.62502 -0.39253 0.62618 C -0.3842 0.62942 -0.38107 0.62872 -0.37187 0.63011 C -0.34288 0.62942 -0.32343 0.64445 -0.31024 0.61508 C -0.30712 0.57089 -0.32135 0.54637 -0.35052 0.53527 C -0.3592 0.53573 -0.36805 0.53458 -0.37656 0.53643 C -0.3776 0.53689 -0.38559 0.54961 -0.38593 0.55031 C -0.38854 0.55493 -0.3934 0.56534 -0.3934 0.56534 C -0.39496 0.57691 -0.3967 0.5857 -0.3934 0.59888 C -0.39236 0.60282 -0.38871 0.60444 -0.38593 0.60605 C -0.36649 0.6197 -0.34687 0.62502 -0.32517 0.62757 C -0.3184 0.62711 -0.31146 0.62757 -0.30468 0.62618 C -0.30347 0.62595 -0.30191 0.62433 -0.30191 0.62225 C -0.30121 0.59079 -0.3026 0.58177 -0.3158 0.56025 C -0.32899 0.53874 -0.34653 0.5318 -0.36632 0.53041 C -0.37812 0.53203 -0.39062 0.52995 -0.40191 0.53527 C -0.40573 0.53689 -0.40625 0.54452 -0.40833 0.54892 C -0.40989 0.55216 -0.41302 0.5591 -0.41302 0.5591 C -0.41528 0.57436 -0.41996 0.58454 -0.41302 0.60259 C -0.40712 0.61785 -0.38663 0.6204 -0.37656 0.62132 C -0.35989 0.62502 -0.33993 0.62988 -0.32517 0.616 C -0.32378 0.60513 -0.31771 0.5776 -0.32795 0.5739 C -0.3342 0.56904 -0.34166 0.57089 -0.34757 0.57645 C -0.34878 0.57899 -0.35069 0.58084 -0.35139 0.58362 C -0.35208 0.58686 -0.35225 0.58986 -0.3533 0.59264 C -0.35486 0.59634 -0.36024 0.59611 -0.36267 0.59888 " pathEditMode="relative" ptsTypes="ffffffffffffffffffffffffffffffffffffffff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0023 C -0.11406 -0.10617 -0.06441 -0.08605 -0.1158 -0.10155 C -0.12864 -0.09738 -0.12725 -0.09947 -0.13073 -0.08535 C -0.13472 -0.05297 -0.12951 -0.03284 -0.10937 -0.01712 C -0.10469 -0.01365 -0.10017 -0.01018 -0.09548 -0.00832 C -0.08732 -0.00486 -0.07118 -0.00092 -0.07118 -0.00092 C -0.06354 -0.00139 -0.05573 0.0007 -0.04861 -0.00231 C -0.04653 -0.00324 -0.04653 -0.00763 -0.04687 -0.01064 C -0.04965 -0.03169 -0.05104 -0.03909 -0.0625 -0.05066 C -0.08437 -0.07333 -0.10659 -0.0835 -0.13368 -0.08674 C -0.1401 -0.08628 -0.1467 -0.08767 -0.15312 -0.08535 C -0.16059 -0.08281 -0.16406 -0.05806 -0.16632 -0.05066 C -0.16684 -0.04603 -0.1684 -0.04164 -0.16805 -0.03678 C -0.16771 -0.02012 -0.16771 -0.00324 -0.16441 0.01296 C -0.16128 0.02822 -0.13368 0.04164 -0.12413 0.0465 C -0.08194 0.04141 -0.07222 0.05876 -0.06545 0.0192 C -0.07153 -0.01064 -0.08177 -0.03169 -0.10295 -0.04696 C -0.10625 -0.04927 -0.11007 -0.05158 -0.11406 -0.05297 C -0.12378 -0.05621 -0.14375 -0.0606 -0.14375 -0.0606 C -0.15659 -0.05898 -0.16979 -0.05945 -0.18229 -0.05551 C -0.19444 -0.05181 -0.20087 -0.02822 -0.20555 -0.01573 C -0.21198 0.02036 -0.21337 0.02082 -0.20087 0.0775 C -0.19878 0.0879 -0.19132 0.09484 -0.18594 0.10271 C -0.14826 0.15684 -0.09583 0.16655 -0.04288 0.16864 C -0.02066 0.17164 0.00365 0.17951 0.02257 0.15985 C 0.03577 0.12237 0.01615 0.07356 -0.00104 0.04419 C -0.04444 -0.03076 -0.10764 -0.06546 -0.17743 -0.06916 C -0.1934 -0.06708 -0.20955 -0.06801 -0.22517 -0.06292 C -0.24062 -0.05806 -0.24739 -0.04557 -0.25885 -0.0347 C -0.27847 -0.0155 -0.30069 0.00856 -0.31215 0.03794 C -0.32031 0.05876 -0.32187 0.08351 -0.32534 0.10641 C -0.31284 0.22045 -0.20694 0.23387 -0.13837 0.24451 C -0.10642 0.2422 -0.08802 0.25422 -0.06909 0.22832 C -0.0658 0.20773 -0.06684 0.21768 -0.06545 0.19824 C -0.06909 0.16655 -0.06927 0.13347 -0.07656 0.10271 C -0.08003 0.08744 -0.08941 0.07564 -0.09722 0.06408 C -0.11545 0.03632 -0.13576 0.01087 -0.15503 -0.01573 C -0.16528 -0.02984 -0.17899 -0.03817 -0.19149 -0.04811 C -0.2375 -0.08443 -0.28316 -0.09947 -0.33472 -0.11288 C -0.34253 -0.11196 -0.35034 -0.11219 -0.35798 -0.11034 C -0.36892 -0.10756 -0.38333 -0.07286 -0.38611 -0.06662 C -0.39896 -0.03817 -0.40868 -0.00879 -0.41684 0.0229 C -0.41944 0.06177 -0.42656 0.10502 -0.42048 0.14342 C -0.41875 0.15661 -0.4118 0.16748 -0.40659 0.17858 C -0.36475 0.26625 -0.28715 0.28684 -0.21493 0.29933 C -0.15399 0.2954 -0.12951 0.30604 -0.08611 0.257 C -0.07396 0.21768 -0.0809 0.17928 -0.10295 0.14874 C -0.16875 0.05714 -0.2335 0.00787 -0.32795 -0.00832 C -0.42014 -0.0037 -0.37691 -0.01457 -0.42413 0.01041 C -0.43941 0.03007 -0.44514 0.05483 -0.44948 0.08143 C -0.44878 0.10063 -0.45087 0.11983 -0.44757 0.13856 C -0.44444 0.15591 -0.41979 0.18714 -0.41198 0.19593 C -0.3533 0.26209 -0.27812 0.28499 -0.20364 0.29818 C -0.1559 0.29447 -0.1401 0.31876 -0.13368 0.27689 C -0.13472 0.25284 -0.13368 0.22832 -0.13732 0.20472 C -0.14548 0.15614 -0.18159 0.11266 -0.20746 0.08143 C -0.27396 0.0007 -0.33073 -0.02591 -0.41788 -0.04302 C -0.44375 -0.04025 -0.46962 -0.03978 -0.49531 -0.0347 C -0.50156 -0.03331 -0.50677 -0.0155 -0.50833 -0.01064 C -0.51701 0.01689 -0.525 0.04187 -0.52986 0.07148 C -0.52951 0.09878 -0.53142 0.12654 -0.52899 0.1536 C -0.52812 0.16193 -0.52326 0.16864 -0.51962 0.17581 C -0.5125 0.19038 -0.50521 0.20495 -0.49722 0.21814 C -0.44653 0.30234 -0.35833 0.3338 -0.28038 0.33681 C -0.26146 0.33449 -0.24271 0.33496 -0.22413 0.33033 C -0.22187 0.3301 -0.22031 0.32593 -0.22048 0.32293 C -0.22187 0.30188 -0.22344 0.28036 -0.22882 0.2607 C -0.23107 0.25284 -0.26493 0.2031 -0.26719 0.19986 C -0.32569 0.12237 -0.40087 0.09369 -0.48038 0.0775 C -0.5243 0.08143 -0.52934 0.07102 -0.55416 0.09623 C -0.55555 0.10988 -0.55712 0.12376 -0.55972 0.13741 C -0.56111 0.16008 -0.56284 0.17789 -0.55694 0.20333 C -0.55139 0.22762 -0.50937 0.25122 -0.49531 0.25839 C -0.44045 0.28545 -0.4309 0.28753 -0.37864 0.29309 C -0.35764 0.29216 -0.35364 0.30049 -0.34861 0.28059 C -0.33941 0.1344 -0.4842 0.0583 -0.56909 0.02545 C -0.59149 0.02591 -0.61389 0.02499 -0.63646 0.0266 C -0.6375 0.0266 -0.63732 0.02892 -0.6375 0.03031 C -0.6401 0.05806 -0.64132 0.08629 -0.64479 0.11381 C -0.6493 0.1462 -0.66146 0.17743 -0.66649 0.20981 C -0.66389 0.22369 -0.66406 0.23942 -0.65903 0.25214 C -0.65625 0.25839 -0.64982 0.25954 -0.64479 0.26209 C -0.63385 0.26764 -0.62274 0.27204 -0.61128 0.27574 C -0.5625 0.29193 -0.51423 0.29771 -0.46441 0.30303 C -0.43507 0.30095 -0.38715 0.31205 -0.36441 0.27458 C -0.36475 0.25908 -0.36371 0.24335 -0.36545 0.22832 C -0.36857 0.19732 -0.39323 0.161 -0.40764 0.13995 C -0.46684 0.05298 -0.53298 0.01781 -0.61875 0.00301 C -0.68403 0.01087 -0.65642 -0.0111 -0.6625 0.09114 C -0.66284 0.096 -0.66528 0.10016 -0.66649 0.10502 C -0.66788 0.11844 -0.66996 0.13139 -0.67205 0.14504 C -0.66962 0.161 -0.66944 0.17789 -0.66545 0.19339 C -0.66475 0.19547 -0.64375 0.21791 -0.64305 0.21814 C -0.58837 0.24682 -0.58507 0.24358 -0.53264 0.25214 C -0.50781 0.25052 -0.45416 0.26533 -0.43264 0.22832 C -0.43437 0.21814 -0.43264 0.20634 -0.43732 0.19824 C -0.44982 0.17743 -0.49045 0.14897 -0.50746 0.13995 C -0.55382 0.11428 -0.60243 0.10202 -0.65139 0.09022 C -0.69305 0.09068 -0.73524 0.08513 -0.77673 0.09114 C -0.78663 0.09276 -0.80191 0.11266 -0.80191 0.11266 C -0.80816 0.12654 -0.8118 0.14227 -0.81857 0.15591 C -0.82969 0.17835 -0.8408 0.2001 -0.85243 0.22184 C -0.88385 0.28175 -0.91562 0.3338 -0.93455 0.40389 C -0.9368 0.4217 -0.94201 0.44414 -0.93073 0.45732 C -0.92552 0.46357 -0.91684 0.4682 -0.91024 0.4712 C -0.90382 0.47421 -0.89062 0.47861 -0.89062 0.47861 C -0.85729 0.47606 -0.82378 0.47745 -0.79062 0.4712 C -0.77326 0.46773 -0.7401 0.45015 -0.7401 0.45015 C -0.7283 0.44021 -0.72083 0.43442 -0.71406 0.41869 C -0.71284 0.40759 -0.71215 0.40528 -0.71406 0.3914 C -0.71701 0.36896 -0.73264 0.35924 -0.7467 0.35277 C -0.75451 0.35369 -0.76267 0.35207 -0.76996 0.35508 C -0.77291 0.35624 -0.7743 0.36156 -0.77569 0.36526 C -0.78455 0.38585 -0.78802 0.40296 -0.79166 0.42633 C -0.79028 0.44229 -0.79028 0.45871 -0.78767 0.4749 C -0.7842 0.49665 -0.76284 0.52094 -0.74948 0.53227 C -0.70816 0.56766 -0.65868 0.57715 -0.61128 0.58802 C -0.56475 0.5827 -0.53212 0.59033 -0.49982 0.54823 C -0.49791 0.51909 -0.49166 0.49919 -0.50087 0.46635 C -0.52587 0.37821 -0.59531 0.33819 -0.65903 0.32293 C -0.68403 0.33102 -0.67812 0.32917 -0.68594 0.36526 C -0.68854 0.37636 -0.69166 0.39996 -0.69166 0.39996 C -0.68941 0.43304 -0.69062 0.46635 -0.68507 0.4985 C -0.68333 0.50891 -0.67534 0.51539 -0.66996 0.52325 C -0.64253 0.56373 -0.60538 0.57553 -0.56719 0.58918 C -0.53229 0.58756 -0.49722 0.59103 -0.46267 0.58455 C -0.44844 0.58154 -0.42326 0.56211 -0.42326 0.56211 C -0.41302 0.54638 -0.41371 0.54569 -0.41198 0.52579 C -0.41337 0.51076 -0.41302 0.49549 -0.4158 0.48092 C -0.42361 0.44113 -0.45868 0.3685 -0.48403 0.34536 C -0.51094 0.32061 -0.54045 0.31737 -0.57118 0.31159 C -0.57708 0.31229 -0.58316 0.31067 -0.58889 0.31275 C -0.59479 0.31529 -0.59566 0.33519 -0.59618 0.33796 C -0.60121 0.3641 -0.60382 0.38839 -0.60573 0.41499 C -0.60399 0.43974 -0.60451 0.46449 -0.60104 0.48832 C -0.59878 0.50405 -0.57673 0.54523 -0.56909 0.55587 C -0.51719 0.6292 -0.44479 0.64238 -0.37291 0.65279 C -0.31354 0.64678 -0.28958 0.65233 -0.2467 0.60444 C -0.22534 0.54754 -0.26059 0.44645 -0.29357 0.40782 C -0.31423 0.3833 -0.34323 0.37636 -0.36927 0.3678 C -0.37899 0.3685 -0.38871 0.3678 -0.39826 0.37035 C -0.40399 0.37197 -0.40659 0.38168 -0.40937 0.38908 C -0.41649 0.40875 -0.41875 0.43188 -0.42413 0.45247 C -0.42083 0.47375 -0.42257 0.49804 -0.41406 0.51724 C -0.40868 0.52926 -0.39548 0.53181 -0.38611 0.53852 C -0.33073 0.57599 -0.271 0.58131 -0.21024 0.58455 C -0.12795 0.58131 -0.02743 0.58686 0.01042 0.4675 C 0.02118 0.3951 -0.00746 0.35022 -0.04566 0.30419 C -0.11666 0.2186 -0.20312 0.17095 -0.29531 0.14134 C -0.31354 0.14388 -0.33212 0.14227 -0.34965 0.14874 C -0.3526 0.1499 -0.35156 0.15684 -0.35156 0.161 C -0.3493 0.20218 -0.34791 0.24358 -0.34288 0.28453 C -0.34184 0.29262 -0.33715 0.2991 -0.33368 0.30558 C -0.31528 0.33819 -0.2875 0.34976 -0.25781 0.35161 C -0.24271 0.34976 -0.22708 0.35092 -0.21198 0.34675 C -0.20017 0.34351 -0.18958 0.32431 -0.18229 0.31275 C -0.15955 0.23456 -0.19236 0.17488 -0.23177 0.12121 C -0.31389 0.00949 -0.42552 -0.06269 -0.54288 -0.06662 C -0.55555 -0.05644 -0.56944 -0.04742 -0.57934 -0.03192 C -0.59896 -0.00139 -0.6125 0.03331 -0.62344 0.07032 C -0.62448 0.09369 -0.62639 0.12052 -0.62048 0.14227 C -0.61857 0.15036 -0.61128 0.15429 -0.60573 0.15869 C -0.58125 0.1765 -0.55382 0.17627 -0.52708 0.17858 C -0.47517 0.17257 -0.46701 0.17858 -0.43194 0.14712 C -0.40434 0.07518 -0.45885 0.00902 -0.49062 -0.03562 C -0.49982 -0.04857 -0.51128 -0.05852 -0.52257 -0.06801 C -0.59739 -0.13162 -0.63698 -0.14758 -0.72413 -0.16262 C -0.74791 -0.16146 -0.77205 -0.16539 -0.79548 -0.15891 C -0.81632 -0.15313 -0.85416 -0.12653 -0.85416 -0.12653 C -0.85694 -0.11496 -0.86059 -0.10455 -0.86354 -0.09299 C -0.86927 -0.03562 -0.8901 0.01596 -0.90173 0.07148 C -0.89965 0.0842 -0.89982 0.09808 -0.89531 0.10988 C -0.8868 0.13162 -0.83576 0.1462 -0.82066 0.1499 C -0.78871 0.15684 -0.72413 0.16748 -0.72413 0.16748 C -0.68055 0.16493 -0.63819 0.17488 -0.60364 0.13625 C -0.60034 0.11566 -0.59774 0.09993 -0.60173 0.0775 C -0.60399 0.065 -0.6158 0.04534 -0.62135 0.03655 C -0.65139 -0.0111 -0.68819 -0.02683 -0.73264 -0.03817 C -0.74236 -0.0377 -0.75208 -0.03909 -0.76163 -0.03678 C -0.78715 -0.03123 -0.81111 0.00602 -0.82812 0.0266 C -0.83732 0.03771 -0.85034 0.06662 -0.85034 0.06662 C -0.85885 0.10086 -0.85659 0.08605 -0.85972 0.10988 C -0.85885 0.1196 -0.85903 0.12954 -0.85694 0.13856 C -0.85469 0.14967 -0.83958 0.15614 -0.83281 0.15869 C -0.80295 0.1684 -0.80972 0.16609 -0.78403 0.17095 C -0.75069 0.16887 -0.70903 0.19547 -0.69427 0.15591 C -0.69462 0.14435 -0.69271 0.13232 -0.69548 0.12121 C -0.69861 0.1078 -0.71545 0.09924 -0.72413 0.09762 C -0.73559 0.0879 -0.72969 0.09114 -0.75781 0.10271 C -0.78073 0.11173 -0.79635 0.14735 -0.80191 0.17581 C -0.79948 0.2031 -0.80399 0.19917 -0.78698 0.20218 C -0.75677 0.20102 -0.74722 0.2038 -0.72708 0.17234 C -0.71753 0.12839 -0.73889 0.10942 -0.76632 0.10271 C -0.77708 0.10294 -0.7875 0.10202 -0.79826 0.10387 C -0.7993 0.10387 -0.8085 0.11381 -0.8092 0.11474 C -0.81319 0.1196 -0.82066 0.13001 -0.82066 0.13001 C -0.82413 0.14296 -0.82899 0.15499 -0.83177 0.16864 C -0.83142 0.17372 -0.83333 0.18043 -0.83073 0.1846 C -0.82795 0.18922 -0.81771 0.19107 -0.81771 0.19107 C -0.80278 0.18992 -0.7875 0.19131 -0.77274 0.18737 C -0.76892 0.18622 -0.76458 0.17581 -0.76458 0.17581 C -0.76371 0.17234 -0.76267 0.16864 -0.76267 0.1647 C -0.76267 0.15707 -0.76284 0.14967 -0.76458 0.14227 C -0.76857 0.12538 -0.79045 0.1226 -0.80104 0.11867 C -0.8059 0.11936 -0.81111 0.11867 -0.81597 0.11983 C -0.81701 0.12052 -0.81753 0.1226 -0.81857 0.12353 C -0.8283 0.13324 -0.83403 0.14412 -0.84201 0.15499 C -0.84409 0.16216 -0.84635 0.16979 -0.84774 0.17743 C -0.84687 0.18321 -0.84791 0.18945 -0.84566 0.19454 C -0.8434 0.2001 -0.82222 0.2031 -0.81771 0.20472 C -0.79791 0.20333 -0.80087 0.20958 -0.79062 0.19593 C -0.78489 0.1883 -0.78854 0.192 -0.78489 0.18344 C -0.78368 0.1802 -0.78038 0.17349 -0.78038 0.17349 C -0.77864 0.16077 -0.77656 0.13926 -0.78767 0.13347 C -0.79496 0.13533 -0.80225 0.13556 -0.8092 0.13856 C -0.81719 0.14227 -0.82222 0.15499 -0.82882 0.161 C -0.82916 0.16285 -0.82916 0.1647 -0.82986 0.16586 C -0.83055 0.16702 -0.83212 0.16702 -0.83281 0.16864 C -0.8342 0.17164 -0.83368 0.17581 -0.83455 0.17951 C -0.83246 0.19824 -0.82882 0.2001 -0.81493 0.20333 C -0.81007 0.2031 -0.8026 0.20773 -0.79982 0.20218 C -0.79427 0.19038 -0.80121 0.17002 -0.81041 0.16748 C -0.82604 0.17072 -0.82691 0.16586 -0.83073 0.18228 C -0.82899 0.2001 -0.82291 0.19316 -0.8092 0.19107 C -0.80521 0.18922 -0.79948 0.18413 -0.80382 0.17858 " pathEditMode="relative" ptsTypes="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474E-7 C 0.03142 0.03007 0.0875 0.09785 0.01597 -0.04002 C 0.01233 -0.04719 0.00364 -0.04557 -0.00278 -0.04742 C -0.00781 -0.04881 -0.0408 -0.05413 -0.04479 -0.05483 C -0.09531 -0.05159 -0.10382 -0.06431 -0.12899 -0.01758 C -0.13403 0.00139 -0.14115 0.02105 -0.12986 0.04094 C -0.12726 0.04534 -0.10955 0.04672 -0.10469 0.04719 C -0.08038 0.04418 -0.07656 0.05158 -0.06545 0.03238 C -0.05486 -0.01643 -0.07795 -0.03239 -0.10556 -0.04604 C -0.11927 -0.04349 -0.13333 -0.04326 -0.1467 -0.03863 C -0.15035 -0.03724 -0.15243 -0.03216 -0.15521 -0.02869 C -0.17066 -0.00926 -0.17899 0.01341 -0.18802 0.03863 C -0.18698 0.05181 -0.18802 0.06569 -0.18507 0.07842 C -0.18229 0.09114 -0.16302 0.0997 -0.15521 0.10455 C -0.11372 0.10039 -0.0849 0.12329 -0.07188 0.07957 C -0.07431 0.0606 -0.07431 0.04071 -0.07934 0.02244 C -0.0816 0.01434 -0.08785 0.00948 -0.09254 0.0037 C -0.11424 -0.02383 -0.13924 -0.04765 -0.1691 -0.05737 C -0.18073 -0.06107 -0.19288 -0.06015 -0.20469 -0.06223 C -0.2125 -0.06153 -0.22049 -0.06246 -0.22795 -0.05991 C -0.2441 -0.05436 -0.25382 -0.00902 -0.25816 0.00856 C -0.25833 0.01365 -0.2592 0.0185 -0.25886 0.02359 C -0.25816 0.03493 -0.25729 0.04649 -0.25417 0.05713 C -0.25052 0.06963 -0.23142 0.07356 -0.22344 0.07703 C -0.17379 0.07425 -0.16667 0.08536 -0.13646 0.05852 C -0.13316 0.05274 -0.12708 0.04811 -0.12708 0.04094 C -0.12708 -0.00972 -0.1382 -0.04303 -0.17292 -0.06616 C -0.19462 -0.08073 -0.22031 -0.08305 -0.24392 -0.08721 C -0.26042 -0.08605 -0.27708 -0.08652 -0.2934 -0.08351 C -0.3132 -0.07981 -0.3217 -0.02545 -0.32431 -0.00509 C -0.31945 0.04349 -0.32899 0.05204 -0.3066 0.07333 C -0.30191 0.07772 -0.29705 0.08235 -0.29149 0.08466 C -0.27743 0.08998 -0.24861 0.09576 -0.24861 0.09576 C -0.23576 0.0953 -0.22274 0.09808 -0.21024 0.09461 C -0.20382 0.09276 -0.20156 0.06616 -0.20087 0.06084 C -0.20174 0.04557 -0.20017 0.02938 -0.20365 0.0148 C -0.20781 -0.00301 -0.21493 -0.0199 -0.22344 -0.03493 C -0.23576 -0.05691 -0.25035 -0.08536 -0.26632 -0.1034 C -0.30642 -0.14851 -0.36007 -0.16702 -0.41129 -0.17187 C -0.425 -0.17072 -0.43889 -0.17211 -0.45226 -0.16817 C -0.4566 -0.16702 -0.45955 -0.16123 -0.46267 -0.15707 C -0.47951 -0.13533 -0.48542 -0.11659 -0.49445 -0.08837 C -0.49254 -0.06847 -0.49392 -0.04742 -0.48872 -0.02869 C -0.48507 -0.01573 -0.44792 -0.00232 -0.43924 0.00115 C -0.38333 -0.00162 -0.37604 0.01712 -0.35052 -0.02244 C -0.34583 -0.04233 -0.34306 -0.05529 -0.34757 -0.07842 C -0.34861 -0.08397 -0.35261 -0.0879 -0.35521 -0.0923 C -0.35972 -0.09993 -0.36406 -0.1078 -0.3691 -0.11474 C -0.39636 -0.15291 -0.42847 -0.17187 -0.46632 -0.18321 C -0.5033 -0.18182 -0.49879 -0.18969 -0.51788 -0.16447 C -0.52795 -0.13533 -0.53507 -0.10919 -0.53837 -0.07726 C -0.53611 -0.05737 -0.53576 -0.03701 -0.53177 -0.01758 C -0.52882 -0.00208 -0.50365 0.00231 -0.49445 0.00486 C -0.46302 0.00393 -0.45608 0.01226 -0.44011 -0.01758 C -0.42136 -0.10063 -0.50434 -0.15129 -0.5533 -0.15938 C -0.57865 -0.15684 -0.57257 -0.16262 -0.58229 -0.14319 C -0.5842 -0.1115 -0.58611 -0.09161 -0.57483 -0.05367 C -0.55764 0.0037 -0.50035 0.02082 -0.46076 0.02868 C -0.43629 0.02521 -0.43281 0.03215 -0.42708 0.00624 C -0.4309 -0.01365 -0.43247 -0.0347 -0.43837 -0.05367 C -0.45035 -0.09276 -0.50573 -0.12723 -0.53368 -0.13579 C -0.54427 -0.13903 -0.55538 -0.13833 -0.56632 -0.13949 C -0.58247 -0.13833 -0.59896 -0.13903 -0.61493 -0.13579 C -0.62708 -0.13324 -0.63924 -0.11312 -0.6467 -0.10225 C -0.65833 -0.06269 -0.65608 -0.07981 -0.65799 -0.05228 C -0.65608 -0.03401 -0.65573 -0.0155 -0.65226 0.00231 C -0.6507 0.01064 -0.63767 0.01596 -0.63368 0.01735 C -0.61684 0.02313 -0.60729 0.0229 -0.58976 0.02475 C -0.55851 0.02313 -0.48993 0.03308 -0.46736 -0.01758 C -0.46771 -0.02845 -0.46667 -0.03933 -0.46823 -0.04997 C -0.47292 -0.08397 -0.51198 -0.10155 -0.53264 -0.1071 C -0.56632 -0.10086 -0.60035 -0.09785 -0.63368 -0.08837 C -0.65781 -0.08143 -0.69254 -0.04349 -0.70938 -0.01874 C -0.71163 -0.01203 -0.71701 -0.00625 -0.71684 0.00115 C -0.71667 0.01411 -0.71528 0.02752 -0.71215 0.03978 C -0.70625 0.06269 -0.66389 0.07171 -0.65052 0.07703 C -0.60174 0.07448 -0.56823 0.09692 -0.53837 0.05713 C -0.52083 -0.00208 -0.58767 -0.04326 -0.62049 -0.05228 C -0.62847 -0.05459 -0.63663 -0.0539 -0.64479 -0.05483 C -0.66406 -0.05182 -0.68403 -0.05274 -0.70278 -0.04604 C -0.71024 -0.04326 -0.71563 -0.03424 -0.72153 -0.02753 C -0.74601 3.7474E-7 -0.75399 0.03909 -0.76267 0.07842 C -0.76372 0.10525 -0.76545 0.13093 -0.76076 0.15799 C -0.75191 0.20888 -0.70052 0.26046 -0.66441 0.27134 C -0.65729 0.27342 -0.63507 0.2755 -0.62517 0.27643 C -0.61736 0.27527 -0.60938 0.27596 -0.60191 0.27272 C -0.59583 0.26995 -0.59358 0.24913 -0.59254 0.24265 C -0.5934 0.22854 -0.59306 0.2142 -0.59531 0.20032 C -0.59965 0.17395 -0.62847 0.15822 -0.64392 0.14943 C -0.66042 0.15151 -0.67708 0.15128 -0.6934 0.15568 C -0.69774 0.15683 -0.70122 0.16169 -0.70469 0.16562 C -0.72813 0.19153 -0.7382 0.22415 -0.74479 0.26278 C -0.74392 0.27735 -0.74427 0.29192 -0.74201 0.30627 C -0.74063 0.31529 -0.72743 0.33426 -0.72344 0.33865 C -0.69757 0.36734 -0.66285 0.37821 -0.6309 0.38468 C -0.61042 0.38445 -0.56285 0.40088 -0.54115 0.37219 C -0.52986 0.33541 -0.57535 0.3294 -0.59254 0.32732 C -0.60087 0.3294 -0.60955 0.33032 -0.61771 0.33356 C -0.63281 0.33958 -0.64566 0.37774 -0.65139 0.39463 C -0.65226 0.40851 -0.65417 0.42193 -0.65521 0.43581 C -0.65486 0.44159 -0.65573 0.4476 -0.65417 0.45316 C -0.65313 0.45709 -0.64323 0.46333 -0.64115 0.46449 C -0.62882 0.47143 -0.61597 0.47397 -0.60278 0.47675 C -0.5816 0.47629 -0.56024 0.47814 -0.53924 0.47559 C -0.5257 0.47397 -0.50903 0.45732 -0.49618 0.45061 C -0.48195 0.4247 -0.48351 0.43072 -0.48125 0.40088 C -0.48195 0.37034 -0.47639 0.33333 -0.50469 0.32732 C -0.53351 0.33079 -0.54115 0.36363 -0.55417 0.39347 C -0.56007 0.40689 -0.56736 0.43696 -0.56736 0.43696 C -0.57205 0.4668 -0.57587 0.48022 -0.56736 0.51677 C -0.56267 0.53689 -0.5382 0.55424 -0.52708 0.5628 C -0.49063 0.59102 -0.48854 0.59195 -0.44201 0.60629 C -0.40729 0.61693 -0.33733 0.63497 -0.33733 0.63497 C -0.28142 0.63058 -0.25764 0.64029 -0.21771 0.60143 C -0.2066 0.5635 -0.20538 0.5443 -0.21684 0.49549 C -0.22031 0.48045 -0.23004 0.46935 -0.23733 0.45686 C -0.26024 0.41823 -0.27743 0.39718 -0.31302 0.38839 C -0.31806 0.38931 -0.32413 0.38677 -0.32795 0.39093 C -0.33924 0.40319 -0.34913 0.45038 -0.35139 0.46819 C -0.34913 0.48346 -0.34896 0.49965 -0.34479 0.51422 C -0.34045 0.52926 -0.32639 0.53551 -0.31684 0.54036 C -0.27899 0.55933 -0.24688 0.56835 -0.2066 0.5739 C -0.16337 0.57252 -0.12014 0.57923 -0.08594 0.53921 C -0.07656 0.50682 -0.06962 0.46033 -0.09149 0.43442 C -0.09844 0.42632 -0.11076 0.42331 -0.11962 0.42193 C -0.1283 0.4254 -0.13767 0.42655 -0.14583 0.43211 C -0.16215 0.44298 -0.17743 0.48392 -0.18403 0.50543 C -0.18195 0.52163 -0.18229 0.53874 -0.17761 0.55401 C -0.17431 0.56465 -0.15799 0.57552 -0.15052 0.57899 C -0.11493 0.59565 -0.08142 0.60097 -0.04392 0.60513 C -0.00087 0.60051 0.03489 0.60583 0.06736 0.56766 C 0.07274 0.5436 0.07274 0.51561 0.06632 0.49179 C 0.06476 0.48554 0.06024 0.48161 0.05694 0.47675 C 0.04358 0.45755 0.02917 0.4439 0.00937 0.44066 C 0.00069 0.44205 -0.00833 0.44136 -0.01684 0.44437 C -0.03889 0.45269 -0.05017 0.49549 -0.05608 0.52047 C -0.05833 0.54152 -0.06094 0.5554 -0.05521 0.57899 C -0.0533 0.58686 -0.03351 0.59287 -0.0309 0.5938 C -0.00833 0.60097 -0.00417 0.60051 0.01962 0.60398 C 0.06649 0.60028 0.07812 0.61647 0.10087 0.57899 C 0.10868 0.54314 0.09983 0.51307 0.08229 0.48438 C 0.04601 0.4247 -0.01441 0.39856 -0.07014 0.39093 C -0.0842 0.39301 -0.09826 0.39371 -0.11215 0.39718 C -0.12153 0.39949 -0.13368 0.42193 -0.13368 0.42193 C -0.13733 0.43812 -0.13837 0.43997 -0.13837 0.46056 C -0.13837 0.47212 -0.13906 0.48438 -0.13646 0.49549 C -0.13524 0.50058 -0.13108 0.50335 -0.12795 0.50682 C -0.10903 0.52833 -0.08455 0.52949 -0.06076 0.53296 C -0.0099 0.52579 -0.00816 0.54059 0.01128 0.49687 C 0.02014 0.45709 0.01285 0.41961 -0.02049 0.41591 C -0.03542 0.41799 -0.0507 0.41776 -0.06545 0.42193 C -0.07222 0.42401 -0.07778 0.4513 -0.07934 0.4594 C -0.07847 0.47189 -0.07951 0.48485 -0.07656 0.49687 C -0.07344 0.50983 -0.04844 0.51214 -0.04115 0.51307 C -0.02865 0.51214 -0.01597 0.51353 -0.00365 0.51052 C -0.00156 0.51006 -0.0007 0.5059 -0.00087 0.50312 C -0.00208 0.48392 -0.00295 0.46426 -0.00747 0.44575 C -0.0092 0.43881 -0.01476 0.43488 -0.01875 0.42956 C -0.03507 0.40782 -0.05104 0.39926 -0.07292 0.39209 C -0.08455 0.39371 -0.1 0.38885 -0.10747 0.40088 C -0.11163 0.40759 -0.11771 0.42331 -0.11771 0.42331 C -0.11997 0.44437 -0.12083 0.44783 -0.11684 0.47929 C -0.11337 0.50682 -0.07431 0.51584 -0.05799 0.52047 C -0.04271 0.51839 -0.02726 0.51793 -0.01215 0.51422 C -0.01094 0.51399 -0.01111 0.51075 -0.01129 0.50913 C -0.01302 0.49456 -0.01267 0.47883 -0.01771 0.46565 C -0.02014 0.45917 -0.02691 0.45755 -0.03177 0.45454 C -0.05556 0.43997 -0.07969 0.43257 -0.10556 0.42956 C -0.13854 0.43442 -0.13524 0.42378 -0.1467 0.4483 C -0.15521 0.48554 -0.1632 0.54013 -0.12622 0.54777 C -0.09271 0.5436 -0.09879 0.54962 -0.07934 0.52417 C -0.07587 0.51307 -0.07483 0.50266 -0.07379 0.49063 C -0.07517 0.47328 -0.07136 0.44691 -0.08698 0.44298 C -0.12049 0.4476 -0.11493 0.44298 -0.13542 0.47074 C -0.14149 0.4904 -0.14583 0.50312 -0.13646 0.52672 C -0.13438 0.53204 -0.12847 0.53227 -0.12431 0.53412 C -0.11667 0.53759 -0.10087 0.54291 -0.10087 0.54291 C -0.07813 0.53944 -0.05816 0.55077 -0.05417 0.52163 C -0.05642 0.49271 -0.05573 0.46565 -0.08125 0.4594 C -0.0875 0.46102 -0.09445 0.46033 -0.1 0.46449 C -0.10261 0.46634 -0.10226 0.47212 -0.10365 0.47559 C -0.10469 0.47814 -0.10625 0.48045 -0.10747 0.483 C -0.10903 0.49664 -0.11094 0.50844 -0.10469 0.52301 C -0.10017 0.53365 -0.08455 0.53504 -0.07656 0.53782 C -0.07153 0.53736 -0.06615 0.53944 -0.06163 0.53666 C -0.05955 0.53551 -0.06042 0.53088 -0.06076 0.52787 C -0.06267 0.50821 -0.06406 0.48832 -0.06823 0.46935 C -0.07309 0.44714 -0.09236 0.43534 -0.10747 0.42956 C -0.11094 0.43072 -0.11511 0.43002 -0.11771 0.43326 C -0.12795 0.44552 -0.13142 0.46889 -0.13455 0.48554 C -0.13351 0.51099 -0.13646 0.50682 -0.11962 0.50913 C -0.09514 0.50844 -0.08247 0.517 -0.06736 0.49687 C -0.07049 0.46958 -0.06858 0.45755 -0.08785 0.44945 C -0.10035 0.45061 -0.09983 0.4483 -0.10469 0.46056 C -0.10434 0.47212 -0.10521 0.48392 -0.10365 0.49549 C -0.1033 0.49873 -0.1007 0.50081 -0.09913 0.50312 C -0.08958 0.51723 -0.07708 0.52371 -0.06354 0.52787 C -0.05851 0.52695 -0.0533 0.52741 -0.04861 0.52533 C -0.0474 0.52486 -0.04757 0.52209 -0.04757 0.52047 C -0.04757 0.50728 -0.04722 0.49387 -0.04861 0.48068 C -0.05035 0.46449 -0.06337 0.44853 -0.07483 0.44575 C -0.07761 0.44668 -0.08056 0.44668 -0.08316 0.4483 C -0.08715 0.45084 -0.08976 0.46912 -0.09063 0.47444 C -0.0882 0.486 -0.08767 0.49873 -0.08316 0.50913 C -0.0816 0.51284 -0.07708 0.51237 -0.07379 0.51307 C -0.06771 0.51422 -0.06146 0.51376 -0.05521 0.51422 C -0.03629 0.51307 -0.03715 0.51908 -0.03264 0.50173 C -0.0349 0.49017 -0.03524 0.47768 -0.03924 0.4668 C -0.04306 0.45663 -0.06302 0.4513 -0.07188 0.44945 C -0.07622 0.45038 -0.0809 0.45015 -0.08507 0.452 C -0.09028 0.45408 -0.09149 0.47189 -0.09149 0.47189 C -0.09184 0.47559 -0.09254 0.47929 -0.09254 0.483 C -0.09236 0.49549 -0.09288 0.50821 -0.09063 0.52047 C -0.08854 0.53204 -0.06059 0.53874 -0.0533 0.54036 C -0.03941 0.53759 -0.0382 0.53967 -0.03646 0.52301 C -0.03802 0.5059 -0.03767 0.48855 -0.04115 0.47189 C -0.04219 0.46657 -0.04653 0.46356 -0.04948 0.4594 C -0.06042 0.44413 -0.06979 0.44182 -0.08507 0.43951 C -0.08924 0.44113 -0.09948 0.44437 -0.10365 0.44945 C -0.1125 0.46056 -0.11754 0.47282 -0.12431 0.48554 C -0.12483 0.49063 -0.12708 0.49549 -0.12708 0.50058 C -0.12708 0.52972 -0.10313 0.53065 -0.08698 0.53412 C -0.06945 0.53319 -0.05191 0.53435 -0.03455 0.53157 C -0.03125 0.53111 -0.02622 0.52417 -0.02622 0.52417 C -0.02865 0.50705 -0.02951 0.48924 -0.03368 0.47305 C -0.03854 0.45362 -0.07274 0.44344 -0.08594 0.44205 C -0.1125 0.44344 -0.10122 0.43789 -0.11129 0.45061 C -0.11545 0.47189 -0.11788 0.47744 -0.11406 0.50312 C -0.11372 0.5052 -0.10781 0.51515 -0.10469 0.51677 C -0.1007 0.51862 -0.09254 0.52163 -0.09254 0.52163 C -0.06945 0.5207 -0.06892 0.52741 -0.05886 0.50913 C -0.05938 0.49063 -0.05712 0.46356 -0.07483 0.45824 C -0.08924 0.4483 -0.10174 0.46935 -0.10747 0.48438 C -0.10712 0.48924 -0.10833 0.49479 -0.1066 0.49919 C -0.1059 0.50104 -0.10365 0.49734 -0.10278 0.49549 C -0.10208 0.4941 -0.10278 0.49202 -0.10278 0.49063 " pathEditMode="relative" ptsTypes="fffffffffffffffffffffffffffffffffffffffffffff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908720"/>
            <a:ext cx="403244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V čem měříme čas?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5450" y="2234337"/>
            <a:ext cx="3312368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v metrech, centimetrech, milimetrech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6385" y="4180438"/>
            <a:ext cx="2301439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v litru, decilitru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5682" y="5464192"/>
            <a:ext cx="2736304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v hodinách, minutách, sekundách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994" y="2266092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53" y="1196112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32656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890" y="1806437"/>
            <a:ext cx="864096" cy="1502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00" b="83067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096" t="7734" r="21664" b="16368"/>
          <a:stretch/>
        </p:blipFill>
        <p:spPr bwMode="auto">
          <a:xfrm>
            <a:off x="1403648" y="5235589"/>
            <a:ext cx="1157379" cy="1135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98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02 0.01435 C -0.05747 0.01782 -0.07587 0.02846 -0.09514 0.03054 C -0.1125 0.03517 -0.13056 0.03632 -0.14844 0.03794 C -0.1625 0.04419 -0.17552 0.04557 -0.19028 0.04673 C -0.2184 0.05483 -0.24757 0.0613 -0.27656 0.06292 C -0.31215 0.07287 -0.29757 0.07079 -0.32049 0.07287 C -0.33663 0.07634 -0.35295 0.08004 -0.3691 0.08166 C -0.38368 0.08536 -0.39896 0.08744 -0.41389 0.08906 C -0.42795 0.09415 -0.44306 0.09577 -0.45781 0.09785 C -0.47327 0.10456 -0.49011 0.10896 -0.50642 0.1115 C -0.5375 0.12446 -0.54219 0.11937 -0.58854 0.12029 C -0.60642 0.12746 -0.58854 0.12145 -0.61181 0.12515 C -0.62344 0.127 -0.63472 0.13116 -0.64636 0.13278 C -0.67083 0.14273 -0.69306 0.15221 -0.7184 0.15383 C -0.74965 0.16216 -0.78125 0.16702 -0.81302 0.16887 C -0.82761 0.17303 -0.88802 0.16933 -0.85313 0.17627 C -0.84844 0.1772 -0.84358 0.17697 -0.83889 0.17743 C -0.81511 0.1883 -0.79045 0.19177 -0.76528 0.19501 C -0.56024 0.25214 -0.3474 0.192 -0.13906 0.2075 C -0.11042 0.21536 -0.08212 0.21629 -0.05313 0.21745 C -0.07205 0.22901 -0.06077 0.22346 -0.08767 0.23225 C -0.10886 0.23919 -0.12899 0.25376 -0.15035 0.26093 C -0.19879 0.27759 -0.24931 0.28291 -0.29896 0.29216 C -0.40886 0.31252 -0.5158 0.33126 -0.62674 0.33565 C -0.6467 0.33982 -0.66649 0.3456 -0.68681 0.34814 C -0.69653 0.3493 -0.7066 0.34999 -0.71649 0.35184 C -0.7474 0.35763 -0.77726 0.36804 -0.80833 0.37174 C -0.83247 0.37868 -0.85799 0.38469 -0.88299 0.38677 C -0.90625 0.39117 -0.92952 0.39834 -0.95295 0.40158 C -0.9342 0.40366 -0.9158 0.40991 -0.89688 0.41152 C -0.85156 0.42193 -0.8717 0.41962 -0.83715 0.42147 C -0.75625 0.44206 -0.67188 0.44807 -0.58941 0.449 C -0.39757 0.45131 -0.20556 0.45131 -0.01389 0.45386 C 0.01076 0.46126 0.03611 0.46403 0.06094 0.46774 C 0.0533 0.47791 0.03542 0.47907 0.02552 0.48254 C -0.00903 0.4948 -0.04306 0.50845 -0.07726 0.52117 C -0.0882 0.5251 -0.09827 0.53089 -0.10903 0.53482 C -0.13108 0.54268 -0.1533 0.54893 -0.17535 0.5561 C -0.19184 0.56142 -0.20833 0.56929 -0.22517 0.57229 C -0.31406 0.58802 -0.4007 0.60283 -0.49045 0.60722 C -0.54184 0.6137 -0.59288 0.61948 -0.64479 0.62203 C -0.69149 0.62712 -0.73802 0.62873 -0.78472 0.62341 C -0.75608 0.63128 -0.7283 0.65187 -0.70156 0.6669 C -0.6592 0.69073 -0.60399 0.70785 -0.55781 0.70808 C -0.38767 0.70923 -0.21771 0.70877 -0.0474 0.70923 C -0.05417 0.71062 -0.05938 0.71502 -0.06597 0.71664 C -0.08351 0.72658 -0.10208 0.73699 -0.12118 0.74046 C -0.13004 0.74393 -0.13872 0.74833 -0.1474 0.75041 C -0.15642 0.7548 -0.16129 0.75642 -0.16979 0.75897 C -0.17396 0.76174 -0.17205 0.76151 -0.17448 0.76151 " pathEditMode="relative" rAng="0" ptsTypes="fffffffffffffffffffffffffffffffffffffffffffffffffA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99" y="373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9.41476E-7 C -0.25295 0.00069 -0.44652 0.00509 -0.67569 0.00879 C -0.69861 0.01781 -0.67013 0.00624 -0.61788 0.01249 C -0.58194 0.01689 -0.54618 0.02383 -0.51041 0.03007 C -0.42326 0.04511 -0.33698 0.065 -0.24965 0.07842 C -0.18993 0.08744 -0.12934 0.08004 -0.06927 0.08096 C -0.10208 0.08443 -0.13541 0.09253 -0.16823 0.09854 C -0.21441 0.11566 -0.25902 0.12769 -0.30659 0.13578 C -0.36319 0.15545 -0.42083 0.16215 -0.47864 0.17441 C -0.55034 0.18968 -0.62222 0.20472 -0.69444 0.21559 C -0.69843 0.21675 -0.70243 0.2186 -0.70659 0.21929 C -0.71371 0.22068 -0.72343 0.21443 -0.72812 0.22184 C -0.73177 0.22762 -0.71684 0.22461 -0.71128 0.22669 C -0.70555 0.22878 -0.70017 0.23201 -0.69444 0.2341 C -0.66666 0.24451 -0.64045 0.25491 -0.61319 0.26787 C -0.52673 0.30881 -0.43402 0.31714 -0.34392 0.33495 C -0.26198 0.33379 -0.1802 0.33287 -0.09826 0.33125 C -0.09184 0.33102 -0.05885 0.32547 -0.10573 0.33125 C -0.11388 0.33518 -0.12135 0.33865 -0.13003 0.34004 C -0.16076 0.356 -0.14097 0.34721 -0.19079 0.36109 C -0.21076 0.36664 -0.22864 0.38168 -0.24861 0.38746 C -0.39114 0.42841 -0.57517 0.42147 -0.71406 0.42216 C -0.6927 0.43026 -0.66823 0.4483 -0.64861 0.45963 C -0.6309 0.47004 -0.61215 0.47629 -0.59357 0.48323 C -0.50746 0.51584 -0.42569 0.53412 -0.33645 0.54684 C -0.30173 0.54661 -0.20816 0.54985 -0.15434 0.54175 C -0.1342 0.53875 -0.1151 0.53065 -0.09548 0.52556 C -0.10677 0.52325 -0.11927 0.5325 -0.13003 0.53666 C -0.16007 0.54846 -0.19062 0.5598 -0.22066 0.57159 C -0.24652 0.58177 -0.2743 0.57992 -0.30104 0.58524 C -0.31805 0.58871 -0.33454 0.59542 -0.35156 0.59773 C -0.48263 0.61647 -0.6151 0.6019 -0.74687 0.60282 C -0.68055 0.59981 -0.61406 0.59958 -0.54774 0.59403 C -0.52638 0.59218 -0.50538 0.58432 -0.4842 0.58038 C -0.46406 0.57645 -0.44357 0.57437 -0.42343 0.57044 C -0.40399 0.56674 -0.38489 0.56165 -0.36545 0.55794 C -0.3276 0.55054 -0.28941 0.5473 -0.25156 0.53921 C -0.22118 0.53273 -0.19045 0.52649 -0.16076 0.51561 C -0.1493 0.51145 -0.13802 0.50405 -0.12621 0.50197 C -0.12048 0.49826 -0.11163 0.49202 -0.10573 0.48947 C -0.12187 0.48739 -0.13281 0.49711 -0.14861 0.50197 C -0.17743 0.51099 -0.20816 0.51561 -0.2375 0.5207 C -0.29757 0.53134 -0.35781 0.54222 -0.41788 0.5517 C -0.46319 0.55887 -0.50885 0.55841 -0.55434 0.56165 C -0.59965 0.56095 -0.64531 0.56003 -0.68975 0.54684 C -0.71076 0.5406 -0.7302 0.5281 -0.75156 0.5244 C -0.81562 0.46588 -0.59635 0.51978 -0.51875 0.51446 C -0.50225 0.5133 -0.48645 0.5052 -0.47013 0.50197 C -0.40677 0.48901 -0.34305 0.48091 -0.28038 0.46195 C -0.23541 0.4483 -0.1901 0.43164 -0.14583 0.4136 C -0.13454 0.40897 -0.12534 0.40018 -0.11406 0.39602 C -0.12552 0.39394 -0.14566 0.40342 -0.15607 0.40735 C -0.18524 0.41823 -0.21388 0.43257 -0.24305 0.44344 C -0.27708 0.45616 -0.31076 0.47328 -0.34583 0.47953 C -0.39722 0.48855 -0.36961 0.48392 -0.42899 0.49317 C -0.4717 0.49271 -0.51441 0.49503 -0.55711 0.49202 C -0.60798 0.48832 -0.65468 0.47027 -0.70468 0.46449 C -0.7309 0.44853 -0.70642 0.46148 -0.72343 0.45593 C -0.72795 0.45454 -0.73645 0.44969 -0.73645 0.44969 C -0.69843 0.42771 -0.64618 0.43049 -0.60573 0.42216 C -0.52274 0.40504 -0.43958 0.39255 -0.35607 0.37983 C -0.30885 0.37266 -0.26198 0.36178 -0.2151 0.35114 C -0.20711 0.34929 -0.19895 0.34883 -0.19079 0.34744 C -0.17986 0.34559 -0.15798 0.3412 -0.15798 0.3412 C -0.14461 0.33426 -0.1302 0.32801 -0.11597 0.325 C -0.10781 0.32084 -0.10034 0.31621 -0.09357 0.30881 C -0.121 0.30349 -0.15659 0.32709 -0.18333 0.3375 C -0.22743 0.35461 -0.27204 0.36872 -0.31597 0.38607 C -0.36875 0.40689 -0.42031 0.43118 -0.47569 0.43581 C -0.48611 0.43835 -0.49444 0.44067 -0.50468 0.4372 C -0.5026 0.43558 -0.50052 0.43326 -0.49826 0.43211 C -0.4934 0.42956 -0.48333 0.42586 -0.48333 0.42586 C -0.47899 0.42147 -0.47691 0.42054 -0.47204 0.41846 C -0.46979 0.40897 -0.47187 0.3988 -0.46823 0.38977 " pathEditMode="relative" ptsTypes="fffffffffffffffffffffffffffffffffffffffffffffffffffffffffffffffffffffffffA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20842E-6 C -0.00364 -0.00162 -0.00555 -0.00277 -0.01024 -3.20842E-6 C -0.01407 0.00232 -0.01824 0.01249 -0.02153 0.0162 C -0.03194 0.02753 -0.04272 0.03725 -0.05416 0.04742 C -0.05989 0.05251 -0.06459 0.05945 -0.07014 0.06477 C -0.07952 0.07379 -0.08924 0.08282 -0.09914 0.09091 C -0.1415 0.12515 -0.18542 0.15638 -0.229 0.18807 C -0.24115 0.19686 -0.25226 0.20819 -0.26459 0.21675 C -0.31476 0.25145 -0.34028 0.26348 -0.39167 0.29147 C -0.4132 0.30326 -0.43647 0.30812 -0.45886 0.31645 C -0.56077 0.35439 -0.66876 0.35786 -0.77379 0.36757 C -0.70296 0.39094 -0.63456 0.42587 -0.56268 0.4446 C -0.46285 0.47051 -0.47483 0.46635 -0.39063 0.46958 C -0.34237 0.46843 -0.2941 0.4712 -0.24584 0.46588 C -0.21546 0.46241 -0.18612 0.45062 -0.15608 0.44345 C -0.06527 0.42193 0.02813 0.39672 0.11407 0.34999 C 0.1165 0.34467 0.11528 0.34328 0.11111 0.3412 C 0.10018 0.34236 0.09115 0.34606 0.08039 0.34884 C -0.02605 0.40852 -0.13872 0.41129 -0.25244 0.41592 C -0.38942 0.41268 -0.47188 0.4254 -0.5889 0.38747 C -0.61424 0.37914 -0.63594 0.37312 -0.65695 0.35254 C -0.65765 0.3493 -0.65817 0.34583 -0.65886 0.34259 C -0.66355 0.32316 -0.67067 0.32802 -0.64393 0.33125 C -0.61598 0.35115 -0.58369 0.36248 -0.55244 0.36873 C -0.4882 0.36757 -0.42397 0.37058 -0.3599 0.36503 C -0.3224 0.36179 -0.24862 0.34259 -0.24862 0.34259 C -0.2191 0.3301 -0.18716 0.32478 -0.1599 0.30512 C -0.15244 0.2998 -0.14497 0.29401 -0.13733 0.28892 C -0.13282 0.28592 -0.12778 0.28476 -0.12344 0.28152 C -0.11841 0.27805 -0.11407 0.27319 -0.10937 0.26903 C -0.10747 0.26741 -0.10383 0.26417 -0.10383 0.26417 C -0.09758 0.25191 -0.1191 0.26278 -0.12518 0.26417 C -0.13612 0.26903 -0.14619 0.27643 -0.15695 0.28152 C -0.1948 0.2991 -0.23403 0.31275 -0.27206 0.32894 C -0.30973 0.3449 -0.35331 0.34745 -0.39254 0.34999 C -0.41372 0.34884 -0.43508 0.34953 -0.45608 0.34629 C -0.51702 0.33727 -0.57414 0.25677 -0.61407 0.20195 C -0.62813 0.18275 -0.64081 0.16147 -0.64949 0.13718 C -0.65174 0.13116 -0.65331 0.12469 -0.65522 0.11844 C -0.65539 0.11775 -0.66268 0.10849 -0.66164 0.1071 C -0.65886 0.1034 -0.64567 0.11936 -0.64306 0.12098 C -0.62327 0.13348 -0.59931 0.14388 -0.57848 0.15082 C -0.55938 0.15707 -0.54081 0.16609 -0.52153 0.17187 C -0.47032 0.18714 -0.41754 0.19246 -0.36546 0.1994 C -0.31754 0.19801 -0.03385 0.23109 0.06631 0.13949 C 0.04271 0.12977 0.0092 0.14897 -0.01407 0.15568 C -0.03038 0.16586 -0.04862 0.16887 -0.06632 0.17442 C -0.11424 0.18946 -0.16337 0.19478 -0.21216 0.2031 C -0.27223 0.20195 -0.38317 0.21004 -0.4599 0.19177 C -0.49914 0.18228 -0.53022 0.16725 -0.5691 0.15082 C -0.59567 0.13972 -0.62292 0.13024 -0.64862 0.1159 C -0.66789 0.10502 -0.6981 0.0805 -0.71772 0.07241 C -0.72449 0.06662 -0.72518 0.06686 -0.70469 0.07356 C -0.6974 0.07588 -0.69028 0.07935 -0.68317 0.08235 C -0.66858 0.08837 -0.65417 0.09531 -0.63942 0.0997 C -0.62952 0.10248 -0.61928 0.10155 -0.60938 0.1034 C -0.55469 0.11312 -0.50087 0.12191 -0.44584 0.12839 C -0.30938 0.12538 -0.15105 0.15082 -0.02153 0.06871 C -0.01841 0.06223 -0.01685 0.06246 -0.02239 0.05853 C -0.06077 0.06084 -0.0901 0.07657 -0.12813 0.0923 C -0.17258 0.11057 -0.22153 0.11404 -0.26754 0.12098 C -0.31685 0.1189 -0.3665 0.12006 -0.41598 0.11474 C -0.4632 0.10965 -0.50678 0.07958 -0.54949 0.05621 C -0.6606 -0.00462 -0.77206 -0.065 -0.88421 -0.12306 C -0.88751 -0.12676 -0.89046 -0.12861 -0.89445 -0.13069 C -0.88751 -0.13208 -0.88195 -0.13046 -0.87483 -0.1293 C -0.86199 -0.12329 -0.84862 -0.12121 -0.8356 -0.11566 C -0.80487 -0.1027 -0.77431 -0.08744 -0.74306 -0.07703 C -0.72362 -0.07055 -0.70348 -0.068 -0.68421 -0.06083 C -0.65018 -0.04811 -0.61685 -0.03192 -0.58317 -0.01735 C -0.50435 0.01666 -0.41685 0.02614 -0.33456 0.03493 C -0.28369 0.03378 -0.2323 0.03308 -0.18126 0.03123 C -0.17101 0.03077 -0.15053 0.02637 -0.15053 0.02637 C -0.14462 0.02082 -0.15157 0.02661 -0.14202 0.02244 C -0.14098 0.02198 -0.1382 0.02013 -0.13924 0.02013 C -0.15053 0.02082 -0.16164 0.02383 -0.17292 0.02499 C -0.18612 0.031 -0.1974 0.03239 -0.21129 0.03378 C -0.25834 0.04488 -0.30539 0.05945 -0.35331 0.06246 C -0.38647 0.06871 -0.4139 0.07194 -0.44862 0.07356 C -0.57587 0.07287 -0.62813 0.08143 -0.72518 0.06107 C -0.7323 0.05714 -0.74011 0.05436 -0.74775 0.05251 C -0.76094 0.04557 -0.77431 0.03956 -0.78699 0.03123 C -0.79515 0.0155 -0.80782 0.00694 -0.81876 -0.00485 C -0.82813 -0.01503 -0.81962 -0.00717 -0.82622 -0.0111 C -0.82935 -0.01295 -0.8356 -0.01735 -0.8356 -0.01735 C -0.83837 -0.02105 -0.84879 -0.02984 -0.85244 -0.02984 " pathEditMode="relative" ptsTypes="fffffffffffffffffffffffffffffffffffff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59766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Jaká je základní jednotka času?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2420888"/>
            <a:ext cx="1296144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hodina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43708" y="3964414"/>
            <a:ext cx="1224136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minuta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5301208"/>
            <a:ext cx="1404156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sekunda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340" y="2177964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9636" y="107635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53635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218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6.59958E-6 C -0.06666 0.00462 -0.13333 0.0104 -0.2 0.01387 C -0.27881 0.01804 -0.33177 0.01503 -0.40086 0.02498 C -0.4059 0.02775 -0.41093 0.02983 -0.41597 0.03238 C -0.41805 0.03354 -0.42239 0.03492 -0.42239 0.03492 C -0.4335 0.04533 -0.44461 0.0488 -0.45694 0.05621 C -0.471 0.06476 -0.48454 0.0717 -0.5 0.07355 C -0.51614 0.08049 -0.52968 0.08836 -0.5467 0.08975 C -0.56927 0.09738 -0.59288 0.10016 -0.61597 0.10478 C -0.62968 0.10756 -0.64131 0.1145 -0.6552 0.11589 C -0.66336 0.12144 -0.67222 0.12468 -0.68125 0.12722 C -0.68454 0.12977 -0.68871 0.13138 -0.69166 0.13462 C -0.70381 0.14804 -0.71267 0.16446 -0.72152 0.18181 C -0.72291 0.18806 -0.72447 0.19292 -0.72517 0.19939 C -0.72482 0.21466 -0.72534 0.23016 -0.7243 0.24543 C -0.72361 0.25491 -0.71319 0.26833 -0.7085 0.27411 C -0.67899 0.31043 -0.63611 0.31667 -0.59809 0.325 C -0.58055 0.32407 -0.56111 0.33148 -0.54583 0.32014 C -0.54357 0.31852 -0.54253 0.31459 -0.54027 0.31274 C -0.5375 0.30696 -0.53593 0.30117 -0.53368 0.29516 C -0.53472 0.27434 -0.5309 0.2519 -0.53732 0.23293 C -0.55694 0.1758 -0.60781 0.16122 -0.65052 0.15822 C -0.67743 0.15151 -0.67986 0.14943 -0.71875 0.15706 C -0.72708 0.15868 -0.74201 0.16955 -0.74201 0.16955 C -0.74791 0.17626 -0.75399 0.18274 -0.75989 0.18945 C -0.7743 0.20541 -0.77604 0.2364 -0.7776 0.25907 C -0.77534 0.27018 -0.77395 0.28174 -0.771 0.29261 C -0.7651 0.31413 -0.73489 0.32199 -0.72152 0.32639 C -0.64704 0.31945 -0.61892 0.32824 -0.56163 0.30141 C -0.54322 0.29285 -0.50746 0.27272 -0.50746 0.27272 C -0.48836 0.25283 -0.49357 0.26277 -0.48697 0.24797 C -0.48854 0.23455 -0.48871 0.22091 -0.49166 0.20795 C -0.49444 0.19615 -0.51458 0.17441 -0.52152 0.16955 C -0.55312 0.14735 -0.58854 0.13046 -0.6243 0.12838 C -0.63802 0.12884 -0.65173 0.12768 -0.66545 0.12953 C -0.69583 0.13393 -0.7125 0.19477 -0.71961 0.22669 C -0.72118 0.24589 -0.72204 0.25075 -0.71684 0.27642 C -0.71371 0.29146 -0.69409 0.30187 -0.68506 0.30649 C -0.65815 0.31991 -0.63229 0.32546 -0.60381 0.32893 C -0.57291 0.32639 -0.46597 0.33495 -0.43263 0.28035 C -0.4342 0.2674 -0.43333 0.25352 -0.43732 0.24172 C -0.44479 0.21952 -0.48836 0.18343 -0.50277 0.17187 C -0.55138 0.13277 -0.6026 0.12051 -0.65798 0.11218 C -0.7 0.1145 -0.70989 0.10525 -0.73368 0.14318 C -0.74131 0.15544 -0.74739 0.16747 -0.75052 0.1832 C -0.75225 0.19222 -0.7552 0.2105 -0.7552 0.2105 C -0.75295 0.22715 -0.7526 0.24427 -0.74861 0.26046 C -0.74583 0.2718 -0.72725 0.2792 -0.72239 0.28151 C -0.70052 0.29215 -0.69444 0.29285 -0.671 0.30025 C -0.61927 0.29979 -0.53732 0.35415 -0.51597 0.29146 C -0.53923 0.19731 -0.61597 0.1448 -0.68125 0.11473 C -0.69461 0.11681 -0.70833 0.11727 -0.72152 0.12097 C -0.73194 0.12375 -0.74131 0.16238 -0.74479 0.17325 C -0.74739 0.20425 -0.74809 0.20471 -0.74114 0.25422 C -0.74045 0.25907 -0.73715 0.26277 -0.73454 0.26648 C -0.71631 0.29331 -0.69097 0.2977 -0.66545 0.30279 C -0.60468 0.2984 -0.56354 0.30927 -0.51684 0.26648 C -0.50156 0.21188 -0.54704 0.14341 -0.58125 0.11959 C -0.59583 0.10941 -0.6118 0.10386 -0.62708 0.09599 C -0.63628 0.09137 -0.64548 0.08697 -0.6552 0.08466 C -0.66805 0.08165 -0.69444 0.0798 -0.69444 0.0798 C -0.70416 0.08142 -0.71406 0.08096 -0.72343 0.08466 C -0.73697 0.08998 -0.74982 0.11265 -0.75885 0.12583 C -0.76701 0.15035 -0.7717 0.17395 -0.77482 0.20055 C -0.77586 0.21859 -0.77743 0.23247 -0.77204 0.25167 C -0.76944 0.26116 -0.75555 0.27018 -0.74947 0.27411 C -0.72013 0.29308 -0.68906 0.29747 -0.65694 0.30141 C -0.61909 0.29979 -0.57638 0.31713 -0.54861 0.27897 C -0.53993 0.24774 -0.54149 0.25861 -0.55416 0.19569 C -0.55572 0.18783 -0.56093 0.18204 -0.56458 0.17557 C -0.58715 0.13509 -0.61892 0.12121 -0.6552 0.11704 C -0.66892 0.11843 -0.68298 0.11658 -0.69635 0.12097 C -0.72326 0.13 -0.73645 0.15521 -0.74305 0.18806 C -0.7427 0.20333 -0.74375 0.21882 -0.74201 0.23409 C -0.74062 0.24589 -0.72916 0.26 -0.72343 0.26648 C -0.68906 0.30534 -0.6427 0.31852 -0.6 0.33125 C -0.57031 0.32963 -0.45642 0.34975 -0.41961 0.29146 C -0.40989 0.19292 -0.51475 0.13485 -0.57291 0.12329 C -0.58333 0.12121 -0.59409 0.12167 -0.60468 0.12097 C -0.63472 0.11612 -0.66527 0.10987 -0.69444 0.12722 C -0.7059 0.14526 -0.70815 0.16747 -0.71302 0.18945 C -0.7151 0.21605 -0.71718 0.22252 -0.71024 0.25283 C -0.70173 0.28915 -0.64722 0.29308 -0.62621 0.29516 C -0.55607 0.29007 -0.4934 0.30141 -0.44201 0.23293 C -0.43385 0.1913 -0.45312 0.15775 -0.47656 0.13208 C -0.53298 0.07008 -0.59079 0.03631 -0.66267 0.02868 C -0.67395 0.02983 -0.68559 0.02822 -0.69635 0.03238 C -0.6993 0.03354 -0.70659 0.0532 -0.70746 0.05621 C -0.71041 0.06685 -0.71493 0.08859 -0.71493 0.08859 C -0.71527 0.09484 -0.71631 0.10085 -0.71597 0.1071 C -0.71493 0.12953 -0.71493 0.15243 -0.71128 0.17441 C -0.71041 0.17973 -0.70607 0.18274 -0.70277 0.18574 C -0.68663 0.19986 -0.66215 0.20217 -0.64392 0.20679 C -0.57569 0.20402 -0.49965 0.23455 -0.43923 0.19176 C -0.43177 0.17881 -0.44131 0.15914 -0.44947 0.15082 C -0.48072 0.11936 -0.51614 0.11126 -0.55416 0.10848 C -0.59878 0.11172 -0.6269 0.08905 -0.64774 0.12953 C -0.65312 0.17557 -0.65677 0.23687 -0.62048 0.26162 C -0.61805 0.26324 -0.59079 0.27133 -0.58975 0.27156 C -0.54635 0.27018 -0.48368 0.29447 -0.44774 0.24658 C -0.44982 0.22923 -0.45 0.21119 -0.45416 0.1943 C -0.45642 0.18505 -0.47274 0.17487 -0.4776 0.17187 C -0.50034 0.15845 -0.52222 0.15452 -0.5467 0.15082 C -0.58281 0.15382 -0.59409 0.14526 -0.61406 0.17695 C -0.61597 0.18991 -0.61684 0.20263 -0.61875 0.21559 C -0.6177 0.2371 -0.62065 0.26948 -0.6019 0.28151 C -0.58229 0.294 -0.53732 0.29516 -0.53732 0.29516 C -0.47222 0.29123 -0.36875 0.30719 -0.30659 0.25028 C -0.30468 0.23964 -0.31736 0.22738 -0.3243 0.22299 C -0.3625 0.1987 -0.39913 0.19361 -0.44027 0.18574 C -0.4493 0.18783 -0.45937 0.18551 -0.46736 0.19176 C -0.4717 0.195 -0.47204 0.2105 -0.47204 0.2105 C -0.47291 0.2179 -0.47447 0.22299 -0.4776 0.22923 C -0.47395 0.26555 -0.47847 0.25699 -0.45416 0.26162 C -0.42187 0.25907 -0.39687 0.26208 -0.37204 0.23409 C -0.36979 0.22345 -0.36979 0.22715 -0.37569 0.20934 C -0.38333 0.18621 -0.40902 0.18413 -0.42517 0.18066 C -0.4809 0.18158 -0.49565 0.15868 -0.50746 0.21304 C -0.50781 0.21674 -0.50868 0.22044 -0.5085 0.22414 C -0.50607 0.26092 -0.50989 0.27133 -0.48697 0.28035 C -0.48333 0.28174 -0.47951 0.2829 -0.47569 0.28406 C -0.45694 0.28313 -0.43819 0.28336 -0.41961 0.28151 C -0.40711 0.28012 -0.41493 0.2482 -0.41684 0.23178 C -0.41736 0.22761 -0.42031 0.22484 -0.42239 0.22183 C -0.43472 0.20448 -0.44548 0.20217 -0.46267 0.20055 C -0.4875 0.20147 -0.5118 0.19615 -0.52048 0.23293 C -0.51388 0.28382 -0.52152 0.27642 -0.48975 0.2866 C -0.45295 0.28498 -0.41614 0.28591 -0.37951 0.28151 C -0.37309 0.28082 -0.37309 0.25699 -0.37569 0.24288 C -0.37934 0.22368 -0.40659 0.21744 -0.4177 0.21304 C -0.4559 0.2142 -0.4559 0.20333 -0.46545 0.24034 C -0.4644 0.27642 -0.46927 0.27388 -0.44479 0.27642 C -0.43159 0.27573 -0.38229 0.29493 -0.37013 0.26277 C -0.37048 0.25375 -0.36892 0.24427 -0.371 0.23548 C -0.37256 0.22854 -0.38385 0.22345 -0.38784 0.22183 C -0.40277 0.21582 -0.4184 0.21327 -0.43368 0.20934 C -0.44427 0.2098 -0.45555 0.20564 -0.46545 0.2105 C -0.46909 0.21212 -0.46753 0.22044 -0.46736 0.22553 C -0.46684 0.24404 -0.4625 0.24473 -0.45138 0.24797 C -0.44392 0.24704 -0.43472 0.2519 -0.42899 0.24543 C -0.41701 0.23155 -0.43263 0.22276 -0.43732 0.21929 C -0.44166 0.22021 -0.44635 0.21975 -0.45052 0.22183 C -0.45173 0.22252 -0.45173 0.22507 -0.45243 0.22669 C -0.45364 0.22923 -0.45607 0.23409 -0.45607 0.23409 C -0.4552 0.24635 -0.45798 0.24543 -0.45329 0.24543 " pathEditMode="relative" ptsTypes="ffffffffffffffffffffffffffffffffffffffffffffffffffffffffffffffffffffffffffffff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4.90863E-6 C -0.01128 0.01273 -0.02152 0.02475 -0.03089 0.03979 C -0.04062 0.05529 -0.05086 0.07611 -0.06353 0.08721 C -0.0835 0.10456 -0.10468 0.12006 -0.12621 0.1344 C -0.13523 0.14042 -0.14339 0.14897 -0.15225 0.15568 C -0.17239 0.17072 -0.19062 0.19107 -0.20937 0.20912 C -0.23142 0.23063 -0.20919 0.20796 -0.2328 0.22785 C -0.26145 0.25237 -0.28298 0.288 -0.31405 0.30882 C -0.31701 0.3109 -0.32048 0.31159 -0.32343 0.31367 C -0.32794 0.31691 -0.33124 0.322 -0.33558 0.32501 C -0.33923 0.32755 -0.34374 0.32779 -0.34756 0.32964 C -0.36596 0.33981 -0.38506 0.35207 -0.40277 0.36364 C -0.40659 0.36618 -0.4111 0.36618 -0.41492 0.3685 C -0.41822 0.37035 -0.421 0.37359 -0.4243 0.37567 C -0.43385 0.38191 -0.44392 0.38654 -0.45329 0.39348 C -0.45624 0.39556 -0.45867 0.39903 -0.46162 0.40088 C -0.47083 0.40667 -0.47968 0.41037 -0.48871 0.41708 C -0.49617 0.42263 -0.50329 0.42957 -0.51128 0.43442 C -0.5236 0.45177 -0.5401 0.46982 -0.55694 0.47814 C -0.55937 0.48115 -0.56162 0.48439 -0.5644 0.48693 C -0.56614 0.48832 -0.56839 0.48902 -0.57013 0.49064 C -0.57534 0.49549 -0.57968 0.50197 -0.58506 0.50683 C -0.59392 0.52395 -0.60711 0.53343 -0.61874 0.54661 C -0.62239 0.55078 -0.62551 0.55587 -0.62898 0.56026 C -0.63315 0.56558 -0.63593 0.56628 -0.63923 0.57275 C -0.64062 0.57877 -0.64374 0.58247 -0.64583 0.58779 C -0.65017 0.5982 -0.65312 0.61023 -0.65694 0.6211 C -0.65381 0.65048 -0.65364 0.64608 -0.64756 0.66713 C -0.64669 0.67384 -0.64183 0.68448 -0.63732 0.68865 C -0.62968 0.70553 -0.62083 0.7208 -0.61023 0.73468 C -0.60503 0.74139 -0.60121 0.74995 -0.5953 0.75573 C -0.59079 0.76568 -0.58975 0.76591 -0.58228 0.77192 C -0.57846 0.77909 -0.57204 0.78233 -0.56631 0.78673 C -0.55121 0.79852 -0.54287 0.80384 -0.52517 0.80662 C -0.50468 0.80639 -0.48402 0.80708 -0.46353 0.80546 C -0.45138 0.805 -0.44044 0.79621 -0.42985 0.7895 C -0.40937 0.77632 -0.38714 0.75781 -0.37291 0.73306 C -0.37065 0.72404 -0.36787 0.71525 -0.36544 0.70599 C -0.36735 0.6898 -0.36683 0.67268 -0.371 0.65742 C -0.37326 0.64863 -0.37881 0.64238 -0.38402 0.63637 C -0.40451 0.61231 -0.41076 0.60791 -0.43732 0.6063 C -0.47794 0.60722 -0.50954 0.60838 -0.54756 0.61624 C -0.58593 0.6359 -0.6177 0.66181 -0.63645 0.71224 C -0.63975 0.73121 -0.64079 0.73075 -0.63454 0.75827 C -0.63159 0.77123 -0.621 0.7784 -0.61405 0.78788 C -0.6085 0.79598 -0.60451 0.80708 -0.59721 0.81194 C -0.58819 0.81749 -0.58037 0.8242 -0.57187 0.8316 C -0.5644 0.83831 -0.55225 0.84039 -0.54392 0.84271 C -0.53159 0.84641 -0.52308 0.8515 -0.51023 0.85265 C -0.48142 0.86098 -0.47499 0.85982 -0.43836 0.85797 C -0.42794 0.8515 -0.41631 0.84456 -0.40659 0.83669 C -0.40121 0.8323 -0.39374 0.82189 -0.38871 0.8168 C -0.38037 0.80801 -0.37152 0.80037 -0.36544 0.78788 C -0.35642 0.77007 -0.35329 0.74786 -0.34478 0.72959 C -0.34339 0.68795 -0.34253 0.68471 -0.3486 0.62873 C -0.35017 0.61462 -0.35954 0.60444 -0.36544 0.59265 C -0.38419 0.55425 -0.42326 0.54592 -0.4552 0.54291 C -0.46787 0.53875 -0.48037 0.53782 -0.49339 0.53551 C -0.51371 0.53621 -0.53402 0.53597 -0.55416 0.53782 C -0.5644 0.53875 -0.5743 0.54546 -0.58402 0.54916 C -0.59964 0.55494 -0.61683 0.55726 -0.63176 0.56628 C -0.64287 0.57322 -0.65242 0.58548 -0.66353 0.59149 C -0.66892 0.59866 -0.67117 0.60676 -0.67655 0.61393 C -0.67916 0.62341 -0.68003 0.6329 -0.68315 0.64238 C -0.68385 0.65187 -0.68558 0.66158 -0.68506 0.67107 C -0.68315 0.70738 -0.67187 0.72959 -0.65694 0.75712 C -0.646 0.77701 -0.63454 0.80269 -0.61874 0.8168 C -0.58819 0.84386 -0.56058 0.86075 -0.5243 0.86792 C -0.49704 0.87879 -0.47378 0.87162 -0.44478 0.86792 C -0.4368 0.85867 -0.42794 0.85265 -0.41961 0.84432 C -0.39982 0.82351 -0.43055 0.85242 -0.40937 0.83276 C -0.40451 0.82189 -0.40051 0.81078 -0.39339 0.80199 C -0.38958 0.79112 -0.38819 0.78071 -0.38506 0.76961 C -0.38228 0.73931 -0.38037 0.73514 -0.38593 0.6935 C -0.38749 0.68147 -0.39617 0.66991 -0.40086 0.66112 C -0.42603 0.61347 -0.44947 0.57622 -0.49617 0.5716 C -0.51944 0.56674 -0.53263 0.56813 -0.55971 0.56905 C -0.56319 0.57137 -0.56701 0.57229 -0.57013 0.57507 C -0.57256 0.57761 -0.57881 0.58779 -0.58037 0.5901 C -0.59287 0.60838 -0.60294 0.62989 -0.61214 0.65117 C -0.61492 0.66806 -0.61787 0.67639 -0.61874 0.69466 C -0.61718 0.71201 -0.61874 0.73075 -0.61214 0.74578 C -0.5868 0.80176 -0.54114 0.83484 -0.49444 0.84803 C -0.45607 0.84594 -0.39635 0.86422 -0.36353 0.8205 C -0.35537 0.75157 -0.38749 0.71756 -0.42517 0.68356 C -0.45624 0.65557 -0.48697 0.63937 -0.5243 0.63752 C -0.54079 0.63961 -0.55746 0.6403 -0.57378 0.64377 C -0.59357 0.64793 -0.60885 0.67477 -0.61579 0.6972 C -0.61944 0.72358 -0.62551 0.7363 -0.61874 0.76799 C -0.61197 0.79968 -0.58211 0.81101 -0.56162 0.8131 C -0.51631 0.82813 -0.47256 0.81032 -0.42985 0.7932 C -0.41614 0.78765 -0.40711 0.77516 -0.39444 0.76799 C -0.38871 0.75897 -0.38697 0.75388 -0.38506 0.74185 C -0.38246 0.71108 -0.38003 0.68865 -0.38871 0.65256 C -0.39253 0.63637 -0.40433 0.62596 -0.41214 0.61231 C -0.41683 0.60444 -0.42204 0.59589 -0.42898 0.59149 C -0.43333 0.58825 -0.43767 0.58571 -0.44201 0.5827 C -0.44392 0.58154 -0.44756 0.579 -0.44756 0.579 C -0.46162 0.58062 -0.47603 0.57946 -0.48975 0.58386 C -0.50624 0.58872 -0.53003 0.60768 -0.54201 0.62388 C -0.55155 0.6366 -0.55607 0.65464 -0.56267 0.66991 C -0.56978 0.71525 -0.56214 0.75018 -0.53645 0.77794 C -0.52708 0.78858 -0.51892 0.80199 -0.50746 0.80801 C -0.49287 0.81518 -0.47864 0.82513 -0.46353 0.83045 C -0.44791 0.83577 -0.41683 0.84664 -0.41683 0.84664 C -0.3769 0.84594 -0.31718 0.86399 -0.29739 0.80315 C -0.2993 0.77863 -0.2993 0.75365 -0.30381 0.72959 C -0.30503 0.72172 -0.31023 0.71548 -0.31405 0.7097 C -0.32412 0.69466 -0.33523 0.68078 -0.34583 0.66598 C -0.37551 0.6255 -0.43194 0.60028 -0.47378 0.59635 C -0.49461 0.59681 -0.51562 0.59589 -0.53645 0.59774 C -0.5401 0.59797 -0.54339 0.60028 -0.54669 0.60259 C -0.56996 0.61647 -0.58593 0.63405 -0.59339 0.66713 C -0.59218 0.68865 -0.59322 0.70993 -0.58975 0.73075 C -0.58871 0.73699 -0.57013 0.76105 -0.56735 0.76452 C -0.53159 0.80708 -0.48905 0.8161 -0.44305 0.82281 C -0.38819 0.82189 -0.33385 0.82374 -0.28871 0.77678 C -0.28298 0.76336 -0.27985 0.74948 -0.27655 0.73468 C -0.27812 0.71594 -0.2776 0.69674 -0.28124 0.6787 C -0.28523 0.66019 -0.30659 0.6329 -0.3177 0.62226 C -0.3526 0.59033 -0.38037 0.57322 -0.42239 0.56743 C -0.47326 0.57299 -0.4769 0.5642 -0.50746 0.59889 C -0.51371 0.60583 -0.51822 0.61324 -0.52239 0.62226 C -0.52638 0.63151 -0.53367 0.65002 -0.53367 0.65002 C -0.53628 0.68009 -0.53992 0.68703 -0.52985 0.72589 C -0.52517 0.74393 -0.4776 0.77354 -0.46735 0.77955 C -0.40659 0.81402 -0.34635 0.82142 -0.28124 0.82813 C -0.24843 0.82559 -0.2151 0.82628 -0.18228 0.8205 C -0.17308 0.81865 -0.15694 0.80546 -0.15694 0.80546 C -0.15138 0.79829 -0.14773 0.79089 -0.14392 0.78187 C -0.14583 0.76105 -0.14409 0.73931 -0.14947 0.71964 C -0.15329 0.70553 -0.16214 0.69512 -0.17013 0.68471 C -0.19392 0.65348 -0.22326 0.62873 -0.25711 0.62503 C -0.26596 0.62711 -0.27569 0.62665 -0.28402 0.63105 C -0.29044 0.63475 -0.29478 0.64261 -0.30017 0.64863 C -0.321 0.67338 -0.33263 0.70414 -0.3486 0.73306 C -0.3519 0.75249 -0.35346 0.75712 -0.34478 0.77955 C -0.34096 0.7895 -0.33107 0.79274 -0.32343 0.79667 C -0.29357 0.8131 -0.25798 0.81078 -0.22725 0.8131 C -0.18714 0.8094 -0.16058 0.8205 -0.13454 0.78557 C -0.13142 0.76706 -0.12898 0.7474 -0.13454 0.72843 C -0.1368 0.72034 -0.16214 0.69281 -0.16544 0.6898 C -0.18315 0.67361 -0.19964 0.65395 -0.21961 0.64377 C -0.25798 0.62434 -0.296 0.61 -0.33645 0.60259 C -0.34982 0.60306 -0.3651 0.59704 -0.37655 0.6063 C -0.38072 0.60977 -0.38367 0.61532 -0.38784 0.61879 C -0.39739 0.64585 -0.3953 0.63382 -0.39721 0.65372 C -0.39565 0.66783 -0.3953 0.6824 -0.39253 0.69582 C -0.38489 0.73306 -0.33662 0.74046 -0.31405 0.74578 C -0.27447 0.74463 -0.23489 0.74439 -0.1953 0.74185 C -0.18992 0.74185 -0.18124 0.73075 -0.18124 0.73075 C -0.16909 0.69512 -0.21214 0.67824 -0.22794 0.66991 C -0.23142 0.66806 -0.23558 0.66921 -0.2394 0.66875 C -0.25815 0.66158 -0.25815 0.65996 -0.28697 0.66713 C -0.29148 0.66829 -0.29461 0.67384 -0.29808 0.67708 C -0.31492 0.69397 -0.3236 0.7208 -0.32898 0.74717 C -0.32846 0.75342 -0.32916 0.76012 -0.32708 0.76568 C -0.32569 0.76915 -0.32239 0.7703 -0.31961 0.77192 C -0.31562 0.77447 -0.30676 0.77794 -0.30676 0.77794 C -0.26648 0.76984 -0.26319 0.78141 -0.25225 0.74069 C -0.25485 0.72936 -0.25555 0.71664 -0.25971 0.70599 C -0.26336 0.69674 -0.27985 0.69119 -0.28697 0.68703 C -0.31753 0.68888 -0.30833 0.68147 -0.31961 0.70229 C -0.32152 0.71432 -0.32517 0.71108 -0.33471 0.71317 C -0.346 0.71617 -0.35121 0.7171 -0.36353 0.7171 " pathEditMode="relative" ptsTypes="ffffffffffffffffffffffffffffffffffffffffffffffffffffffffffffffffffffffffffffffffffffffffffffffffffffffffffffffffffffffffffffffffffffffffffffffffffffffffffffffffffff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45894E-6 C -0.0493 0.0185 -0.07655 0.03123 -0.12152 0.03863 C -0.14079 0.04534 -0.15971 0.04811 -0.17951 0.04996 C -0.21475 0.05737 -0.25034 0.06407 -0.2861 0.06731 C -0.3526 0.08975 -0.48454 0.07818 -0.52239 0.07865 C -0.53593 0.08212 -0.54982 0.08466 -0.56353 0.08721 C -0.57881 0.09322 -0.59374 0.09831 -0.60937 0.10224 C -0.61787 0.10779 -0.62742 0.11219 -0.63645 0.11589 C -0.64183 0.12468 -0.64912 0.12931 -0.65242 0.14087 C -0.65485 0.15868 -0.65971 0.16424 -0.65416 0.18806 C -0.65121 0.20078 -0.64287 0.2024 -0.63645 0.20934 C -0.62517 0.2216 -0.63506 0.21559 -0.62152 0.22554 C -0.60798 0.23548 -0.58836 0.2445 -0.57291 0.24659 C -0.55138 0.25491 -0.5269 0.24959 -0.50555 0.24913 C -0.48628 0.2371 -0.46058 0.22438 -0.44392 0.20564 C -0.4401 0.20125 -0.43541 0.1987 -0.43176 0.19431 C -0.42951 0.19153 -0.42534 0.18575 -0.42534 0.18575 C -0.41822 0.15915 -0.42621 0.1492 -0.43645 0.13208 C -0.45364 0.1034 -0.47569 0.08351 -0.50381 0.07865 C -0.51944 0.07217 -0.53454 0.06986 -0.55051 0.06616 C -0.57239 0.06731 -0.59426 0.06778 -0.61596 0.06986 C -0.63419 0.07171 -0.65989 0.10363 -0.67204 0.12098 C -0.67846 0.14689 -0.6828 0.15568 -0.67673 0.18806 C -0.67499 0.19778 -0.66978 0.20611 -0.66458 0.21304 C -0.64617 0.23756 -0.62569 0.25491 -0.60277 0.27157 C -0.59287 0.27874 -0.58072 0.28637 -0.57013 0.29146 C -0.56336 0.2947 -0.55642 0.29632 -0.54947 0.29886 C -0.546 0.30002 -0.53923 0.3028 -0.53923 0.3028 C -0.52117 0.30233 -0.50312 0.30372 -0.48506 0.30141 C -0.47968 0.30072 -0.45225 0.28429 -0.44947 0.28267 C -0.42985 0.27203 -0.41353 0.25885 -0.39999 0.23641 C -0.39704 0.20772 -0.39253 0.21189 -0.39912 0.16562 C -0.40017 0.15845 -0.41388 0.13787 -0.4177 0.13324 C -0.44235 0.10386 -0.47013 0.08975 -0.50277 0.08605 C -0.52274 0.07726 -0.53801 0.08212 -0.56076 0.08351 C -0.59444 0.10594 -0.6236 0.1219 -0.64114 0.16956 C -0.64478 0.19084 -0.646 0.2142 -0.64114 0.23548 C -0.63784 0.24936 -0.60798 0.27643 -0.59912 0.28267 C -0.55208 0.31645 -0.50069 0.33495 -0.44774 0.3412 C -0.4276 0.34073 -0.396 0.35045 -0.37482 0.33379 C -0.37117 0.33079 -0.35971 0.3176 -0.35711 0.31274 C -0.35312 0.30534 -0.34669 0.28892 -0.34669 0.28892 C -0.33454 0.23502 -0.34548 0.22207 -0.36735 0.18575 C -0.37221 0.17765 -0.37586 0.16794 -0.38142 0.16077 C -0.42083 0.11011 -0.47499 0.07425 -0.52985 0.06731 C -0.53923 0.06778 -0.54878 0.06662 -0.55798 0.0687 C -0.56162 0.06963 -0.56405 0.07402 -0.56735 0.0761 C -0.5703 0.07818 -0.57378 0.07911 -0.57673 0.08096 C -0.60503 0.099 -0.63576 0.12838 -0.64583 0.16956 C -0.64513 0.18413 -0.64721 0.19917 -0.64392 0.21304 C -0.64131 0.22392 -0.62326 0.23618 -0.61683 0.24034 C -0.57169 0.26949 -0.56249 0.27157 -0.51492 0.28152 C -0.46718 0.27851 -0.38992 0.30141 -0.3552 0.23803 C -0.34062 0.17812 -0.36892 0.15082 -0.40381 0.12722 C -0.41839 0.11728 -0.43194 0.10525 -0.44774 0.09854 C -0.46492 0.09137 -0.48506 0.08883 -0.50277 0.08489 C -0.51961 0.08605 -0.53645 0.08651 -0.55329 0.08859 C -0.56388 0.08998 -0.57655 0.10224 -0.58506 0.10964 C -0.61076 0.13208 -0.63298 0.15683 -0.64201 0.19685 C -0.64166 0.21143 -0.64478 0.22669 -0.64114 0.24034 C -0.63905 0.24797 -0.63176 0.25144 -0.62621 0.25538 C -0.58558 0.28475 -0.55103 0.30002 -0.50659 0.3139 C -0.40728 0.31089 -0.40954 0.34305 -0.36822 0.29516 C -0.35711 0.26879 -0.35989 0.28105 -0.35711 0.25908 C -0.35798 0.24196 -0.35763 0.22484 -0.35989 0.20796 C -0.3651 0.16886 -0.39704 0.13347 -0.41961 0.10849 C -0.4743 0.04811 -0.51214 0.01087 -0.58142 -0.01111 C -0.59444 -0.00902 -0.60815 -0.01018 -0.62065 -0.00486 C -0.62569 -0.00278 -0.63176 0.01018 -0.63176 0.01018 C -0.63541 0.02429 -0.64079 0.03585 -0.64392 0.04996 C -0.64704 0.09438 -0.64774 0.10456 -0.63558 0.16192 C -0.62899 0.19315 -0.59392 0.22137 -0.57482 0.23548 C -0.52204 0.27434 -0.45728 0.28591 -0.39808 0.28892 C -0.35572 0.28707 -0.30381 0.29794 -0.26839 0.25792 C -0.25989 0.22369 -0.27117 0.20634 -0.28437 0.1795 C -0.28888 0.17025 -0.29201 0.15938 -0.29721 0.15082 C -0.3078 0.1337 -0.32673 0.11982 -0.34044 0.10964 C -0.37308 0.08466 -0.40711 0.06708 -0.44496 0.06477 C -0.48124 0.05922 -0.47951 0.05783 -0.52812 0.06477 C -0.54826 0.06778 -0.5677 0.11034 -0.57378 0.13208 C -0.57586 0.14943 -0.58142 0.15845 -0.57482 0.17812 C -0.57013 0.19176 -0.53055 0.21235 -0.5243 0.21559 C -0.48385 0.23687 -0.45572 0.24289 -0.41214 0.24543 C -0.37742 0.24381 -0.30537 0.25422 -0.2776 0.20564 C -0.27916 0.18899 -0.27812 0.17164 -0.28228 0.15568 C -0.28454 0.14689 -0.31544 0.10779 -0.3177 0.10594 C -0.39305 0.03886 -0.46076 0.00879 -0.54947 -0.00856 C -0.55416 -0.0081 -0.55885 -0.00856 -0.56353 -0.0074 C -0.57517 -0.00417 -0.58159 0.01804 -0.58784 0.03007 C -0.59079 0.03562 -0.59461 0.04048 -0.59721 0.04626 C -0.5993 0.05089 -0.60034 0.05621 -0.6019 0.06107 C -0.60503 0.08397 -0.60885 0.10571 -0.60381 0.12954 C -0.60069 0.14388 -0.56197 0.17488 -0.55416 0.1795 C -0.49635 0.21397 -0.43263 0.22739 -0.37013 0.23039 C -0.32655 0.23502 -0.29895 0.2415 -0.25902 0.21929 C -0.2519 0.20981 -0.25086 0.20772 -0.24947 0.19431 C -0.25103 0.17812 -0.25034 0.16123 -0.25416 0.14573 C -0.25902 0.12653 -0.3026 0.09068 -0.30381 0.08975 C -0.37395 0.04487 -0.2861 0.09993 -0.36076 0.05737 C -0.39114 0.04002 -0.40225 0.03053 -0.43558 0.02868 C -0.45225 0.02498 -0.46718 0.0192 -0.48419 0.03238 C -0.49183 0.03817 -0.49496 0.05089 -0.49912 0.06107 C -0.50451 0.07425 -0.51214 0.08536 -0.51596 0.0997 C -0.51839 0.10918 -0.52239 0.12838 -0.52239 0.12838 C -0.52204 0.14134 -0.52378 0.15452 -0.52152 0.16701 C -0.51839 0.18436 -0.48905 0.20009 -0.48037 0.20564 C -0.44114 0.23039 -0.40225 0.23479 -0.35989 0.24427 C -0.33714 0.24289 -0.3144 0.24265 -0.29183 0.24034 C -0.28454 0.23965 -0.27586 0.22184 -0.27586 0.22184 C -0.2519 0.14619 -0.31701 0.11867 -0.35711 0.11103 C -0.41839 0.11242 -0.39357 0.0997 -0.41683 0.12329 C -0.4236 0.14758 -0.41926 0.13763 -0.42812 0.15452 C -0.42864 0.15683 -0.43367 0.17626 -0.43367 0.17812 C -0.43367 0.19477 -0.43333 0.21166 -0.43089 0.22808 C -0.42881 0.24219 -0.41024 0.25815 -0.4019 0.26394 C -0.371 0.28684 -0.33853 0.29262 -0.30381 0.29771 C -0.26579 0.29447 -0.25242 0.30627 -0.23107 0.27781 C -0.23055 0.2762 -0.2243 0.257 -0.2243 0.25422 C -0.2243 0.19477 -0.25624 0.17187 -0.29461 0.14712 C -0.31492 0.13393 -0.32673 0.12653 -0.3486 0.12468 C -0.36041 0.12514 -0.37239 0.12376 -0.38419 0.12584 C -0.39079 0.12699 -0.39912 0.15221 -0.40103 0.15961 C -0.40242 0.17303 -0.40468 0.19014 -0.39912 0.20194 C -0.39513 0.21027 -0.3861 0.21096 -0.37951 0.21559 C -0.3677 0.22392 -0.35225 0.22577 -0.33923 0.22808 C -0.33576 0.22785 -0.29826 0.23456 -0.29461 0.21929 C -0.29513 0.2068 -0.29357 0.19385 -0.29635 0.18182 C -0.29982 0.16817 -0.31058 0.16377 -0.31874 0.15822 C -0.33402 0.14758 -0.34826 0.14272 -0.36458 0.13578 C -0.37135 0.13625 -0.37846 0.1344 -0.38506 0.13717 C -0.3861 0.13763 -0.39149 0.16239 -0.39166 0.16331 C -0.39131 0.17372 -0.39218 0.18413 -0.39062 0.19431 C -0.38975 0.19963 -0.37326 0.20749 -0.36926 0.20934 C -0.36145 0.20842 -0.35329 0.20981 -0.34583 0.2068 C -0.34322 0.20587 -0.34114 0.19801 -0.34114 0.19801 C -0.34201 0.19338 -0.34166 0.18806 -0.34392 0.18436 C -0.34409 0.18413 -0.35659 0.18089 -0.35798 0.18066 C -0.36562 0.17372 -0.37586 0.17557 -0.38419 0.18066 " pathEditMode="relative" ptsTypes="fffffffffffffffffffffffffffffffffffffffffffffffffffffffffffffffffffffffffffffffffffffffffffffffffffffffffffffffffffffffffffffffffffffffffA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60486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6. Co leží před námi a co za námi?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2780928"/>
            <a:ext cx="1692188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přítomnost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4077072"/>
            <a:ext cx="2736304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budoucnost, minulost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517232"/>
            <a:ext cx="2808312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minulost, budoucnost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002" y="2207534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541" y="1196752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60648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306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8.11242E-6 C -0.01024 -0.00301 -0.01337 0.00184 -0.02153 0.00508 C -0.02413 0.00601 -0.03889 0.0074 -0.03923 0.0074 C -0.04531 0.01063 -0.04965 0.01272 -0.05607 0.01503 C -0.0592 0.01619 -0.06545 0.01873 -0.06545 0.01873 C -0.06632 0.01966 -0.06719 0.02081 -0.06823 0.02127 C -0.07014 0.02197 -0.07482 0.02012 -0.07396 0.02243 C -0.07291 0.02498 -0.06962 0.02313 -0.06736 0.02359 C -0.0493 0.02636 -0.05451 0.02567 -0.03923 0.02729 C -0.0283 0.03145 -0.01458 0.03053 -0.00382 0.03122 C -0.01545 0.04302 -0.03142 0.04302 -0.04496 0.04857 C -0.06753 0.05782 -0.0901 0.06731 -0.11215 0.07841 C -0.12708 0.08604 -0.14305 0.09599 -0.15903 0.0983 C -0.16545 0.10039 -0.16892 0.10293 -0.17482 0.10594 C -0.15278 0.11843 -0.12743 0.1175 -0.10382 0.12329 C -0.06389 0.12282 -0.02413 0.12121 0.0158 0.12213 C 0.01788 0.12213 0.01215 0.12491 0.01025 0.12583 C 0.0066 0.12768 0.00278 0.1293 -0.00104 0.13069 C -0.0066 0.13277 -0.01232 0.13347 -0.01788 0.13578 C -0.03472 0.14272 -0.05087 0.15313 -0.06823 0.15822 C -0.11111 0.17071 -0.15312 0.18875 -0.19531 0.20425 C -0.20989 0.20957 -0.2243 0.2172 -0.23923 0.22044 C -0.22916 0.22576 -0.21996 0.22669 -0.20937 0.22923 C -0.09045 0.22715 -0.10503 0.2327 -0.04028 0.21905 C -0.03906 0.21836 -0.03785 0.2172 -0.03646 0.21674 C -0.03107 0.21466 -0.02847 0.21628 -0.03368 0.2142 C -0.0901 0.23941 -0.00816 0.20402 -0.08142 0.23039 C -0.16406 0.26023 -0.24618 0.29632 -0.32812 0.3287 L -0.32812 0.3287 C -0.24114 0.32708 -0.15434 0.32546 -0.06736 0.32384 C -0.06458 0.32315 -0.05104 0.32014 -0.04687 0.32014 C -0.04444 0.32014 -0.05191 0.32084 -0.05434 0.3213 C -0.11232 0.34883 -0.17448 0.36525 -0.23368 0.38722 C -0.26962 0.40064 -0.30521 0.41683 -0.34114 0.42956 C -0.36493 0.43812 -0.39479 0.4365 -0.41875 0.43835 C -0.40798 0.44089 -0.39774 0.44505 -0.38698 0.44714 C -0.3842 0.44829 -0.38107 0.4476 -0.37864 0.44945 C -0.36927 0.45685 -0.37916 0.45477 -0.37205 0.45708 C -0.35573 0.46264 -0.33923 0.46934 -0.32257 0.47189 C -0.31094 0.47813 -0.29948 0.47929 -0.28698 0.48068 C -0.25521 0.48854 -0.21649 0.48554 -0.18507 0.48692 C -0.16076 0.49109 -0.13628 0.49456 -0.11215 0.50057 C -0.10121 0.50774 -0.08975 0.50821 -0.0776 0.50936 C -0.0401 0.52648 0.01615 0.517 0.05608 0.51792 C 0.05018 0.51977 0.04636 0.52208 0.04011 0.52301 C 0.025 0.52995 0.00938 0.53781 -0.0066 0.54036 C -0.04166 0.55794 -0.08194 0.54059 -0.11875 0.53666 C -0.15364 0.53758 -0.18854 0.53712 -0.22344 0.5392 C -0.22725 0.53943 -0.23038 0.54429 -0.23472 0.54429 " pathEditMode="relative" ptsTypes="fffffffffffffffffffffffffffFffffffffffffffffffffA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9579E-6 C -0.01284 0.00509 -0.02274 0.00879 -0.03646 0.00994 C -0.06093 0.0148 -0.08455 0.02197 -0.1092 0.02498 C -0.16684 0.04117 -0.225 0.05991 -0.28403 0.06361 C -0.30989 0.06986 -0.33455 0.07749 -0.36059 0.0798 C -0.36875 0.08142 -0.37639 0.08189 -0.38403 0.08605 C -0.37778 0.08813 -0.37778 0.08836 -0.37187 0.08975 C -0.36041 0.09229 -0.33732 0.09715 -0.33732 0.09715 C -0.23038 0.09669 -0.12361 0.096 -0.01666 0.096 C -0.01441 0.096 -0.02118 0.09646 -0.02326 0.09715 C -0.03403 0.10039 -0.03246 0.10178 -0.04392 0.10594 C -0.06128 0.11219 -0.07812 0.11913 -0.09531 0.12584 C -0.14757 0.14596 -0.19948 0.16979 -0.25312 0.1832 C -0.27205 0.19269 -0.29028 0.20055 -0.31024 0.20541 C -0.31701 0.20703 -0.32396 0.20796 -0.33073 0.20934 C -0.33455 0.21004 -0.34583 0.21166 -0.34201 0.21166 C -0.31146 0.21212 -0.2809 0.21096 -0.25034 0.2105 C -0.20746 0.20102 -0.16389 0.19061 -0.12048 0.18691 C -0.09236 0.17973 -0.06232 0.17025 -0.0335 0.16701 C -0.02604 0.16447 -0.01857 0.16262 -0.01111 0.16077 C -0.00833 0.16007 -0.00017 0.15822 -0.00278 0.15938 C -0.03021 0.17025 -0.0585 0.17765 -0.08593 0.18806 C -0.1059 0.1957 -0.12187 0.20402 -0.14288 0.2068 C -0.2033 0.22646 -0.26875 0.21536 -0.33073 0.21536 " pathEditMode="relative" ptsTypes="fffffffffffffffffffffffA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70021E-6 C -0.01302 0.0111 -0.03021 0.01342 -0.04497 0.01874 C -0.0592 0.02383 -0.07031 0.02868 -0.08507 0.03007 C -0.10365 0.03539 -0.12136 0.03863 -0.14028 0.04002 C -0.24323 0.06153 -0.13802 0.04071 -0.41406 0.04488 C -0.41632 0.04488 -0.40972 0.04696 -0.40747 0.04742 C -0.4007 0.04904 -0.39375 0.04997 -0.38698 0.05112 C -0.36979 0.05413 -0.35295 0.05644 -0.33559 0.05737 C -0.25261 0.07865 -0.16163 0.07518 -0.07952 0.07981 C -0.12136 0.09022 -0.07726 0.07772 -0.12622 0.09716 C -0.19115 0.12283 -0.25591 0.14874 -0.32257 0.16447 C -0.34236 0.1691 -0.36129 0.17627 -0.38143 0.17812 C -0.27761 0.18066 -0.17379 0.17997 -0.07014 0.18575 C -0.06181 0.18621 -0.08646 0.1913 -0.09445 0.19431 C -0.1125 0.20125 -0.13056 0.20865 -0.14861 0.21559 C -0.1974 0.2341 -0.24549 0.25214 -0.29636 0.25654 C -0.31094 0.2607 -0.32587 0.26162 -0.34028 0.26648 C -0.34271 0.26741 -0.35035 0.26903 -0.34775 0.26903 C -0.28889 0.26949 -0.23004 0.26833 -0.17118 0.26787 C -0.15417 0.26371 -0.13785 0.25977 -0.12066 0.25792 C -0.10087 0.25307 -0.12014 0.25723 -0.09913 0.25422 C -0.09445 0.25353 -0.08038 0.25029 -0.08507 0.25168 C -0.16337 0.27388 -0.24063 0.30488 -0.31788 0.3338 C -0.34271 0.34305 -0.36893 0.35855 -0.39445 0.36248 C -0.41094 0.37173 -0.39132 0.36341 -0.38698 0.36248 C -0.37986 0.356 -0.36181 0.35623 -0.36181 0.35623 C -0.25122 0.35878 -0.14063 0.3597 -0.03004 0.36364 C -0.025 0.36387 -0.04011 0.36595 -0.04497 0.36757 C -0.04931 0.36896 -0.05365 0.37081 -0.05799 0.37243 C -0.07222 0.37798 -0.08698 0.38122 -0.10104 0.38746 C -0.13872 0.40412 -0.17709 0.41915 -0.21511 0.4335 C -0.22778 0.43812 -0.24028 0.44367 -0.2533 0.44599 C -0.25764 0.44668 -0.26216 0.44761 -0.2665 0.4483 C -0.27014 0.44876 -0.28125 0.44969 -0.27761 0.44969 C -0.20816 0.44969 -0.13872 0.44876 -0.06927 0.4483 C -0.05191 0.44391 -0.03455 0.44136 -0.01684 0.43974 C -0.00712 0.43673 0.00416 0.43326 0.01389 0.43211 C 0.01701 0.43165 0.02014 0.43141 0.02326 0.43095 C 0.02569 0.43072 0.03316 0.4298 0.03073 0.4298 C 0.0276 0.4298 0.02448 0.43049 0.02135 0.43095 C 0.01371 0.4335 0.00677 0.43697 -0.00104 0.43835 C -0.01754 0.44599 -0.0349 0.45293 -0.05243 0.45455 C -0.06545 0.45778 -0.07847 0.4601 -0.09167 0.46218 C -0.11962 0.46172 -0.14775 0.46172 -0.1757 0.46079 C -0.17865 0.46079 -0.18229 0.45778 -0.18507 0.45709 C -0.19514 0.45478 -0.20573 0.45339 -0.21597 0.45339 " pathEditMode="relative" ptsTypes="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924944"/>
            <a:ext cx="6192688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JAK ŽILI LIDÉ DŘÍVE?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0285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07704" y="908720"/>
            <a:ext cx="4391459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7. Co vidíš na obrázku?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783" y="2969899"/>
            <a:ext cx="4619080" cy="2406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428313"/>
            <a:ext cx="2016224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to jsem nikdy neviděl(a)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6266" y="3769875"/>
            <a:ext cx="2433526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pluh na orání pole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433" y="4931876"/>
            <a:ext cx="1203223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trakař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156" y="2098162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026" y="1052736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141326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9971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1.69558E-6 C -0.00798 -0.00231 -0.01545 -0.00624 -0.02343 -0.00856 C -0.03124 -0.01411 -0.03992 -0.0155 -0.04861 -0.01735 C -0.05833 -0.01688 -0.06788 -0.01688 -0.0776 -0.01619 C -0.08385 -0.01573 -0.08923 -0.00994 -0.09531 -0.0074 C -0.10173 0.00116 -0.0934 -0.00879 -0.10381 -0.00115 C -0.11614 0.00787 -0.09861 -0.00138 -0.10937 0.00394 C -0.11562 0.01226 -0.12291 0.01897 -0.12986 0.02614 C -0.13159 0.03609 -0.13263 0.04604 -0.13367 0.05621 C -0.1302 0.08097 -0.12187 0.10271 -0.10833 0.12075 C -0.10659 0.12839 -0.10815 0.12376 -0.10086 0.13301 C -0.09999 0.13417 -0.09999 0.13625 -0.09913 0.13718 C -0.09149 0.14597 -0.07291 0.1536 -0.06267 0.15707 C -0.03767 0.15545 -0.01388 0.16563 -0.00086 0.13579 C 0.00053 0.12237 0.00105 0.11936 -0.00086 0.10225 C -0.00503 0.06639 -0.04583 0.03887 -0.06909 0.03239 C -0.07534 0.03054 -0.08159 0.02984 -0.08784 0.02869 C -0.11128 0.02915 -0.13472 0.02822 -0.15798 0.03007 C -0.16041 0.03031 -0.16215 0.03354 -0.1644 0.03493 C -0.16562 0.03563 -0.16701 0.03563 -0.16822 0.03609 C -0.17378 0.04118 -0.1809 0.04095 -0.18697 0.04488 C -0.19288 0.04881 -0.19739 0.05228 -0.20381 0.05483 C -0.20763 0.05992 -0.21215 0.06246 -0.21597 0.06732 C -0.21805 0.07935 -0.2151 0.06454 -0.21961 0.07865 C -0.22083 0.08235 -0.22239 0.08976 -0.22239 0.08976 C -0.22482 0.11821 -0.22569 0.13162 -0.22239 0.16563 C -0.2217 0.1728 -0.21354 0.1802 -0.21024 0.18552 C -0.20225 0.19848 -0.19253 0.21883 -0.17847 0.22184 C -0.17048 0.22323 -0.16232 0.22323 -0.15416 0.22415 C -0.13611 0.22277 -0.11805 0.2223 -0.09999 0.22045 C -0.09288 0.21976 -0.08663 0.21328 -0.07951 0.21189 C -0.07447 0.20958 -0.06944 0.20819 -0.0644 0.20565 C -0.05746 0.19593 -0.05989 0.18807 -0.06267 0.17442 C -0.06475 0.16424 -0.06475 0.16979 -0.06822 0.16332 C -0.07135 0.1573 -0.07291 0.15175 -0.0776 0.14712 C -0.08524 0.13949 -0.09635 0.13394 -0.10555 0.1307 C -0.1092 0.12561 -0.1144 0.12283 -0.11961 0.12075 C -0.12378 0.11705 -0.12864 0.11613 -0.13367 0.11474 C -0.13715 0.11381 -0.14392 0.11219 -0.14392 0.11219 C -0.17673 0.11266 -0.19392 0.11266 -0.22239 0.11936 C -0.23003 0.12376 -0.23854 0.12723 -0.2467 0.12954 C -0.25034 0.13417 -0.25381 0.13533 -0.25885 0.13718 C -0.26545 0.14273 -0.2717 0.14851 -0.27847 0.15314 C -0.28142 0.15869 -0.28367 0.16285 -0.28871 0.16447 C -0.29097 0.16887 -0.29392 0.17141 -0.29635 0.17558 C -0.29878 0.17974 -0.30381 0.18807 -0.30381 0.18807 C -0.30572 0.19894 -0.30937 0.21236 -0.31406 0.22184 C -0.31614 0.24011 -0.31527 0.23271 -0.31683 0.24405 C -0.31649 0.26278 -0.31683 0.28129 -0.31597 0.30026 C -0.31562 0.30766 -0.30902 0.32293 -0.30659 0.32894 C -0.30104 0.34259 -0.29374 0.35161 -0.28593 0.36364 C -0.27517 0.3796 -0.2677 0.39834 -0.25329 0.40967 C -0.23802 0.43373 -0.21284 0.44738 -0.19166 0.45941 C -0.18003 0.46635 -0.16961 0.47375 -0.15694 0.47583 C -0.13923 0.4749 -0.12135 0.47629 -0.10381 0.47305 C -0.09531 0.4719 -0.08732 0.46681 -0.07951 0.46218 C -0.07517 0.45918 -0.00694 0.41337 6.66667E-6 0.40481 C 0.01476 0.38654 0.00747 0.39325 0.02153 0.38238 C 0.02622 0.37405 0.0283 0.36503 0.03178 0.35601 C 0.03438 0.32131 0.03577 0.32085 0.02987 0.27643 C 0.02935 0.27227 0.02657 0.26972 0.02518 0.26648 C 0.01876 0.25099 0.01424 0.23549 0.00365 0.22415 C -0.03003 0.1883 -0.06736 0.17164 -0.10833 0.15707 C -0.13107 0.14874 -0.15312 0.1381 -0.17569 0.12954 C -0.19288 0.12283 -0.21215 0.12168 -0.22986 0.11936 C -0.32777 0.1226 -0.28506 0.11821 -0.33558 0.13186 C -0.34149 0.13533 -0.34843 0.13718 -0.35416 0.14065 C -0.37673 0.15522 -0.39444 0.17928 -0.41406 0.1994 C -0.44652 0.23271 -0.471 0.2644 -0.47951 0.31876 C -0.48159 0.34606 -0.48194 0.3456 -0.47951 0.38978 C -0.47847 0.40852 -0.46649 0.43234 -0.46076 0.44969 C -0.45729 0.46033 -0.45451 0.4712 -0.45138 0.48184 C -0.44687 0.49781 -0.43819 0.51099 -0.43177 0.52556 C -0.41631 0.56003 -0.39722 0.58756 -0.37482 0.61393 C -0.36232 0.6285 -0.34565 0.6514 -0.32899 0.65765 C -0.30277 0.66713 -0.28854 0.67453 -0.26076 0.67615 C -0.2243 0.67338 -0.18767 0.67315 -0.15138 0.66852 C -0.11006 0.66343 -0.07708 0.62966 -0.04479 0.59912 C -0.02517 0.58039 -0.00677 0.56234 -0.00277 0.52927 C -0.00312 0.50937 -0.0026 0.48948 -0.00381 0.46958 C -0.00468 0.45594 -0.01371 0.42887 -0.01683 0.41476 C -0.01979 0.40158 -0.02135 0.38793 -0.0243 0.37474 C -0.02621 0.36618 -0.0309 0.34999 -0.0309 0.34999 C -0.0335 0.32316 -0.04652 0.30003 -0.05694 0.27782 C -0.06736 0.25561 -0.07742 0.22947 -0.0934 0.21305 C -0.09965 0.20634 -0.10781 0.20218 -0.11406 0.1957 C -0.11614 0.19362 -0.11753 0.19015 -0.11961 0.18807 C -0.13142 0.1765 -0.14635 0.17234 -0.15885 0.16193 C -0.16371 0.15753 -0.17569 0.15545 -0.17569 0.15545 C -0.18229 0.15175 -0.1901 0.14967 -0.19722 0.14828 C -0.20885 0.14296 -0.21857 0.13949 -0.2309 0.13718 C -0.25572 0.13787 -0.28072 0.1381 -0.30555 0.13949 C -0.31371 0.13972 -0.32117 0.14504 -0.32899 0.14828 C -0.33489 0.15059 -0.3467 0.15429 -0.3467 0.15429 C -0.35034 0.15753 -0.35381 0.15823 -0.35798 0.15938 C -0.3644 0.16378 -0.37048 0.16748 -0.3776 0.16933 C -0.38333 0.17373 -0.38802 0.17766 -0.39444 0.17951 C -0.40017 0.18413 -0.40642 0.18969 -0.41302 0.19177 C -0.41944 0.19778 -0.42638 0.20287 -0.43367 0.2068 C -0.44045 0.21583 -0.43177 0.20518 -0.44114 0.21305 C -0.44496 0.21629 -0.44826 0.22068 -0.45225 0.22415 C -0.4552 0.22947 -0.45954 0.23503 -0.46354 0.23896 C -0.46649 0.24567 -0.46961 0.25099 -0.47378 0.25631 C -0.47621 0.26463 -0.47812 0.27412 -0.48124 0.28129 C -0.48194 0.28314 -0.48333 0.2836 -0.4842 0.28522 C -0.48558 0.28754 -0.4868 0.28985 -0.48784 0.29239 C -0.49131 0.30211 -0.49236 0.30928 -0.49635 0.31738 C -0.49878 0.33311 -0.50486 0.3456 -0.51024 0.35994 C -0.51319 0.3678 -0.51475 0.37544 -0.5177 0.3833 C -0.51944 0.39441 -0.521 0.40528 -0.52343 0.41592 C -0.5269 0.46033 -0.52933 0.47537 -0.52343 0.53528 C -0.52239 0.54615 -0.51718 0.5554 -0.51406 0.56535 C -0.51267 0.56998 -0.5052 0.59519 -0.50277 0.60028 C -0.49218 0.62272 -0.48211 0.63845 -0.47013 0.6588 L -0.47013 0.6588 C -0.46336 0.67222 -0.45572 0.68471 -0.44479 0.69212 C -0.42586 0.70507 -0.40329 0.70761 -0.38229 0.7097 C -0.36406 0.71478 -0.37465 0.71293 -0.35798 0.71455 C -0.34774 0.71594 -0.32708 0.71825 -0.32708 0.71825 C -0.29097 0.7164 -0.25486 0.71617 -0.21874 0.71247 C -0.19097 0.70946 -0.16423 0.68841 -0.13732 0.68124 C -0.09861 0.65487 -0.05468 0.63891 -0.0177 0.60745 C -0.00711 0.59843 -0.00138 0.58386 0.00834 0.57414 C 0.01042 0.56766 0.0158 0.5554 0.0158 0.5554 C 0.0191 0.53227 0.01841 0.5096 0.01685 0.48555 C 0.01633 0.47676 0.01008 0.47005 0.0066 0.46311 C 0.00278 0.45594 -0.00052 0.44807 -0.00468 0.4409 C -0.00833 0.43466 -0.01475 0.43211 -0.01961 0.42841 C -0.03854 0.41407 -0.05763 0.3988 -0.07951 0.39487 C -0.09461 0.387 -0.11093 0.387 -0.12708 0.38469 C -0.1901 0.38538 -0.25295 0.38469 -0.31597 0.38608 C -0.32933 0.38631 -0.34427 0.39209 -0.35798 0.39325 C -0.36736 0.39649 -0.3743 0.39741 -0.3842 0.39857 C -0.3927 0.40042 -0.40069 0.40366 -0.40937 0.40481 C -0.42673 0.41314 -0.44427 0.42101 -0.46076 0.43211 C -0.46979 0.44483 -0.48315 0.45085 -0.49253 0.46311 C -0.49548 0.46727 -0.49774 0.47167 -0.50086 0.47583 C -0.50277 0.47837 -0.50659 0.48323 -0.50659 0.48323 C -0.50798 0.49179 -0.50659 0.48716 -0.51302 0.49549 C -0.51562 0.49896 -0.51701 0.50775 -0.52152 0.50798 C -0.52621 0.50845 -0.5309 0.50798 -0.53558 0.50798 " pathEditMode="relative" ptsTypes="fffffffffffffffffffffffffffffffffffffffffffffffffffffffffffffffffffffffffffffffffffff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9.41476E-7 C -0.0066 -0.00439 -0.01233 -0.00648 -0.01962 -0.00763 C -0.03177 -0.01272 -0.04323 -0.01989 -0.05521 -0.02614 C -0.0625 -0.03007 -0.07031 -0.03215 -0.07761 -0.03608 C -0.09063 -0.04302 -0.08594 -0.04441 -0.09913 -0.04858 C -0.1158 -0.0539 -0.13438 -0.05598 -0.15139 -0.05737 C -0.20677 -0.07633 -0.24097 -0.0613 -0.28698 -0.04487 C -0.30122 -0.03979 -0.3191 -0.0347 -0.33177 -0.02382 C -0.34271 -0.01434 -0.35174 -0.00069 -0.36268 0.00856 C -0.36528 0.01342 -0.36806 0.01573 -0.37014 0.02105 C -0.37257 0.0391 -0.37222 0.03308 -0.37014 0.06709 C -0.36788 0.10641 -0.32708 0.12492 -0.30278 0.12815 C -0.28611 0.13718 -0.27153 0.13764 -0.2533 0.13949 C -0.20313 0.13787 -0.15295 0.13787 -0.10278 0.1344 C -0.08021 0.13278 -0.0592 0.11613 -0.03733 0.1108 C -0.02222 0.10086 -0.01875 0.09669 -0.01302 0.07472 C -0.01406 0.05968 -0.01302 0.04442 -0.01597 0.02984 C -0.01702 0.02475 -0.0217 0.02267 -0.02431 0.01874 C -0.03958 -0.00301 -0.05677 -0.00994 -0.07847 -0.01249 C -0.11615 -0.02313 -0.09774 -0.01943 -0.17205 -0.01249 C -0.17986 -0.0118 -0.18872 -0.00462 -0.19531 -9.41476E-7 C -0.22309 0.01897 -0.23733 0.05575 -0.24861 0.09322 C -0.25295 0.12607 -0.25174 0.11219 -0.2533 0.1344 C -0.25156 0.16401 -0.23594 0.19547 -0.21684 0.21166 C -0.16372 0.25631 -0.10156 0.27851 -0.03924 0.28383 C 0.04982 0.28244 0.0151 0.29702 0.05694 0.26394 C 0.06198 0.25469 0.06285 0.24566 0.06545 0.23526 C 0.06423 0.21791 0.06406 0.20009 0.06163 0.18298 C 0.05955 0.16748 0.04097 0.12931 0.03559 0.12075 C 0.01996 0.09646 0.01614 0.08744 -0.00087 0.06963 C -0.02031 0.0495 -0.03837 0.04164 -0.06268 0.0273 C -0.09167 0.01018 -0.12535 -0.00624 -0.15695 -0.00879 C -0.17379 -0.01226 -0.19063 -0.01573 -0.20747 -0.01758 C -0.23056 -0.01596 -0.25365 -0.01503 -0.27656 -0.01249 C -0.2934 -0.01064 -0.30972 0.00046 -0.32518 0.00856 C -0.35764 0.02522 -0.38594 0.05459 -0.41215 0.08467 C -0.42969 0.10479 -0.44479 0.12561 -0.45417 0.15429 C -0.4566 0.17465 -0.45278 0.1499 -0.46077 0.17419 C -0.46806 0.19616 -0.47101 0.22114 -0.4757 0.24405 C -0.47708 0.2651 -0.47847 0.27897 -0.4757 0.30373 C -0.47413 0.31784 -0.46719 0.32431 -0.46163 0.33495 C -0.42813 0.39949 -0.39965 0.41916 -0.34393 0.44067 C -0.31875 0.45038 -0.32257 0.45085 -0.29445 0.45825 C -0.27708 0.46287 -0.24202 0.47074 -0.24202 0.47074 C -0.19757 0.47028 -0.15295 0.47143 -0.10851 0.46935 C -0.07153 0.46773 -0.03507 0.45154 0.00087 0.44067 C 0.01701 0.42656 0.01007 0.43211 0.02153 0.42332 C 0.02535 0.41661 0.03177 0.40227 0.03177 0.40227 C 0.03368 0.39325 0.03611 0.38469 0.03837 0.3759 C 0.04236 0.33657 0.04323 0.29239 0.03646 0.25399 C 0.03229 0.2304 0.00798 0.21444 -0.00556 0.20426 C -0.06146 0.1617 -0.12795 0.14782 -0.19167 0.14435 C -0.23316 0.14481 -0.27465 0.14365 -0.31597 0.14573 C -0.32274 0.1462 -0.32899 0.15036 -0.33559 0.15198 C -0.35573 0.1573 -0.37587 0.15984 -0.39636 0.16193 C -0.40538 0.16609 -0.41563 0.16887 -0.42431 0.17419 C -0.45226 0.1913 -0.47309 0.21675 -0.48698 0.25399 C -0.49219 0.26833 -0.49427 0.2836 -0.49722 0.29887 C -0.50104 0.34745 -0.50122 0.33866 -0.49636 0.41453 C -0.49566 0.42448 -0.48195 0.44761 -0.48038 0.45061 C -0.44774 0.514 -0.38524 0.5399 -0.33368 0.56651 C -0.29792 0.58501 -0.30938 0.58062 -0.27483 0.58524 C -0.24983 0.59588 -0.22813 0.60144 -0.20191 0.60398 C -0.17535 0.60259 -0.14861 0.60514 -0.1224 0.60005 C -0.08976 0.59357 -0.06111 0.56859 -0.0309 0.55286 C -0.02761 0.54846 -0.02361 0.54499 -0.02049 0.54037 C -0.01823 0.53713 -0.01702 0.53273 -0.01493 0.52926 C -0.01111 0.51191 -0.00677 0.4948 -0.00191 0.47814 C 0.00017 0.4638 0.00347 0.45015 0.00555 0.43581 C 0.00364 0.418 0.0033 0.39972 3.88889E-6 0.38214 C -0.00174 0.37335 -0.01719 0.33704 -0.02049 0.32987 C -0.03976 0.28777 -0.06146 0.2533 -0.09063 0.22276 C -0.09219 0.22114 -0.1349 0.17719 -0.1467 0.16933 C -0.20313 0.13162 -0.26667 0.12145 -0.32813 0.10826 C -0.40833 0.09114 -0.34809 0.09739 -0.42518 0.09322 C -0.44896 0.09461 -0.47274 0.09299 -0.49636 0.09716 C -0.5132 0.10016 -0.54618 0.11219 -0.56441 0.127 C -0.57778 0.13787 -0.58837 0.15799 -0.59722 0.17419 C -0.61146 0.20033 -0.62552 0.22554 -0.63646 0.25399 C -0.63837 0.26394 -0.6434 0.27365 -0.64202 0.28383 C -0.63768 0.31575 -0.63594 0.3486 -0.62899 0.37983 C -0.62708 0.38816 -0.62066 0.39348 -0.61597 0.39972 C -0.58681 0.43835 -0.58403 0.43465 -0.54028 0.47074 C -0.48958 0.51261 -0.49236 0.50081 -0.45243 0.52533 C -0.39792 0.55887 -0.34427 0.58987 -0.28872 0.62017 C -0.26302 0.63405 -0.2316 0.65603 -0.20556 0.66366 C -0.17604 0.67245 -0.1467 0.67847 -0.11684 0.68356 C -0.08976 0.68032 -0.06233 0.68078 -0.03559 0.67361 C -0.02309 0.67037 -0.01198 0.66089 -0.00087 0.65256 C 0.01771 0.63845 0.04618 0.62087 0.05694 0.59403 C 0.06371 0.57692 0.06701 0.55864 0.07101 0.54037 C 0.07014 0.51515 0.06962 0.48971 0.06823 0.46449 C 0.06649 0.43419 0.04045 0.39926 0.02708 0.37844 C 0.01285 0.356 -0.00139 0.3331 -0.01493 0.30997 C -0.01806 0.30465 -0.02396 0.291 -0.02899 0.28753 C -0.04583 0.2762 -0.06406 0.26579 -0.08038 0.25284 C -0.08854 0.24636 -0.09618 0.23873 -0.10469 0.23271 C -0.11719 0.22392 -0.1309 0.21814 -0.14393 0.2105 C -0.15781 0.20218 -0.17222 0.18992 -0.18698 0.18552 C -0.19358 0.18113 -0.19965 0.18136 -0.2066 0.17812 C -0.21754 0.17303 -0.22656 0.16933 -0.23837 0.16794 C -0.30955 0.14758 -0.40139 0.15614 -0.46823 0.15568 C -0.52101 0.15105 -0.49688 0.15152 -0.54028 0.15314 C -0.54792 0.1573 -0.55573 0.15915 -0.56354 0.16193 C -0.57031 0.16447 -0.56702 0.16424 -0.57014 0.16424 " pathEditMode="relative" ptsTypes="ffffffffffffffffffffffffffffffffffffffffffffffffffffffffffffffffffffffffffffffffffffffffffffffffffffffffA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2.44506E-6 C -0.00122 -0.00625 -0.00174 -0.01295 -0.00383 -0.01874 C -0.00487 -0.02198 -0.01199 -0.02845 -0.01407 -0.03007 C -0.02223 -0.03586 -0.04358 -0.0532 -0.05244 -0.05482 C -0.054 -0.05598 -0.0606 -0.06038 -0.06268 -0.06107 C -0.06824 -0.06269 -0.07952 -0.06477 -0.07952 -0.06477 C -0.09167 -0.06408 -0.10383 -0.06361 -0.11598 -0.06246 C -0.12917 -0.0613 -0.13334 -0.03817 -0.13647 -0.02498 C -0.13855 -0.00463 -0.14098 0.00277 -0.13473 0.02614 C -0.129 0.04719 -0.10539 0.065 -0.09081 0.07472 C -0.06129 0.09438 -0.03872 0.10641 -0.00574 0.10941 C 0.02552 0.10826 0.02674 0.12005 0.03264 0.09461 C 0.03143 0.07911 0.0316 0.06338 0.029 0.04835 C 0.02639 0.03262 0.00747 0.01411 -0.00105 0.00601 C -0.03994 -0.031 -0.08282 -0.04441 -0.13004 -0.04858 C -0.14844 -0.04812 -0.16685 -0.04973 -0.18508 -0.04742 C -0.20626 -0.04465 -0.20209 -0.04002 -0.21598 -0.03123 C -0.24098 -0.01527 -0.24983 -0.00231 -0.26824 0.02221 C -0.279 0.06546 -0.26528 0.10895 -0.23178 0.1145 C -0.19567 0.13093 -0.21598 0.1226 -0.12709 0.11311 C -0.12119 0.11242 -0.11042 0.10456 -0.11042 0.10456 C -0.10799 0.10132 -0.10539 0.09785 -0.10296 0.09461 C -0.10192 0.09345 -0.10001 0.09091 -0.10001 0.09091 C -0.0981 0.08212 -0.09688 0.07333 -0.09532 0.06454 C -0.09758 0.04881 -0.0981 0.03262 -0.10192 0.01735 C -0.10522 0.0037 -0.12501 -0.00602 -0.13282 -0.01134 C -0.15383 -0.02568 -0.17292 -0.02845 -0.19636 -0.03123 C -0.20452 -0.03077 -0.21268 -0.03169 -0.22067 -0.03007 C -0.22258 -0.02961 -0.22379 -0.0266 -0.22535 -0.02498 C -0.23386 -0.01689 -0.23855 -0.00879 -0.24219 0.0037 C -0.2415 0.01203 -0.24202 0.02059 -0.24028 0.02845 C -0.23976 0.03123 -0.23699 0.03262 -0.2356 0.0347 C -0.23178 0.04048 -0.22813 0.04649 -0.22431 0.05228 C -0.21164 0.07194 -0.19115 0.07726 -0.17292 0.08073 C -0.14879 0.07911 -0.13351 0.08073 -0.1132 0.06708 C -0.1106 0.06222 -0.1073 0.05829 -0.10469 0.05343 C -0.10539 0.04719 -0.10417 0.04025 -0.1066 0.0347 C -0.1132 0.0192 -0.1323 0.00671 -0.14219 -0.00139 C -0.15591 -0.01249 -0.14827 -0.00324 -0.16546 -0.01504 C -0.17067 -0.01851 -0.17483 -0.02475 -0.18039 -0.02753 C -0.19636 -0.03586 -0.21407 -0.03817 -0.23091 -0.04002 C -0.2514 -0.03956 -0.27223 -0.0421 -0.29254 -0.03863 C -0.32952 -0.03239 -0.36476 0.01249 -0.37483 0.05852 C -0.37292 0.07379 -0.37501 0.09091 -0.36928 0.10456 C -0.36459 0.11566 -0.34237 0.12977 -0.33178 0.13555 C -0.29133 0.15753 -0.26928 0.17002 -0.22535 0.17164 C -0.17414 0.17974 -0.12015 0.17904 -0.07483 0.14319 C -0.07032 0.13972 -0.06772 0.13347 -0.06355 0.12931 C -0.06112 0.1226 -0.05869 0.11658 -0.05713 0.10941 C -0.05869 0.09785 -0.05869 0.08582 -0.06181 0.07472 C -0.06407 0.06685 -0.08108 0.0539 -0.08421 0.05089 C -0.1224 0.01434 -0.07258 0.05482 -0.14688 -0.00255 C -0.18959 -0.03539 -0.23612 -0.06107 -0.28508 -0.06986 C -0.3106 -0.06893 -0.33716 -0.07541 -0.36181 -0.06616 C -0.42969 -0.04094 -0.46581 0.03909 -0.4889 0.12191 C -0.48924 0.12514 -0.4889 0.12861 -0.48976 0.13185 C -0.49063 0.13509 -0.49289 0.1374 -0.49358 0.14064 C -0.49532 0.14874 -0.49515 0.1573 -0.49636 0.16562 C -0.49567 0.18228 -0.49567 0.19893 -0.49445 0.21536 C -0.49324 0.2334 -0.49063 0.23317 -0.48612 0.25029 C -0.48317 0.26162 -0.48282 0.27388 -0.47952 0.28499 C -0.47709 0.29331 -0.47292 0.30072 -0.47015 0.30881 C -0.46789 0.31552 -0.46702 0.32315 -0.46459 0.32986 C -0.45799 0.34744 -0.45018 0.36387 -0.44306 0.38098 C -0.40834 0.46333 -0.33438 0.51723 -0.2665 0.53042 C -0.2415 0.5288 -0.21633 0.53065 -0.19167 0.52533 C -0.15452 0.51723 -0.11928 0.49803 -0.08317 0.48438 C -0.0389 0.46773 0.00886 0.45107 0.04479 0.41082 C 0.05365 0.38723 0.05122 0.3981 0.05417 0.37844 C 0.05382 0.35392 0.05521 0.32917 0.05313 0.30488 C 0.05052 0.27411 0.02865 0.24427 0.01389 0.22276 C -0.04428 0.1374 -0.12397 0.07749 -0.21129 0.07217 C -0.25244 0.07379 -0.29376 0.0724 -0.33473 0.07703 C -0.39706 0.0842 -0.45591 0.14527 -0.49827 0.20171 C -0.49914 0.20541 -0.49983 0.20934 -0.50105 0.21281 C -0.50261 0.21721 -0.50522 0.22091 -0.5066 0.22531 C -0.50869 0.23201 -0.50869 0.23942 -0.51042 0.24636 C -0.51233 0.27157 -0.51424 0.29493 -0.51042 0.32107 C -0.50782 0.33935 -0.48629 0.36965 -0.47483 0.3796 C -0.42431 0.42378 -0.37588 0.45524 -0.31494 0.4631 C -0.28629 0.4601 -0.25747 0.45894 -0.229 0.45431 C -0.21459 0.452 -0.17188 0.42609 -0.1665 0.42193 C -0.12067 0.3863 -0.0764 0.35508 -0.04306 0.29887 C -0.02397 0.22901 -0.06667 0.1957 -0.10296 0.16169 C -0.11719 0.14851 -0.13091 0.1344 -0.14497 0.12075 C -0.1514 0.1145 -0.18126 0.10016 -0.1889 0.09577 C -0.20713 0.08513 -0.22344 0.07518 -0.24306 0.06963 C -0.27397 0.07125 -0.30487 0.07101 -0.3356 0.07472 C -0.34219 0.07541 -0.3481 0.08073 -0.35435 0.08327 C -0.36737 0.08859 -0.39306 0.09484 -0.40469 0.10571 C -0.43421 0.13347 -0.45869 0.16748 -0.47206 0.21281 C -0.47327 0.22692 -0.47692 0.23988 -0.47865 0.25399 C -0.47674 0.27851 -0.47657 0.30326 -0.47292 0.32732 C -0.47223 0.33148 -0.45921 0.35762 -0.45608 0.36109 C -0.41442 0.40967 -0.38074 0.41915 -0.32535 0.42702 C -0.3099 0.42933 -0.29428 0.43049 -0.27865 0.43211 C -0.21338 0.42748 -0.16129 0.42262 -0.10001 0.41337 C -0.0889 0.40921 -0.07744 0.40712 -0.0665 0.40203 C -0.0264 0.3833 0.00086 0.35485 0.02518 0.30881 C 0.03299 0.29378 0.03507 0.26648 0.03733 0.24774 C 0.03577 0.20958 0.04098 0.16748 0.01684 0.13925 C 0.00799 0.12884 0.00139 0.11612 -0.00851 0.1071 C -0.01285 0.10317 -0.02153 0.09577 -0.02153 0.09577 C -0.02969 0.08166 -0.04272 0.07356 -0.05331 0.06338 C -0.0606 0.05644 -0.06685 0.04765 -0.07483 0.04233 C -0.08681 0.034 -0.09827 0.02776 -0.11129 0.02221 C -0.12431 0.01665 -0.13126 0.0074 -0.14584 0.00601 C -0.15365 0.00532 -0.16147 0.00439 -0.16928 0.0037 C -0.22136 0.00486 -0.27344 0.00439 -0.32535 0.0074 C -0.32796 0.00763 -0.34046 0.01642 -0.34393 0.0185 C -0.36181 0.02891 -0.37848 0.04372 -0.39532 0.05714 C -0.44063 0.09299 -0.48594 0.12838 -0.53178 0.16308 C -0.54584 0.17372 -0.55782 0.18829 -0.57101 0.20032 C -0.57761 0.20634 -0.58542 0.21004 -0.59167 0.21652 C -0.60608 0.23132 -0.58768 0.2179 -0.60469 0.22901 C -0.6099 0.23595 -0.61702 0.23895 -0.62258 0.2452 C -0.62813 0.25168 -0.63022 0.25885 -0.63751 0.26255 C -0.64306 0.27018 -0.64862 0.27735 -0.65435 0.28499 C -0.65713 0.29516 -0.65487 0.28961 -0.66268 0.30002 C -0.66633 0.30488 -0.67032 0.31413 -0.67397 0.31992 C -0.67952 0.32847 -0.68664 0.33449 -0.69254 0.34235 C -0.6941 0.3523 -0.69358 0.34652 -0.69358 0.3597 " pathEditMode="relative" ptsTypes="ffffffffffffffffffffffffffffffffffffffffffffffffffffffff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512458"/>
            <a:ext cx="5616624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8. Co je na tomto obrázku a na co se to používalo?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07434" y="2210309"/>
            <a:ext cx="2152398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kolovrátek  na spřádání nití</a:t>
            </a:r>
            <a:endParaRPr lang="cs-CZ" dirty="0"/>
          </a:p>
        </p:txBody>
      </p:sp>
      <p:pic>
        <p:nvPicPr>
          <p:cNvPr id="2050" name="Picture 2" descr="Soubor:Irish spinning whee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98272"/>
            <a:ext cx="3316761" cy="4405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19259" y="3377699"/>
            <a:ext cx="2232248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šicí stroj na šití oblečení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9259" y="4581128"/>
            <a:ext cx="2232248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hračka pro děti 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5798" y="2429050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002" y="1268760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60648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9947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9.62989E-6 C -0.02587 0.0037 -0.05156 0.00786 -0.07743 0.0111 C -0.0849 0.01202 -0.09253 0.01156 -0.1 0.01225 C -0.11649 0.01387 -0.1316 0.01989 -0.14844 0.02105 C -0.18003 0.03053 -0.2125 0.03701 -0.24479 0.03839 C -0.28646 0.04765 -0.32969 0.05991 -0.37187 0.06222 C -0.3941 0.06592 -0.4158 0.07194 -0.43819 0.07332 C -0.5559 0.10617 -0.67726 0.11057 -0.79705 0.11311 C -0.8368 0.11774 -0.77101 0.11033 -0.87274 0.11704 C -0.87656 0.11727 -0.88403 0.11936 -0.88403 0.11936 C -0.88837 0.12329 -0.89253 0.12745 -0.89705 0.13046 C -0.90781 0.14827 -0.91233 0.16932 -0.91771 0.19037 C -0.93056 0.32037 -0.90226 0.45477 -0.92413 0.58269 C -0.92552 0.60328 -0.92708 0.62248 -0.92708 0.64376 C -0.92708 0.6588 -0.93108 0.67661 -0.92413 0.68841 C -0.91302 0.70761 -0.89358 0.71339 -0.87656 0.71848 C -0.83125 0.73236 -0.78542 0.7386 -0.73924 0.7467 C -0.65816 0.76127 -0.57795 0.78117 -0.49618 0.78556 C -0.34305 0.80846 -0.1783 0.8309 -0.03177 0.7844 C -0.01788 0.76104 -0.01146 0.73513 -0.00174 0.70853 C 0.01476 0.5894 0.02951 0.45685 0.00104 0.34119 C -0.00121 0.31043 -0.00555 0.27665 -0.01858 0.25028 C -0.0217 0.23201 -0.01701 0.2556 -0.0224 0.23895 C -0.02413 0.23363 -0.02465 0.22576 -0.02604 0.22021 C -0.02934 0.18228 -0.02951 0.14712 -0.03073 0.10825 C -0.03125 0.09368 -0.02969 0.09021 -0.03924 0.08836 C -0.07587 0.09114 -0.11076 0.10316 -0.14757 0.10571 C -0.36059 0.1529 -0.53993 0.12884 -0.77743 0.12907 C -0.78958 0.13347 -0.80243 0.13509 -0.81493 0.13694 C -0.82205 0.1411 -0.82917 0.14341 -0.83628 0.14688 C -0.85521 0.21998 -0.83663 0.14596 -0.83924 0.36224 C -0.83976 0.40064 -0.84757 0.43765 -0.85139 0.47536 C -0.85174 0.48762 -0.85121 0.49965 -0.85226 0.51168 C -0.8533 0.52463 -0.85677 0.53735 -0.85781 0.55031 C -0.85937 0.56858 -0.86042 0.58616 -0.86441 0.60374 C -0.86684 0.62803 -0.87413 0.65926 -0.85972 0.67823 C -0.85295 0.71917 -0.78802 0.72657 -0.76528 0.73051 C -0.75295 0.73305 -0.74045 0.73467 -0.72795 0.7356 C -0.71302 0.73721 -0.69809 0.73814 -0.68316 0.73837 C -0.45486 0.74022 -0.22639 0.74068 0.00191 0.74207 C 0.04792 0.7541 0.09531 0.76197 0.14219 0.76451 C 0.14583 0.76405 0.1507 0.76659 0.1533 0.76312 C 0.15712 0.75757 0.15764 0.73305 0.15799 0.72565 C 0.15764 0.5739 0.23212 0.37751 0.15156 0.27018 C 0.14983 0.25954 0.14306 0.26 0.13559 0.25769 C 0.1092 0.24959 0.12708 0.25237 0.1066 0.25028 C 0.0684 0.24034 0.02726 0.24265 -0.01111 0.23525 C -0.06302 0.2253 -0.11562 0.21767 -0.16719 0.20541 C -0.23003 0.19037 -0.29028 0.16261 -0.35226 0.1455 C -0.40312 0.13139 -0.45451 0.12491 -0.50555 0.11311 C -0.75833 0.11612 -0.69514 0.03169 -0.72708 0.18413 C -0.73576 0.27781 -0.76146 0.36826 -0.78021 0.4594 C -0.79861 0.54846 -0.77552 0.42239 -0.79705 0.54522 C -0.79878 0.5554 -0.80243 0.56511 -0.80451 0.57529 C -0.80625 0.58362 -0.81024 0.60004 -0.81024 0.60004 C -0.81094 0.60559 -0.81215 0.61138 -0.81215 0.61762 C -0.81233 0.64422 -0.81406 0.67106 -0.81111 0.6972 C -0.81076 0.7009 -0.80555 0.69858 -0.80278 0.69858 C -0.75851 0.69951 -0.71424 0.7002 -0.66996 0.7009 C -0.54305 0.73004 -0.41146 0.71524 -0.28316 0.72056 C -0.19878 0.73097 -0.11771 0.73513 -0.03264 0.73698 C -0.00156 0.74045 0.02951 0.74739 0.06076 0.74947 C 0.06788 0.74855 0.07604 0.75156 0.08229 0.7467 C 0.08594 0.74415 0.08385 0.73583 0.08507 0.73051 C 0.08733 0.72148 0.08976 0.71246 0.09254 0.70344 C 0.10486 0.66481 0.11858 0.6278 0.12535 0.58639 C 0.12934 0.5621 0.13125 0.53735 0.13472 0.51283 C 0.13663 0.47582 0.14097 0.4402 0.14306 0.40342 C 0.14271 0.36895 0.1632 0.32014 0.14219 0.30002 C 0.11163 0.27064 0.06667 0.29724 0.02899 0.29377 C 0.01719 0.29238 -0.0099 0.28267 -0.02135 0.28012 C -0.05781 0.27203 -0.09566 0.26231 -0.13264 0.26023 C -0.17569 0.25052 -0.2184 0.24496 -0.26163 0.23756 C -0.31528 0.23895 -0.35434 0.23987 -0.40278 0.2452 C -0.42014 0.24959 -0.4375 0.25213 -0.45503 0.25399 C -0.46128 0.2556 -0.45816 0.25514 -0.46441 0.25514 " pathEditMode="relative" ptsTypes="ffffffffffffffffffff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7037E-6 C -0.43351 0.00162 -0.44601 -0.0125 -0.68559 0.01134 C -0.69601 0.01551 -0.70677 0.01574 -0.71736 0.01782 C -0.72951 0.02037 -0.74149 0.02361 -0.75382 0.02546 C -0.77639 0.03403 -0.75538 0.02685 -0.80868 0.03079 C -0.81285 0.03102 -0.81701 0.03264 -0.82118 0.03333 C -0.82535 0.03403 -0.83368 0.03588 -0.83368 0.03588 C -0.84045 0.04213 -0.84306 0.05579 -0.84618 0.06528 C -0.85556 0.09305 -0.86285 0.12153 -0.87118 0.15 C -0.8724 0.1794 -0.8783 0.20602 -0.88368 0.23449 C -0.88403 0.24097 -0.88385 0.24745 -0.88455 0.2537 C -0.88542 0.26366 -0.88837 0.28333 -0.88837 0.28333 C -0.8875 0.30185 -0.88958 0.35856 -0.88177 0.38958 C -0.88038 0.40694 -0.88056 0.43426 -0.87396 0.45116 C -0.87222 0.47199 -0.875 0.45092 -0.86927 0.47037 C -0.86493 0.48495 -0.86927 0.47616 -0.86632 0.48958 C -0.86563 0.49282 -0.86424 0.4956 -0.86337 0.49861 C -0.8625 0.50162 -0.86215 0.50463 -0.86163 0.50764 C -0.8599 0.52338 -0.85642 0.54004 -0.85 0.5537 C -0.84583 0.57361 -0.83941 0.57384 -0.82587 0.58333 C -0.80885 0.59537 -0.7941 0.60972 -0.77587 0.61921 C -0.75885 0.62801 -0.70451 0.64236 -0.70087 0.64352 C -0.6349 0.66319 -0.56528 0.66366 -0.49809 0.66782 C -0.20538 0.6669 -0.23247 0.6875 -0.0875 0.66134 C -0.06528 0.65116 -0.04201 0.64768 -0.01927 0.63958 C -0.00382 0.63403 0.01389 0.62824 0.02413 0.61018 C 0.03177 0.59699 0.03559 0.58125 0.03854 0.56528 C 0.03698 0.53194 0.03611 0.49861 0.03368 0.46528 C 0.03281 0.45301 0.02292 0.43449 0.02014 0.42546 C 0.01406 0.40625 0.0092 0.38634 0.00382 0.36667 C 0.00156 0.35833 0.00052 0.34954 -0.00087 0.34097 C -0.00382 0.32338 -0.00955 0.28842 -0.00955 0.28842 C -0.01649 0.20486 -0.02118 0.1243 -0.00955 0.03842 C -0.01319 3.7037E-6 -0.0125 -0.00833 -0.03177 -0.03333 C -0.03767 -0.04954 -0.04271 -0.04746 -0.05677 -0.04884 C -0.06875 -0.04861 -0.22049 -0.05972 -0.28559 -0.03982 C -0.31406 -0.03102 -0.34392 -0.02315 -0.37205 -0.01158 C -0.39705 -0.00139 -0.42153 0.01204 -0.44705 0.01921 C -0.46632 0.02454 -0.48559 0.02523 -0.50486 0.0294 C -0.51285 0.03125 -0.52066 0.03565 -0.52882 0.03588 C -0.62153 0.03866 -0.71406 0.0375 -0.80677 0.03842 C -0.82465 0.04329 -0.84253 0.04398 -0.86059 0.04606 C -0.87569 0.04977 -0.89063 0.05278 -0.90573 0.05625 C -0.92188 0.17893 -0.91788 0.31273 -0.90087 0.43704 C -0.89896 0.46782 -0.89479 0.49768 -0.89132 0.52801 C -0.89028 0.54884 -0.88837 0.56829 -0.88455 0.58842 C -0.88333 0.62268 -0.88542 0.6 -0.88073 0.6243 C -0.87934 0.63171 -0.88125 0.63611 -0.875 0.63842 C -0.69531 0.63634 -0.34288 0.70509 -0.10295 0.60509 C -0.09444 0.57569 -0.08368 0.51412 -0.08368 0.51412 C -0.07691 0.42315 -0.06823 0.33241 -0.05764 0.24213 C -0.05816 0.12222 -0.04184 0.05463 -0.06823 -0.03472 C -0.06858 -0.03866 -0.06823 -0.04259 -0.06927 -0.0463 C -0.07031 -0.05 -0.08715 -0.05347 -0.08941 -0.05394 C -0.21979 -0.05347 -0.35035 -0.05509 -0.48073 -0.05255 C -0.53299 -0.05139 -0.58507 -0.03241 -0.63646 -0.02199 C -0.68125 -0.01296 -0.72691 -0.00486 -0.77205 0.00116 C -0.77743 0.00278 -0.78281 0.00509 -0.78837 0.00625 C -0.7941 0.00764 -0.8 0.00741 -0.80573 0.00879 C -0.83958 0.01736 -0.80295 0.01204 -0.82882 0.01528 C -0.83906 0.01829 -0.84983 0.02014 -0.85955 0.02546 C -0.87899 0.17292 -0.89774 0.33472 -0.85382 0.47292 C -0.85313 0.47731 -0.85295 0.48171 -0.85208 0.48588 C -0.85035 0.49236 -0.84618 0.50509 -0.84618 0.50509 C -0.84427 0.52153 -0.83924 0.53634 -0.83368 0.55116 C -0.82517 0.57361 -0.8342 0.56111 -0.82691 0.57037 C -0.82396 0.58194 -0.81302 0.58426 -0.80573 0.58842 C -0.76684 0.61018 -0.81927 0.58565 -0.73837 0.61782 C -0.65903 0.6493 -0.57552 0.65787 -0.49323 0.66273 C -0.38507 0.66065 -0.33281 0.6625 -0.24531 0.65 C -0.2283 0.64514 -0.21146 0.64143 -0.19427 0.63958 C -0.16528 0.62037 -0.14913 0.58657 -0.13177 0.55 C -0.10365 0.49051 -0.07604 0.42361 -0.06337 0.35509 C -0.05365 0.30185 -0.04618 0.24838 -0.03837 0.19467 C -0.03681 0.15347 -0.03906 0.18981 -0.03264 0.14097 C -0.0309 0.12824 -0.03177 0.11504 -0.02986 0.10254 C -0.02917 0.09768 -0.02691 0.09329 -0.02587 0.08842 C -0.02465 0.08217 -0.02309 0.06921 -0.02309 0.06921 C -0.025 0.06574 -0.02569 0.06018 -0.02882 0.05879 C -0.03281 0.05694 -0.05 0.06574 -0.05295 0.06667 C -0.07118 0.07268 -0.08941 0.07986 -0.10764 0.08588 C -0.14462 0.09838 -0.1816 0.1125 -0.21823 0.12685 C -0.25104 0.13958 -0.28299 0.15463 -0.31632 0.16273 C -0.32708 0.17083 -0.33906 0.17245 -0.35 0.1794 C -0.36545 0.18912 -0.38194 0.20069 -0.39896 0.2037 C -0.41024 0.20856 -0.42101 0.21319 -0.43264 0.21667 C -0.43872 0.2206 -0.44462 0.22292 -0.45087 0.22546 C -0.45729 0.23403 -0.46424 0.2412 -0.47118 0.24861 C -0.47552 0.25324 -0.47778 0.25995 -0.48177 0.26528 C -0.48385 0.275 -0.48576 0.28102 -0.48941 0.28958 C -0.48993 0.29074 -0.48976 0.29236 -0.49045 0.29352 C -0.49236 0.29653 -0.49583 0.29861 -0.49809 0.30116 " pathEditMode="relative" ptsTypes="fffffffffffffffffffffffffffffffffffffffffffffffffffffffffffffffffffffffffffffffffffffffffffA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C -0.01129 -0.02269 -0.02309 -0.04491 -0.03368 -0.06806 C -0.03837 -0.07824 -0.03872 -0.09375 -0.04236 -0.10509 C -0.04392 -0.11806 -0.04965 -0.12894 -0.05486 -0.13981 C -0.05747 -0.14537 -0.05851 -0.15255 -0.0625 -0.15648 C -0.07049 -0.16435 -0.07917 -0.17546 -0.08837 -0.18079 C -0.09392 -0.18403 -0.10764 -0.18866 -0.11441 -0.19097 C -0.16337 -0.18912 -0.21285 -0.19398 -0.26146 -0.18472 C -0.27813 -0.18148 -0.29462 -0.17731 -0.31146 -0.17569 C -0.43038 -0.14884 -0.30955 -0.17477 -0.63559 -0.16806 C -0.63924 -0.16806 -0.64184 -0.16343 -0.64514 -0.16157 C -0.65642 -0.15556 -0.6691 -0.14907 -0.68073 -0.14491 C -0.70243 -0.13704 -0.72465 -0.13171 -0.74618 -0.12315 C -0.75434 -0.11574 -0.76059 -0.11574 -0.77118 -0.11273 C -0.78038 -0.11019 -0.78872 -0.10556 -0.79809 -0.10394 C -0.80868 -0.0956 -0.82153 -0.0919 -0.83368 -0.08981 C -0.83889 -0.08495 -0.8467 -0.08403 -0.85278 -0.08194 C -0.8559 -0.08079 -0.85851 -0.07801 -0.86146 -0.07685 C -0.86719 -0.07454 -0.87309 -0.07407 -0.87882 -0.07176 C -0.88854 -0.06782 -0.89566 -0.06181 -0.90573 -0.06019 C -0.91736 -0.05394 -0.91181 -0.05579 -0.92205 -0.05394 C -0.93698 -0.04606 -0.91372 -0.05764 -0.93455 -0.05 C -0.94254 -0.04699 -0.94809 -0.04352 -0.95677 -0.04236 C -0.97326 -0.03634 -0.95729 0.00139 -0.95278 0.01412 C -0.94705 0.04722 -0.95156 0.02546 -0.93646 0.07824 C -0.93403 0.08704 -0.93177 0.09606 -0.92986 0.10509 C -0.92813 0.11319 -0.92795 0.12153 -0.92587 0.1294 C -0.91597 0.1662 -0.90087 0.20694 -0.88941 0.24236 C -0.88351 0.26042 -0.88229 0.26435 -0.87986 0.28194 C -0.8783 0.29306 -0.87587 0.31528 -0.87587 0.31528 C -0.87292 0.36458 -0.85747 0.41111 -0.85087 0.46019 C -0.64219 0.45972 -0.43368 0.46134 -0.225 0.45903 C -0.17257 0.45833 -0.12118 0.43102 -0.07014 0.42176 C -0.06337 0.41829 -0.05747 0.41597 -0.05087 0.41157 C -0.03281 0.38681 -0.02205 0.35486 -0.01059 0.32431 C 0.00434 0.23056 0.00608 0.14213 -0.01059 0.04491 C -0.01198 -0.01019 -0.02031 -0.06713 -0.02778 -0.12176 C -0.02813 -0.13032 -0.02743 -0.13912 -0.02882 -0.14745 C -0.03038 -0.15648 -0.0342 -0.16435 -0.03646 -0.17315 C -0.03993 -0.18681 -0.04254 -0.20949 -0.05573 -0.21412 C -0.06354 -0.2169 -0.07188 -0.21644 -0.07986 -0.21806 C -0.11406 -0.21713 -0.14844 -0.21875 -0.18264 -0.21528 C -0.25104 -0.20833 -0.26892 -0.19861 -0.32587 -0.18727 C -0.38715 -0.17523 -0.44931 -0.16991 -0.50955 -0.15 C -0.58698 -0.12454 -0.66615 -0.09213 -0.74514 -0.07431 C -0.79497 -0.06296 -0.84531 -0.05694 -0.89514 -0.04606 C -0.93056 -0.03819 -0.96684 -0.04468 -1.00278 -0.04352 C -1.00504 -0.04259 -1.00885 -0.04398 -1.00955 -0.04097 C -1.01076 -0.03611 -0.99983 -0.02245 -0.99896 -0.0206 C -0.99375 -0.01019 -0.98941 0.00093 -0.98455 0.01157 C -0.96528 0.05417 -0.9526 0.09931 -0.93837 0.14491 C -0.92778 0.17847 -0.91458 0.21157 -0.90573 0.24606 C -0.89514 0.28727 -0.8849 0.32755 -0.87309 0.36806 C -0.86858 0.3831 -0.86424 0.39884 -0.85955 0.41412 C -0.85816 0.41875 -0.85747 0.42662 -0.85382 0.42685 C -0.77986 0.42963 -0.70573 0.43032 -0.63177 0.43194 C -0.58073 0.43519 -0.52986 0.43981 -0.47882 0.44236 C -0.33299 0.4419 -0.18715 0.44167 -0.04132 0.44097 C 0.00278 0.44051 -0.01129 0.44514 0.01163 0.43588 C 0.00833 0.40463 0.00642 0.37315 0.00191 0.34236 C -0.00347 0.30509 -0.01823 0.23194 -0.01823 0.23194 C -0.02743 0.1162 -0.01632 0.26667 -0.02205 -0.01019 C -0.02361 -0.08495 -0.08264 -0.13032 -0.13073 -0.14352 C -0.16146 -0.15185 -0.18854 -0.15093 -0.22014 -0.15255 C -0.30035 -0.15208 -0.38056 -0.15463 -0.46059 -0.15139 C -0.47656 -0.15069 -0.49184 -0.14421 -0.50764 -0.14097 C -0.56667 -0.12917 -0.62135 -0.10556 -0.67882 -0.08588 C -0.73924 -0.06505 -0.84653 -0.07083 -0.89896 -0.06921 C -0.89514 -0.04167 -0.88976 -0.01412 -0.88368 0.01273 C -0.87691 0.04282 -0.8625 0.10255 -0.8625 0.10255 C -0.86024 0.12338 -0.85903 0.14468 -0.85573 0.16528 C -0.85295 0.1831 -0.84705 0.2 -0.84427 0.21806 C -0.83976 0.24769 -0.83872 0.27778 -0.83455 0.30764 C -0.83351 0.32801 -0.83455 0.41181 -0.82778 0.4294 C -0.82604 0.43981 -0.81719 0.44931 -0.81146 0.45648 C -0.79236 0.47986 -0.7625 0.48565 -0.7375 0.48958 C -0.72622 0.49167 -0.7151 0.49329 -0.70382 0.49491 C -0.55191 0.49398 -0.4 0.49861 -0.24809 0.49236 C -0.24115 0.49213 -0.24063 0.46412 -0.2375 0.44745 C -0.2276 0.39421 -0.22222 0.3456 -0.21632 0.29097 C -0.20451 0.18102 -0.19097 0.07153 -0.17882 -0.03843 C -0.17587 -0.06505 -0.1724 -0.09144 -0.16927 -0.11806 C -0.16823 -0.12616 -0.16684 -0.13426 -0.16632 -0.14236 C -0.16563 -0.15185 -0.16441 -0.1706 -0.16441 -0.1706 C -0.16545 -0.17708 -0.1625 -0.18935 -0.16736 -0.18981 C -0.22847 -0.19583 -0.28976 -0.18356 -0.35087 -0.18079 C -0.37517 -0.17778 -0.39948 -0.17222 -0.42396 -0.17176 C -0.5599 -0.16898 -0.69635 -0.18634 -0.83177 -0.1706 C -0.8434 -0.16921 -0.83281 -0.13981 -0.83368 -0.12431 C -0.8342 -0.11528 -0.8349 -0.10648 -0.83559 -0.09745 C -0.83455 0.00949 -0.8349 0.1162 -0.83264 0.22315 C -0.83108 0.2963 -0.82066 0.37153 -0.81146 0.44352 C -0.81059 0.44954 -0.81007 0.48843 -0.80382 0.49491 C -0.79566 0.50301 -0.78229 0.50509 -0.77309 0.51019 C -0.70799 0.54583 -0.77656 0.51366 -0.71146 0.53727 C -0.66059 0.55579 -0.61007 0.58171 -0.55868 0.59745 C -0.5066 0.61343 -0.45087 0.61644 -0.39809 0.62824 C -0.2901 0.62778 -0.18194 0.63194 -0.07396 0.62685 C -0.07031 0.62662 -0.07222 0.61759 -0.07205 0.61273 C -0.07101 0.59259 -0.07222 0.57245 -0.07014 0.55255 C -0.0691 0.54259 -0.0533 0.46806 -0.05087 0.46019 C -0.03976 0.42361 -0.02778 0.40417 -0.01337 0.3706 C 0.01076 0.31412 0.03177 0.26435 0.04913 0.20509 C 0.05052 0.17477 0.05851 0.14468 0.03264 0.13727 C 0.01667 0.13935 0.00052 0.13912 -0.01528 0.14352 C -0.04757 0.15255 -0.06267 0.16505 -0.09132 0.17685 C -0.10313 0.18171 -0.11545 0.18403 -0.12691 0.18981 C -0.13733 0.19491 -0.1467 0.20301 -0.15677 0.20903 C -0.19149 0.22986 -0.22622 0.24907 -0.26146 0.26806 C -0.29705 0.28727 -0.33576 0.31991 -0.375 0.32569 C -0.38177 0.32824 -0.38837 0.32963 -0.39514 0.33194 C -0.41979 0.33079 -0.44462 0.33009 -0.46927 0.32824 C -0.47483 0.32755 -0.48559 0.32431 -0.48559 0.32431 C -0.4967 0.31829 -0.50712 0.31065 -0.51927 0.30903 C -0.52448 0.30625 -0.52274 0.3081 -0.525 0.30509 " pathEditMode="relative" ptsTypes="fffffffffffffffffffffffffffffffffffffffffffffffff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1080" y="908720"/>
            <a:ext cx="446449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9. Co vidíš na obrázku?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95"/>
          <a:stretch/>
        </p:blipFill>
        <p:spPr bwMode="auto">
          <a:xfrm>
            <a:off x="5580112" y="2386813"/>
            <a:ext cx="1519210" cy="2520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2386813"/>
            <a:ext cx="2160240" cy="923330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svíčka v nejmodernějším provedení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149079"/>
            <a:ext cx="2736304" cy="646331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džbán se svíčkou na ohřívání kávy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5557882"/>
            <a:ext cx="2376264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petrolejová lampa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969" y="242088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44" y="120566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239756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853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6694E-6 C -0.02535 0.00486 -0.04653 0.02383 -0.07014 0.03609 C -0.08698 0.04464 -0.10382 0.05367 -0.12066 0.06222 C -0.15434 0.07934 -0.1849 0.10432 -0.22066 0.1145 C -0.27639 0.14943 -0.33976 0.15175 -0.4 0.16308 C -0.44549 0.16262 -0.49097 0.16331 -0.53646 0.16192 C -0.55955 0.16123 -0.58264 0.15313 -0.60573 0.15059 C -0.63611 0.14296 -0.67292 0.13486 -0.69913 0.1108 C -0.70122 0.10872 -0.70243 0.10525 -0.70469 0.1034 C -0.72795 0.08351 -0.69358 0.12052 -0.72066 0.09206 C -0.73021 0.08212 -0.7375 0.06801 -0.74688 0.05737 C -0.75295 0.04372 -0.76267 0.031 -0.77118 0.01989 C -0.77726 0.0118 -0.77049 0.01827 -0.77674 0.00879 C -0.78038 0.00347 -0.78524 -0.00093 -0.78889 -0.00625 C -0.79427 -0.01411 -0.79583 -0.01828 -0.80191 -0.02498 C -0.80486 -0.03447 -0.80816 -0.03308 -0.8132 -0.03979 C -0.81389 -0.03863 -0.81528 -0.03747 -0.81511 -0.03609 C -0.81493 -0.03493 -0.80625 -0.01134 -0.80573 -0.00995 C -0.8 0.00624 -0.79149 0.02059 -0.78507 0.03609 C -0.78351 0.03979 -0.78316 0.04395 -0.78142 0.04742 C -0.77743 0.05528 -0.77222 0.06176 -0.76823 0.06963 C -0.76198 0.08166 -0.75764 0.09322 -0.75052 0.10456 C -0.73681 0.12653 -0.72205 0.14735 -0.70851 0.16933 C -0.6974 0.1876 -0.70816 0.18205 -0.68611 0.20287 C -0.66754 0.22022 -0.64636 0.23016 -0.62535 0.2415 C -0.60052 0.25491 -0.57674 0.26787 -0.54965 0.27018 C -0.50851 0.26972 -0.46736 0.27064 -0.42622 0.26903 C -0.41702 0.26879 -0.40122 0.25723 -0.39167 0.25399 C -0.35538 0.24173 -0.32691 0.226 -0.29827 0.19292 C -0.29184 0.18552 -0.28837 0.17442 -0.28333 0.16562 C -0.27483 0.15059 -0.26771 0.13463 -0.25903 0.11959 C -0.25729 0.11103 -0.25295 0.10409 -0.25052 0.09577 C -0.2467 0.08212 -0.24531 0.06708 -0.24115 0.05343 C -0.24757 0.05089 -0.25278 0.06384 -0.25712 0.06963 C -0.26111 0.07495 -0.26267 0.0805 -0.26545 0.08721 C -0.27118 0.0997 -0.26788 0.09021 -0.27587 0.10456 C -0.28264 0.11682 -0.29045 0.13671 -0.29913 0.14828 C -0.30868 0.161 -0.31649 0.17557 -0.32535 0.18922 C -0.32934 0.19523 -0.3375 0.2068 -0.3375 0.2068 C -0.34288 0.22831 -0.36493 0.25283 -0.37761 0.26764 C -0.38872 0.28059 -0.4158 0.30904 -0.43004 0.31876 C -0.44531 0.32917 -0.4658 0.33611 -0.48229 0.34374 C -0.50399 0.35392 -0.52465 0.36294 -0.54774 0.36479 C -0.58611 0.37127 -0.57448 0.37034 -0.64306 0.36364 C -0.64618 0.3634 -0.64861 0.35993 -0.65156 0.35855 C -0.67014 0.35022 -0.68663 0.34166 -0.70469 0.33125 C -0.72743 0.31807 -0.74844 0.30488 -0.76649 0.28152 C -0.77101 0.26625 -0.77778 0.25306 -0.78229 0.2378 C -0.79028 0.21143 -0.7967 0.18321 -0.80191 0.15568 C -0.80347 0.13 -0.80695 0.10479 -0.81129 0.07957 C -0.81302 0.05737 -0.81042 0.08004 -0.81597 0.05598 C -0.81823 0.04603 -0.81806 0.03609 -0.82066 0.02614 C -0.82639 0.04811 -0.82761 0.07657 -0.83004 0.0997 C -0.82934 0.14041 -0.83195 0.20842 -0.82535 0.25769 C -0.8184 0.30858 -0.79931 0.37011 -0.7842 0.41707 C -0.74254 0.54592 -0.69601 0.66111 -0.59722 0.72218 C -0.59306 0.72473 -0.58941 0.72912 -0.58507 0.73097 C -0.51875 0.75989 -0.44479 0.75943 -0.37674 0.76197 C -0.3375 0.76151 -0.29827 0.7622 -0.25903 0.76081 C -0.24844 0.76058 -0.2375 0.76058 -0.22726 0.75711 C -0.09288 0.71247 0.04983 0.59588 0.13073 0.4446 C 0.17656 0.35901 0.20642 0.28013 0.23733 0.18552 C 0.2408 0.16447 0.24601 0.14411 0.25035 0.12329 C 0.25121 0.1071 0.25295 0.09091 0.25417 0.07472 C 0.25312 0.01249 0.2658 0.01318 0.23177 0.01735 C 0.21944 0.02521 0.23281 0.0155 0.21667 0.03354 C 0.20955 0.04141 0.20243 0.0495 0.19531 0.05737 C 0.18958 0.06384 0.18437 0.07749 0.18021 0.08582 C 0.17048 0.10525 0.1618 0.12167 0.15312 0.14203 C 0.12153 0.21582 0.09201 0.29308 0.05226 0.35993 C 0.01059 0.43026 -0.03715 0.49803 -0.08802 0.55656 C -0.10295 0.57391 -0.11702 0.59449 -0.13281 0.61022 C -0.13872 0.61601 -0.14549 0.61948 -0.15156 0.62503 C -0.16563 0.63775 -0.17813 0.65394 -0.19254 0.6662 C -0.22292 0.69234 -0.25052 0.71455 -0.28247 0.73722 C -0.33455 0.77446 -0.39323 0.81309 -0.45156 0.82928 C -0.47674 0.83622 -0.50521 0.83599 -0.5309 0.83807 C -0.57535 0.83646 -0.6066 0.84386 -0.64219 0.81309 C -0.65886 0.79875 -0.66858 0.78742 -0.68229 0.76706 C -0.68472 0.76336 -0.68733 0.75966 -0.68976 0.75596 C -0.69202 0.75249 -0.69636 0.74578 -0.69636 0.74578 C -0.70087 0.73028 -0.70764 0.71663 -0.71215 0.70113 C -0.72014 0.67384 -0.72517 0.64469 -0.7309 0.61647 C -0.73212 0.59588 -0.73368 0.57553 -0.7375 0.5554 C -0.7382 0.50428 -0.73837 0.45339 -0.73941 0.40227 C -0.73958 0.39695 -0.73976 0.41314 -0.74028 0.41846 C -0.74063 0.42193 -0.74149 0.42517 -0.74219 0.42841 C -0.74149 0.44737 -0.75677 0.56789 -0.72257 0.60259 C -0.72031 0.60745 -0.71823 0.61092 -0.71406 0.61254 C -0.70052 0.63104 -0.68715 0.64909 -0.67205 0.66505 C -0.66771 0.66967 -0.66441 0.67569 -0.6599 0.67985 C -0.65764 0.68193 -0.65469 0.68286 -0.65243 0.68494 C -0.63368 0.70275 -0.6283 0.71362 -0.60382 0.71848 C -0.56702 0.71756 -0.53021 0.71825 -0.49358 0.71594 C -0.48993 0.71571 -0.48681 0.71247 -0.48333 0.71108 C -0.46754 0.70507 -0.45226 0.69766 -0.43646 0.69119 C -0.41736 0.67453 -0.40208 0.65279 -0.39636 0.62271 C -0.39861 0.60675 -0.39722 0.60375 -0.40938 0.60884 C -0.41511 0.61647 -0.41806 0.62734 -0.42257 0.63636 C -0.42413 0.64515 -0.42761 0.65117 -0.4309 0.6588 C -0.43212 0.66158 -0.43281 0.66435 -0.43368 0.66736 C -0.43438 0.6699 -0.43455 0.67268 -0.43559 0.67499 C -0.43681 0.678 -0.43872 0.68078 -0.44028 0.68355 C -0.44323 0.68887 -0.44427 0.69604 -0.44774 0.70113 C -0.45799 0.71663 -0.47083 0.72612 -0.48507 0.73352 C -0.49045 0.73629 -0.49219 0.73976 -0.49827 0.74092 C -0.50295 0.74717 -0.50747 0.7474 -0.51406 0.74832 C -0.5217 0.7511 -0.52847 0.75503 -0.53646 0.75711 C -0.55191 0.77053 -0.54063 0.75966 -0.49445 0.75966 " pathEditMode="relative" ptsTypes="fffffffffffffffffffffffffffffffffffffffffffffffffffff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C -0.04271 0.0088 -0.08386 0.03958 -0.12396 0.06158 C -0.12795 0.06366 -0.13247 0.06366 -0.13646 0.06551 C -0.18108 0.08542 -0.22604 0.09884 -0.27309 0.10139 C -0.30833 0.10046 -0.34358 0.10185 -0.37882 0.09884 C -0.44514 0.09306 -0.51719 0.03681 -0.57205 -0.00764 C -0.6033 -0.03287 -0.64254 -0.05069 -0.66337 -0.09352 C -0.66372 -0.09514 -0.66441 -0.09676 -0.66441 -0.09861 C -0.66441 -0.1 -0.66372 -0.09606 -0.66337 -0.09467 C -0.6625 -0.09167 -0.66146 -0.08889 -0.66059 -0.08588 C -0.65695 -0.07245 -0.65313 -0.0588 -0.64809 -0.04606 C -0.63576 -0.01435 -0.62309 0.02732 -0.60382 0.05278 C -0.60035 0.05718 -0.59583 0.05995 -0.59219 0.06412 C -0.58559 0.07153 -0.58021 0.08079 -0.57309 0.08727 C -0.5632 0.0963 -0.55278 0.1044 -0.54323 0.11412 C -0.53611 0.12153 -0.52969 0.12986 -0.52205 0.13611 C -0.48108 0.16991 -0.43316 0.19607 -0.38837 0.21945 C -0.36076 0.2338 -0.33038 0.24283 -0.30191 0.25278 C -0.29479 0.25533 -0.28073 0.26042 -0.28073 0.26042 C -0.24201 0.25972 -0.20226 0.26644 -0.16441 0.25533 C -0.1316 0.2456 -0.10122 0.22824 -0.06823 0.21945 C -0.04445 0.20556 -0.01788 0.19607 0.00295 0.17454 C 0.0092 0.16806 0.0151 0.16088 0.02118 0.15394 C 0.02378 0.15093 0.02882 0.14491 0.02882 0.14491 C 0.03611 0.12408 0.04444 0.10486 0.05104 0.08333 C 0.0559 0.06806 0.05781 0.0507 0.06354 0.03611 C 0.06319 0.03218 0.06458 0.02732 0.0625 0.02454 C 0.06094 0.02245 0.05799 0.02477 0.0559 0.0257 C 0.04844 0.02917 0.04062 0.03611 0.03368 0.0412 C 0.02344 0.04884 0.01719 0.05949 0.00868 0.06945 C -0.01042 0.09167 -0.03351 0.10926 -0.05382 0.12963 C -0.06771 0.14352 -0.07847 0.14931 -0.09323 0.16042 C -0.12413 0.18333 -0.15451 0.20718 -0.18663 0.22708 C -0.24306 0.26227 -0.18229 0.22199 -0.22309 0.24491 C -0.24948 0.25972 -0.27674 0.27801 -0.30573 0.28218 C -0.3217 0.29074 -0.33559 0.29352 -0.35278 0.29491 C -0.37934 0.29445 -0.40608 0.29537 -0.43264 0.29375 C -0.43681 0.29352 -0.44063 0.28542 -0.44323 0.28218 C -0.44653 0.27801 -0.45278 0.27685 -0.4566 0.2757 C -0.46181 0.26945 -0.46007 0.26227 -0.46441 0.25648 " pathEditMode="relative" ptsTypes="fffffffffffffffffffffffffffffffffffffffA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6.66667E-6 C -0.00833 -0.00139 -0.01649 0.00486 -0.025 0.00671 C -0.03455 0.01203 -0.04427 0.01643 -0.05382 0.02175 C -0.06354 0.02731 -0.07205 0.03333 -0.08264 0.03611 C -0.0901 0.04166 -0.09688 0.04189 -0.10486 0.0449 C -0.12118 0.05185 -0.13559 0.05648 -0.15295 0.05786 C -0.18733 0.06805 -0.23542 0.06064 -0.26441 0.06018 C -0.27951 0.05694 -0.29462 0.05324 -0.30955 0.05161 C -0.33142 0.04629 -0.35295 0.04027 -0.375 0.03611 C -0.39097 0.02893 -0.40747 0.02777 -0.42396 0.02337 C -0.44444 0.01759 -0.46424 0.0081 -0.48455 0.00161 C -0.4908 -0.00278 -0.49774 -0.00556 -0.50382 -0.00996 C -0.50642 -0.01204 -0.50816 -0.01551 -0.51059 -0.0176 C -0.51458 -0.02107 -0.5191 -0.02339 -0.52309 -0.02663 C -0.53056 -0.03264 -0.53785 -0.03936 -0.54514 -0.04584 C -0.55486 -0.0544 -0.56892 -0.06922 -0.57587 -0.08311 C -0.58455 -0.1007 -0.5908 -0.11991 -0.59809 -0.1382 C -0.60642 -0.1595 -0.61632 -0.17964 -0.625 -0.20093 C -0.62743 -0.20695 -0.63021 -0.21297 -0.63264 -0.21899 C -0.63333 -0.22061 -0.63368 -0.22246 -0.63455 -0.22408 C -0.63542 -0.2257 -0.63872 -0.22686 -0.6375 -0.22801 C -0.63594 -0.2294 -0.63368 -0.22709 -0.63177 -0.22663 C -0.61858 -0.21227 -0.60972 -0.19445 -0.59809 -0.17801 C -0.58802 -0.16413 -0.57778 -0.15278 -0.56632 -0.14075 C -0.54948 -0.12315 -0.52951 -0.1132 -0.51146 -0.09839 C -0.48056 -0.07315 -0.44861 -0.04723 -0.41441 -0.03079 C -0.38524 -0.01621 -0.35365 -0.01436 -0.32309 -0.00996 C -0.26076 -0.01204 -0.19809 -0.01181 -0.13559 -0.01644 C -0.11927 -0.0176 -0.09462 -0.03357 -0.07986 -0.04329 C -0.05 -0.06297 -0.0276 -0.08959 2.5E-6 -0.11389 C 0.00625 -0.11945 0.01823 -0.12917 0.02413 -0.13681 C 0.03351 -0.14862 0.04045 -0.1632 0.04913 -0.17547 C 0.05642 -0.18589 0.06528 -0.19376 0.07309 -0.20348 C 0.08455 -0.2176 0.09566 -0.24653 0.10104 -0.26644 C 0.09826 -0.272 0.09375 -0.26968 0.08941 -0.26644 C 0.07795 -0.25788 0.06719 -0.2463 0.05868 -0.23311 C 0.03507 -0.19607 0.01441 -0.15533 -0.00764 -0.11644 C -0.01701 -0.09977 -0.01215 -0.10348 -0.02014 -0.09214 C -0.05122 -0.04792 -0.08872 -0.02038 -0.13073 0.00254 C -0.18872 0.03472 -0.24757 0.05671 -0.31059 0.06157 C -0.35625 0.07199 -0.34045 0.07036 -0.42396 0.05671 C -0.46042 0.05046 -0.50069 0.01782 -0.53264 -0.00348 C -0.54392 -0.01112 -0.55434 -0.0213 -0.56632 -0.02663 C -0.59861 -0.04075 -0.62587 -0.06436 -0.65382 -0.08959 C -0.66441 -0.09931 -0.66788 -0.11551 -0.67795 -0.12547 C -0.68247 -0.13473 -0.68628 -0.14584 -0.69236 -0.15348 C -0.69444 -0.16922 -0.69132 -0.15209 -0.69618 -0.16389 C -0.69809 -0.16829 -0.69861 -0.17339 -0.70087 -0.17801 C -0.70191 -0.18218 -0.70278 -0.18658 -0.70382 -0.19075 C -0.70434 -0.19329 -0.70365 -0.18565 -0.70295 -0.18311 C -0.7 -0.17176 -0.69653 -0.16089 -0.69323 -0.14977 C -0.68767 -0.13056 -0.68368 -0.12663 -0.67587 -0.1088 C -0.66267 -0.07894 -0.64948 -0.04908 -0.63646 -0.01899 C -0.62656 0.00393 -0.62969 0.00254 -0.61736 0.02453 C -0.57569 0.09861 -0.53003 0.13888 -0.47205 0.19004 C -0.44323 0.2155 -0.41823 0.24884 -0.38646 0.26828 C -0.36059 0.28402 -0.33542 0.28865 -0.30764 0.29259 C -0.28142 0.29212 -0.25503 0.29351 -0.22882 0.2912 C -0.21719 0.29027 -0.19149 0.27731 -0.18073 0.27337 C -0.14462 0.25995 -0.10122 0.24976 -0.06927 0.22175 C -0.05747 0.21157 -0.04931 0.20115 -0.03646 0.19259 C -0.0276 0.17731 -0.01632 0.16157 -0.00868 0.14513 C 0.00451 0.1162 0.01111 0.08217 0.01823 0.04999 C 0.00903 0.04166 -0.00191 0.0537 -0.00955 0.06018 C -0.01979 0.06944 -0.02882 0.07986 -0.03837 0.09004 C -0.04826 0.10046 -0.06076 0.10879 -0.07118 0.11828 C -0.07483 0.12175 -0.07726 0.12731 -0.08073 0.13101 C -0.08472 0.13541 -0.1033 0.15254 -0.11059 0.15925 C -0.14792 0.19374 -0.1934 0.21134 -0.23455 0.23495 C -0.2526 0.24536 -0.27031 0.25879 -0.28941 0.26574 C -0.31042 0.27337 -0.29549 0.2655 -0.31545 0.27337 C -0.32552 0.27731 -0.33368 0.28217 -0.34427 0.28333 C -0.35191 0.28611 -0.35851 0.28981 -0.36632 0.2912 C -0.37813 0.29837 -0.3901 0.29861 -0.40295 0.29999 C -0.41319 0.303 -0.42378 0.30231 -0.43368 0.30671 C -0.45538 0.30532 -0.46337 0.31064 -0.47691 0.29259 C -0.48056 0.27847 -0.46215 0.29074 -0.45573 0.29259 C -0.45 0.29722 -0.44497 0.29884 -0.43837 0.29999 C -0.42986 0.30393 -0.42031 0.30856 -0.41146 0.31041 C -0.39635 0.30995 -0.38125 0.31064 -0.36632 0.30925 C -0.35972 0.30856 -0.35122 0.30185 -0.34427 0.29999 C -0.33715 0.29536 -0.32865 0.29421 -0.32205 0.28842 C -0.31771 0.28032 -0.31285 0.27453 -0.30677 0.26828 C -0.30521 0.26643 -0.3033 0.26597 -0.30191 0.26435 C -0.29983 0.26203 -0.29618 0.25671 -0.29618 0.25671 C -0.30521 0.25462 -0.30938 0.25879 -0.31736 0.2618 C -0.32535 0.26481 -0.3342 0.26504 -0.34236 0.26574 C -0.34757 0.26666 -0.35017 0.26851 -0.35486 0.27083 C -0.36198 0.2743 -0.36944 0.27453 -0.37691 0.27453 " pathEditMode="relative" ptsTypes="fffffffffffffffffffffff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620688"/>
            <a:ext cx="475252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10. Co vidíš na obrázku?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78236"/>
            <a:ext cx="2338970" cy="2630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2246750"/>
            <a:ext cx="2016224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CD přehrávač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3683852"/>
            <a:ext cx="1224136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MP4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29504" y="4941168"/>
            <a:ext cx="1584176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gramofon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869" y="2334080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377" y="1268760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751" y="404664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3901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5.29262E-6 C 0.00902 0.02707 0.00642 0.05876 0.01198 0.08722 C 0.01302 0.1004 0.01475 0.11174 0.01597 0.12469 C 0.01614 0.1617 0.00972 0.40713 0.02343 0.50568 C 0.02291 0.5908 0.05729 0.69305 0.01875 0.76082 C 0.01475 0.78419 0.01614 0.80894 0.02152 0.83184 C 0.0243 0.82074 0.02552 0.81009 0.02621 0.7983 C 0.025 0.7171 0.02534 0.64655 0.01319 0.56906 C 0.0118 0.54593 0.00972 0.52488 0.00573 0.50198 C 0.00382 0.44831 -0.00608 0.39603 -0.01129 0.3426 C -0.01546 0.29679 -0.01962 0.25099 -0.02605 0.20565 C -0.03056 0.17466 -0.04011 0.14597 -0.04393 0.11474 C -0.05608 0.14065 -0.05556 0.18021 -0.05886 0.20935 C -0.07101 0.47792 -0.06563 0.32039 -0.05139 0.87787 C -0.05 0.93431 -0.0415 0.99261 -0.03542 1.04859 C -0.03282 1.07264 -0.03681 1.06802 -0.02882 1.07473 C -0.01511 1.07056 -0.01129 1.06894 -0.00382 1.05344 C 0.00364 0.94125 2.77778E-7 0.80986 -0.02605 0.70114 C -0.04184 0.63545 -0.07275 0.50822 -0.08039 0.4571 C -0.09393 0.36619 -0.10226 0.27436 -0.11389 0.18322 C -0.11858 0.14643 -0.12674 0.11405 -0.12882 0.07727 C -0.13039 0.07773 -0.13282 0.07658 -0.13351 0.07843 C -0.14167 0.09901 -0.14236 0.1233 -0.14671 0.14574 C -0.16146 0.33219 -0.17969 0.51794 -0.20556 0.7023 C -0.21424 0.76429 -0.21389 0.82953 -0.22709 0.89036 C -0.22778 0.89568 -0.22986 0.91188 -0.229 0.90656 C -0.22657 0.8943 -0.22344 0.88204 -0.22344 0.86931 C -0.22309 0.80454 -0.2257 0.73977 -0.22796 0.675 C -0.2316 0.58155 -0.24514 0.48833 -0.25608 0.39603 C -0.26111 0.35462 -0.26476 0.31299 -0.2691 0.27158 C -0.27188 0.24567 -0.27379 0.19316 -0.27379 0.19316 C -0.27431 0.1698 -0.2724 0.14643 -0.27466 0.1233 C -0.27518 0.1203 -0.27969 0.12562 -0.28056 0.12839 C -0.28455 0.14227 -0.28611 0.15731 -0.28889 0.17188 C -0.29358 0.19918 -0.29757 0.22693 -0.30278 0.254 C -0.30799 0.27968 -0.31511 0.30466 -0.32049 0.3301 C -0.32639 0.3574 -0.33125 0.38493 -0.33664 0.41222 C -0.34167 0.46358 -0.34497 0.51539 -0.35052 0.56674 C -0.35816 0.63776 -0.37136 0.70785 -0.37466 0.77956 C -0.3724 0.7976 -0.37257 0.8131 -0.35973 0.76476 C -0.354 0.74209 -0.34375 0.66668 -0.34028 0.64146 C -0.33959 0.61602 -0.33976 0.59057 -0.3382 0.56536 C -0.33525 0.51053 -0.32605 0.40112 -0.32605 0.40112 C -0.32657 0.32525 -0.32657 0.24914 -0.32726 0.17327 C -0.32726 0.15199 -0.32726 0.13071 -0.32882 0.10965 C -0.33073 0.08213 -0.3375 0.02754 -0.3375 0.02754 C -0.33768 0.01875 -0.33733 0.00996 -0.3382 0.0014 C -0.33959 -0.00971 -0.34323 -0.02104 -0.34497 -0.03238 C -0.35799 -0.00832 -0.36632 0.0657 -0.36997 0.08352 C -0.37518 0.1078 -0.38282 0.1314 -0.38785 0.15569 C -0.41337 0.27459 -0.43611 0.39742 -0.45226 0.51932 C -0.46302 0.60075 -0.45764 0.62643 -0.47275 0.70854 C -0.4849 0.77378 -0.50209 0.83693 -0.5158 0.9017 C -0.53559 0.99538 -0.51094 0.88782 -0.52882 0.96138 C -0.52986 0.96577 -0.53177 0.97965 -0.53177 0.97503 C -0.53177 0.94426 -0.52361 0.91465 -0.52049 0.88412 C -0.49566 0.63591 -0.53264 0.97271 -0.50087 0.70739 C -0.49046 0.62087 -0.48334 0.53367 -0.47275 0.44715 C -0.47136 0.38215 -0.47205 0.35578 -0.46528 0.29032 C -0.45903 0.2267 -0.44896 0.16378 -0.44393 0.09971 C -0.44427 0.08814 -0.43941 0.0738 -0.44497 0.06478 C -0.44827 0.05923 -0.45625 0.06964 -0.45903 0.07611 C -0.46893 0.10156 -0.5099 0.24035 -0.52327 0.28268 C -0.55296 0.37729 -0.58837 0.46936 -0.61493 0.56536 C -0.64271 0.66529 -0.67448 0.76383 -0.70921 0.85937 C -0.69219 0.7599 -0.69896 0.80894 -0.68872 0.71225 C -0.68907 0.5524 -0.68907 0.39279 -0.68959 0.23295 C -0.68976 0.19293 -0.68889 0.15083 -0.69705 0.1122 C -0.69792 0.09855 -0.69792 0.08652 -0.70834 0.08097 C -0.71893 0.09508 -0.71424 0.08722 -0.7224 0.12469 C -0.73316 0.17373 -0.74271 0.22346 -0.75313 0.27274 C -0.77552 0.37891 -0.80018 0.48486 -0.81302 0.59404 C -0.82032 0.65603 -0.82396 0.71826 -0.83455 0.77956 C -0.8349 0.78465 -0.83855 0.79182 -0.83542 0.7946 C -0.83264 0.79714 -0.83264 0.7865 -0.83177 0.7821 C -0.82778 0.76383 -0.82379 0.74579 -0.82049 0.72728 C -0.81632 0.70346 -0.81233 0.6794 -0.80921 0.65511 C -0.79966 0.57854 -0.79532 0.50082 -0.7915 0.42356 C -0.79011 0.31854 -0.79427 0.20473 -0.78212 0.10086 C -0.78177 0.09554 -0.7816 0.08999 -0.78125 0.08467 C -0.78108 0.08143 -0.78091 0.07149 -0.78039 0.07473 C -0.76355 0.16934 -0.76181 0.27181 -0.75139 0.36873 C -0.75 0.5073 -0.74775 0.64609 -0.7448 0.78465 C -0.74445 0.80362 -0.7408 0.8323 -0.72518 0.83438 C -0.6882 0.80871 -0.66302 0.7333 -0.64393 0.68865 C -0.62275 0.63915 -0.60243 0.58918 -0.5823 0.53922 C -0.57257 0.51562 -0.56094 0.49342 -0.55417 0.4682 C -0.54792 0.44507 -0.54236 0.42148 -0.53542 0.39857 C -0.52882 0.37706 -0.51962 0.35694 -0.51389 0.33496 C -0.49896 0.27759 -0.48976 0.21629 -0.4757 0.15823 C -0.47275 0.14574 -0.46789 0.13441 -0.46441 0.12215 C -0.46042 0.10827 -0.45313 0.07981 -0.45313 0.07981 C -0.45278 0.07611 -0.45296 0.07218 -0.45226 0.06848 C -0.45191 0.06709 -0.45105 0.06362 -0.45035 0.06478 C -0.44896 0.06663 -0.44983 0.06987 -0.44948 0.07241 C -0.45105 0.14458 -0.45035 0.21699 -0.45417 0.28893 C -0.45591 0.32131 -0.46285 0.35277 -0.46632 0.38493 C -0.47535 0.46705 -0.48282 0.5494 -0.4915 0.63151 C -0.49618 0.67685 -0.50799 0.72057 -0.51216 0.76591 C -0.5125 0.76984 -0.51875 0.836 -0.51667 0.83947 C -0.51337 0.84502 -0.51459 0.82559 -0.51216 0.81935 C -0.50504 0.80177 -0.49514 0.78604 -0.48785 0.76846 C -0.47691 0.74209 -0.46893 0.71387 -0.45799 0.68749 C -0.43473 0.63198 -0.40921 0.57831 -0.38611 0.52303 C -0.37483 0.49665 -0.36563 0.4689 -0.35521 0.44206 C -0.34532 0.41708 -0.33264 0.39372 -0.32518 0.36735 C -0.31858 0.34421 -0.31302 0.32039 -0.30573 0.29772 C -0.27986 0.22023 -0.24289 0.13695 -0.22622 0.05483 C -0.23716 0.24197 -0.26025 0.42448 -0.28334 0.60908 C -0.29427 0.69883 -0.29705 0.79113 -0.30191 0.8818 C -0.30278 0.92367 -0.31285 1.04951 -0.29914 1.07473 C -0.2875 1.07172 -0.27518 1.07287 -0.26459 1.06594 C -0.25643 1.06061 -0.24983 1.05044 -0.24566 1.0398 C -0.22448 0.98613 -0.20591 0.91164 -0.19532 0.85173 C -0.17639 0.74556 -0.18976 0.79598 -0.17848 0.69235 C -0.16858 0.60214 -0.15695 0.51215 -0.14566 0.42217 C -0.1375 0.35694 -0.1448 0.36596 -0.13177 0.29147 C -0.12639 0.26117 -0.11789 0.23202 -0.11302 0.20172 C -0.11025 0.18391 -0.10834 0.16448 -0.1 0.14944 C -0.09723 0.13672 -0.09809 0.13857 -0.09809 0.17188 C -0.09809 0.33496 -0.09393 0.32316 -0.10643 0.44576 C -0.11789 0.55795 -0.1323 0.66945 -0.14671 0.78095 C -0.15695 0.86006 -0.16007 0.94056 -0.16997 1.0199 C -0.16841 1.02985 -0.17275 1.0472 -0.16528 1.04974 C -0.15799 1.05229 -0.15452 1.03517 -0.15139 1.02615 C -0.14618 1.01088 -0.14358 0.99399 -0.14098 0.97757 C -0.12986 0.90632 -0.12986 0.8781 -0.12518 0.8057 C -0.12552 0.60029 -0.11927 0.39464 -0.12605 0.18946 C -0.12691 0.16263 -0.13733 0.24081 -0.14289 0.26649 C -0.14861 0.29263 -0.15868 0.31669 -0.16528 0.3426 C -0.17223 0.36989 -0.17518 0.39904 -0.18316 0.42587 C -0.22275 0.55865 -0.26893 0.6831 -0.31493 0.81079 C -0.34775 0.9017 -0.36771 1.00857 -0.42813 1.07473 C -0.46007 1.04489 -0.43698 1.07079 -0.44671 0.95652 C -0.4573 0.83184 -0.46858 0.70716 -0.48125 0.58294 C -0.48212 0.53899 -0.4849 0.45664 -0.48212 0.40968 C -0.48021 0.37729 -0.47414 0.29749 -0.46719 0.25169 C -0.46372 0.22786 -0.45834 0.20473 -0.45625 0.18067 C -0.47848 0.16008 -0.46389 0.1698 -0.48959 0.2503 C -0.52848 0.37267 -0.55278 0.50151 -0.57743 0.63013 C -0.58698 0.67894 -0.59705 0.72636 -0.60764 0.7747 C -0.61042 0.78743 -0.61355 0.80015 -0.61493 0.81333 C -0.61528 0.81611 -0.61789 0.82189 -0.6158 0.82189 C -0.61216 0.82189 -0.60973 0.81611 -0.6066 0.81333 C -0.60348 0.79922 -0.60105 0.78488 -0.59809 0.77077 C -0.59636 0.76152 -0.5915 0.74347 -0.5915 0.74347 C -0.58976 0.71618 -0.58646 0.69281 -0.57848 0.6676 C -0.575 0.62666 -0.54879 0.59705 -0.52518 0.5753 C -0.52049 0.58433 -0.52361 0.57692 -0.5224 0.59774 C -0.52153 0.61324 -0.52136 0.63337 -0.51771 0.64886 C -0.51893 0.65418 -0.51754 0.65256 -0.5224 0.65256 " pathEditMode="relative" ptsTypes="fffffffffffffffffffffffffffffffffffffffffffffffffffffffffffffffffffffffffffffffffffffffffffffff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6211E-7 C 0.00226 0.02892 0.01076 0.05135 0.01684 0.07958 C 0.0243 0.14643 0.03246 0.21305 0.0375 0.28013 C 0.03663 0.31969 0.03628 0.35947 0.03021 0.39834 C 0.02934 0.41522 0.02795 0.43211 0.0243 0.4483 C 0.02344 0.45732 0.02205 0.4675 0.01892 0.47537 C 0.01632 0.49364 0.01979 0.47074 0.01979 0.4557 C 0.01979 0.37937 0.02066 0.30303 0.01892 0.2267 C 0.01719 0.15661 -0.00417 0.09369 -0.01771 0.0273 C -0.02431 -0.00532 -0.02795 -0.02174 -0.03351 -0.04858 C -0.03577 -0.05852 -0.03993 -0.07842 -0.03993 -0.07842 C -0.05156 -0.06731 -0.04149 -0.07865 -0.04931 -0.03979 C -0.06024 0.01296 -0.07188 0.0657 -0.08316 0.11821 C -0.10035 0.19894 -0.1184 0.27944 -0.13646 0.35994 C -0.14202 0.38492 -0.14462 0.41083 -0.15018 0.43581 C -0.16059 0.48161 -0.17379 0.52602 -0.1849 0.5716 C -0.18715 0.58062 -0.18872 0.58964 -0.19045 0.59866 C -0.19132 0.60282 -0.19167 0.60722 -0.19254 0.61138 C -0.19271 0.61277 -0.1941 0.6174 -0.19323 0.61601 C -0.18577 0.60514 -0.17899 0.59311 -0.17188 0.58131 C -0.1434 0.49017 -0.12083 0.39718 -0.10261 0.30141 C -0.0967 0.22438 -0.08768 0.14805 -0.08316 0.07102 C -0.08368 0.03354 -0.08316 -0.00393 -0.08507 -0.04117 C -0.08542 -0.04881 -0.09132 -0.05459 -0.09601 -0.05598 C -0.12205 -0.02128 -0.13472 0.05182 -0.14462 0.09461 C -0.17899 0.24289 -0.19913 0.39672 -0.22031 0.54893 C -0.2342 0.64839 -0.25104 0.74786 -0.26059 0.84802 C -0.26233 0.86699 -0.26354 0.88619 -0.26545 0.90516 C -0.2658 0.91025 -0.27188 0.91973 -0.26806 0.9202 C -0.25903 0.92112 -0.25139 0.91187 -0.24288 0.9077 C -0.20452 0.83229 -0.19896 0.76637 -0.19132 0.67731 C -0.19306 0.5864 -0.19184 0.49526 -0.19618 0.40458 C -0.19757 0.37266 -0.20486 0.34166 -0.20816 0.30997 C -0.21754 0.22184 -0.23073 0.1344 -0.23924 0.04603 C -0.24375 -0.00116 -0.24792 -0.08374 -0.25868 -0.13949 C -0.27448 -0.09785 -0.27761 -0.04603 -0.28941 -0.0037 C -0.32101 0.10733 -0.36129 0.21698 -0.39705 0.32616 C -0.4059 0.35253 -0.40955 0.38145 -0.41771 0.40828 C -0.43368 0.46172 -0.45261 0.51376 -0.46979 0.56627 C -0.49427 0.64053 -0.49965 0.64932 -0.5158 0.73468 C -0.51667 0.73953 -0.51754 0.74462 -0.5184 0.74948 C -0.51927 0.75295 -0.52413 0.76035 -0.52136 0.75966 C -0.51754 0.75873 -0.51649 0.75203 -0.51372 0.74832 C -0.50417 0.70021 -0.48958 0.65348 -0.48507 0.60398 C -0.47656 0.51585 -0.46649 0.42818 -0.45886 0.33981 C -0.45938 0.22068 -0.40781 0.06917 -0.46893 -0.01758 C -0.47882 -0.01411 -0.47379 -0.01712 -0.48021 0.0074 C -0.48507 0.02591 -0.48924 0.04465 -0.49323 0.06338 C -0.50573 0.12376 -0.51771 0.1846 -0.52969 0.2452 C -0.55504 0.37289 -0.57761 0.50127 -0.60347 0.62873 C -0.61702 0.69466 -0.63212 0.7592 -0.64393 0.82559 C -0.65868 1.07865 -0.66563 0.41268 -0.64393 0.19269 C -0.64497 0.1876 -0.64462 0.1728 -0.64757 0.1765 C -0.65538 0.1876 -0.65799 0.20403 -0.6625 0.21791 C -0.69462 0.31622 -0.66424 0.23109 -0.69722 0.3523 C -0.71511 0.41846 -0.76406 0.54869 -0.78021 0.59265 C -0.79028 0.61994 -0.8 0.6477 -0.81198 0.67338 C -0.82778 0.70784 -0.8434 0.74277 -0.85955 0.77701 C -0.86406 0.78626 -0.86893 0.79528 -0.87379 0.8043 C -0.87604 0.8087 -0.88316 0.81957 -0.87934 0.81818 C -0.87726 0.81749 -0.87604 0.81471 -0.87465 0.81309 C -0.86597 0.74532 -0.86441 0.68402 -0.8625 0.61485 C -0.86111 0.49271 -0.86111 0.37011 -0.85886 0.24775 C -0.85764 0.18436 -0.8441 0.11289 -0.83524 0.04974 C -0.83333 0.00833 -0.8191 -0.03285 -0.83368 0.12815 C -0.83698 0.16725 -0.8599 0.2607 -0.86997 0.29748 C -0.89931 0.40412 -0.93698 0.50659 -0.9717 0.61023 C -0.9875 0.65695 -1.00035 0.70576 -1.01754 0.75203 C -1.01997 0.75873 -1.02292 0.76498 -1.025 0.77192 C -1.02622 0.77585 -1.0309 0.78534 -1.02778 0.78441 C -1.01962 0.78233 -1.0125 0.77469 -1.00625 0.76706 C -0.96163 0.71247 -0.90417 0.58894 -0.88021 0.54407 C -0.8382 0.46403 -0.83559 0.45779 -0.79514 0.37613 C -0.77049 0.32663 -0.75781 0.2681 -0.73906 0.2142 C -0.71302 0.13879 -0.68594 0.05806 -0.65208 -0.01133 C -0.63854 0.05459 -0.63715 0.12653 -0.63351 0.19431 C -0.6375 0.31969 -0.64236 0.43442 -0.65677 0.55633 C -0.6566 0.56951 -0.66181 0.6167 -0.63351 0.5753 C -0.5967 0.5214 -0.56979 0.45686 -0.53715 0.39834 C -0.51389 0.3567 -0.4967 0.30951 -0.47656 0.26509 C -0.44583 0.19871 -0.41684 0.13185 -0.38594 0.06593 C -0.37327 0.03886 -0.36337 0.00925 -0.35035 -0.01758 C -0.34983 -0.01966 -0.33958 -0.0613 -0.36077 -0.00879 C -0.36528 0.00231 -0.36667 0.01504 -0.36893 0.0273 C -0.37327 0.04881 -0.37552 0.07079 -0.38021 0.09207 C -0.39115 0.13995 -0.40104 0.1883 -0.4158 0.2341 C -0.43073 0.28106 -0.44583 0.32778 -0.46077 0.37474 C -0.46649 0.39325 -0.47188 0.41221 -0.47743 0.43072 C -0.49184 0.47675 -0.50556 0.53135 -0.52708 0.57275 C -0.52552 0.52579 -0.525 0.4786 -0.52222 0.43211 C -0.51875 0.3722 -0.5092 0.31113 -0.50261 0.25145 C -0.5033 0.21374 -0.50399 0.18737 -0.51372 0.15314 C -0.51597 0.13532 -0.5158 0.13023 -0.5158 0.1071 " pathEditMode="relative" ptsTypes="ffffffffffffffffffffffffffffffffffffffffffffffffffffffffffffffffffffffffffffffffffffffffffffA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15707E-6 C -0.00972 0.06476 -0.0165 0.13069 -0.02986 0.1943 C -0.03559 0.22229 -0.02518 0.13601 -0.02222 0.1071 C -0.01927 0.07934 -0.01545 0.05204 -0.01215 0.02498 C -0.01025 -0.06015 -0.00069 -0.14967 -0.01563 -0.23271 C -0.03663 -0.21282 -0.05191 -0.11197 -0.05608 -0.09832 C -0.06389 -0.07056 -0.07604 -0.04511 -0.08403 -0.01735 C -0.14479 0.20055 -0.11146 0.08813 -0.14097 0.23548 C -0.18125 0.43627 -0.13334 0.16053 -0.17917 0.43696 C -0.18038 0.44506 -0.18299 0.46055 -0.18299 0.46055 C -0.1842 0.48207 -0.18611 0.51029 -0.17465 0.44714 C -0.15816 0.35553 -0.16025 0.359 -0.15226 0.27133 C -0.14566 0.10409 -0.14584 0.15891 -0.15486 -0.09323 C -0.15538 -0.10873 -0.16406 -0.19709 -0.16632 -0.21652 C -0.16823 -0.23433 -0.1691 -0.25747 -0.17656 -0.27389 C -0.21354 -0.18044 -0.22118 -0.10132 -0.24393 -0.00255 C -0.25104 0.0296 -0.2632 0.05898 -0.27084 0.09067 C -0.28663 0.15359 -0.29965 0.2172 -0.31406 0.28012 C -0.32049 0.30881 -0.32622 0.33749 -0.33264 0.36594 C -0.33715 0.38699 -0.3474 0.42817 -0.3474 0.42817 C -0.34792 0.44228 -0.3474 0.45639 -0.34861 0.4705 C -0.35052 0.49757 -0.35278 0.47166 -0.35052 0.49039 C -0.31736 0.46148 -0.31806 0.42377 -0.3092 0.37497 C -0.30434 0.34744 -0.29879 0.31991 -0.29323 0.29238 C -0.28559 0.21304 -0.28143 0.13485 -0.27917 0.05459 C -0.2816 -0.03355 -0.2757 -0.12307 -0.28681 -0.21028 C -0.28993 -0.23549 -0.29757 -0.16124 -0.30347 -0.13695 C -0.31094 -0.10688 -0.31979 -0.07727 -0.32691 -0.0472 C -0.33403 -0.01782 -0.33837 0.01318 -0.3467 0.04233 C -0.37014 0.12514 -0.404 0.20379 -0.42969 0.28521 C -0.44288 0.32639 -0.45313 0.36895 -0.46528 0.41082 C -0.47014 0.42724 -0.4783 0.46055 -0.4783 0.46055 C -0.47813 0.26809 -0.48924 0.05667 -0.47014 -0.14088 C -0.46979 -0.15383 -0.46893 -0.16633 -0.46893 -0.17928 C -0.46893 -0.19339 -0.46285 -0.23202 -0.47014 -0.22161 C -0.48004 -0.20704 -0.47552 -0.18321 -0.47934 -0.16424 C -0.50868 -0.01481 -0.5441 0.13185 -0.57639 0.28012 C -0.60226 0.3981 -0.57448 0.28521 -0.59809 0.38329 C -0.59983 0.39046 -0.60191 0.3974 -0.60365 0.40457 C -0.60486 0.40989 -0.60608 0.41568 -0.60747 0.42077 C -0.60764 0.42262 -0.60834 0.42724 -0.60834 0.42586 C -0.60712 0.41753 -0.60573 0.40943 -0.60452 0.4011 C -0.59913 0.20564 -0.59983 0.0148 -0.6007 -0.18182 C -0.61215 -0.17419 -0.64792 0.00323 -0.65035 0.01387 C -0.67153 0.09784 -0.71806 0.2334 -0.73993 0.30025 C -0.74948 0.32916 -0.75538 0.36039 -0.76424 0.38954 C -0.77153 0.4136 -0.78125 0.43673 -0.78872 0.46055 C -0.8007 0.50057 -0.80643 0.53828 -0.82222 0.5739 C -0.81875 0.51931 -0.81667 0.46541 -0.81198 0.41082 C -0.81077 0.36039 -0.81059 0.30973 -0.80816 0.25884 C -0.80521 0.19477 -0.79844 0.17534 -0.7915 0.11334 C -0.77431 -0.03794 -0.78889 0.03724 -0.77084 -0.04604 C -0.77014 -0.05714 -0.7691 -0.06848 -0.76806 -0.07958 C -0.76771 -0.08282 -0.76667 -0.09277 -0.76702 -0.08953 C -0.7717 -0.03147 -0.77656 0.0266 -0.78108 0.08443 C -0.78386 0.11612 -0.79115 0.14642 -0.79705 0.17695 C -0.825 0.32384 -0.80903 0.22923 -0.84097 0.37358 C -0.8533 0.42933 -0.86528 0.48577 -0.87743 0.54175 C -0.89931 0.6426 -0.8842 0.58963 -0.89601 0.63011 C -0.86528 0.64538 -0.85209 0.55701 -0.8474 0.53527 C -0.83768 0.4247 -0.82309 0.31575 -0.81198 0.20564 C -0.80556 0.14203 -0.80313 0.07078 -0.78108 0.01225 C -0.77986 0.00254 -0.77691 -0.00509 -0.77552 -0.01481 C -0.7632 0.02914 -0.7717 -0.00602 -0.76424 0.07841 C -0.75313 0.20494 -0.75938 0.10617 -0.75313 0.2253 C -0.75278 0.31783 -0.76354 0.41151 -0.75209 0.50312 C -0.75018 0.51769 -0.72986 0.49618 -0.72049 0.48808 C -0.70903 0.4786 -0.69879 0.46495 -0.69045 0.45061 C -0.6632 0.40365 -0.63959 0.35345 -0.61406 0.30487 C -0.57986 0.24057 -0.52882 0.16053 -0.50538 0.08859 C -0.49202 0.04741 -0.47847 0.00624 -0.46528 -0.0347 C -0.46025 -0.05043 -0.45538 -0.06639 -0.45035 -0.08212 C -0.44722 -0.09161 -0.44097 -0.11081 -0.44097 -0.11081 C -0.44028 -0.11659 -0.43924 -0.12237 -0.43837 -0.12816 C -0.43715 -0.13417 -0.43455 -0.14574 -0.43455 -0.14574 C -0.43663 -0.04858 -0.4632 0.08211 -0.48507 0.16446 C -0.525 0.31598 -0.56268 0.46749 -0.61754 0.61161 C -0.61945 0.62202 -0.62118 0.63243 -0.62327 0.6426 C -0.62847 0.66967 -0.63351 0.66203 -0.60191 0.6463 C -0.59219 0.63636 -0.58056 0.62896 -0.57275 0.61646 C -0.55261 0.58431 -0.52969 0.50867 -0.51945 0.47443 C -0.46528 0.2903 -0.48038 0.34235 -0.44479 0.16331 C -0.43264 0.10293 -0.41406 0.0414 -0.40538 -0.0199 C -0.40278 -0.04026 -0.39705 -0.08074 -0.39705 -0.08074 C -0.39705 -0.08398 -0.39445 -0.11382 -0.39705 -0.11567 C -0.40087 -0.11821 -0.40191 -0.10688 -0.40347 -0.10202 C -0.41025 -0.08444 -0.41632 -0.06663 -0.4224 -0.04858 C -0.43854 0.00115 -0.45035 0.05412 -0.47014 0.10201 C -0.49775 0.17001 -0.52882 0.24751 -0.55868 0.31621 C -0.575 0.35368 -0.5915 0.39116 -0.60834 0.42817 C -0.6125 0.43742 -0.61788 0.44621 -0.62136 0.4557 C -0.62465 0.46426 -0.6342 0.48831 -0.63073 0.48068 C -0.61788 0.45315 -0.61094 0.42678 -0.60191 0.39717 C -0.60139 0.39602 -0.56615 0.2903 -0.55781 0.26393 C -0.54271 0.21697 -0.54549 0.2253 -0.53056 0.17071 C -0.52726 0.15868 -0.51858 0.13578 -0.51858 0.13578 C -0.51632 0.1492 -0.52101 0.16169 -0.52431 0.17441 C -0.52483 0.17742 -0.52622 0.1832 -0.52622 0.1832 " pathEditMode="relative" ptsTypes="ffffffffffffffffffffffffffffffff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604784"/>
            <a:ext cx="6336704" cy="138499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11. Víte, jak se jmenuje předmět na kterém jsou písničky a používal se právě do gramofonu?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357475"/>
            <a:ext cx="1332148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deska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3976512"/>
            <a:ext cx="1389890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cédéčko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651956"/>
            <a:ext cx="1424485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kazeta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132" y="2073376"/>
            <a:ext cx="1440160" cy="176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34"/>
          <a:stretch/>
        </p:blipFill>
        <p:spPr bwMode="auto">
          <a:xfrm>
            <a:off x="107504" y="3717032"/>
            <a:ext cx="1460135" cy="137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37" r="9033" b="4187"/>
          <a:stretch/>
        </p:blipFill>
        <p:spPr bwMode="auto">
          <a:xfrm>
            <a:off x="5004048" y="4725144"/>
            <a:ext cx="1784664" cy="1472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4010" y="2114551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70302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9636" y="1052736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646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20842E-6 C 0.00209 0.00879 0.00469 0.01735 0.0066 0.02614 C 0.00782 0.03146 0.00938 0.04233 0.00938 0.04233 C 0.00886 0.04603 0.0099 0.05598 0.00764 0.05367 C 0.0033 0.04927 0.0033 0.04048 0.00105 0.03377 C -0.00156 0.02591 -0.00329 0.01804 -0.00555 0.01018 C -0.0059 0.01897 -0.00625 0.02753 -0.00642 0.03632 C -0.00694 0.07657 -0.0059 0.11682 -0.00746 0.15707 C -0.00781 0.16516 -0.00902 0.14111 -0.01024 0.13324 C -0.0118 0.12399 -0.01371 0.11497 -0.01579 0.10594 C -0.02204 0.07888 -0.02795 0.04904 -0.03923 0.02498 C -0.03975 0.07449 -0.0401 0.12376 -0.04097 0.17326 C -0.04114 0.18321 -0.0427 0.17372 -0.04288 0.17326 C -0.04566 0.13856 -0.05069 0.10409 -0.05607 0.06986 C -0.05677 0.05598 -0.05833 0.04256 -0.05972 0.02868 C -0.06093 0.05505 -0.06302 0.12098 -0.06718 0.15822 C -0.0684 0.16956 -0.07013 0.18066 -0.07187 0.19177 C -0.07395 0.20541 -0.07847 0.23294 -0.07847 0.23294 C -0.08263 0.2984 -0.07482 0.16239 -0.08211 0.11959 C -0.08298 0.18644 -0.08368 0.2533 -0.08489 0.32015 C -0.08507 0.32778 -0.08784 0.34259 -0.08784 0.34259 C -0.09201 0.32477 -0.08715 0.34791 -0.09062 0.3139 C -0.09236 0.29794 -0.09444 0.28221 -0.09704 0.26648 C -0.1026 0.23248 -0.11007 0.1994 -0.11579 0.16563 C -0.11927 0.20426 -0.12066 0.24312 -0.12604 0.28152 C -0.12691 0.30187 -0.12934 0.3368 -0.13819 0.35508 C -0.14618 0.33403 -0.15295 0.30997 -0.15885 0.28776 C -0.16267 0.27296 -0.16441 0.24312 -0.171 0.2304 C -0.17378 0.27851 -0.17638 0.31899 -0.18316 0.36502 C -0.18454 0.37428 -0.18437 0.38723 -0.19236 0.39116 C -0.20382 0.32339 -0.18715 0.41823 -0.20277 0.34374 C -0.20798 0.31922 -0.21007 0.29378 -0.21493 0.26903 C -0.21614 0.25029 -0.21805 0.23178 -0.21961 0.21305 C -0.22569 0.24335 -0.22795 0.27435 -0.2335 0.30511 C -0.23472 0.32686 -0.24097 0.34513 -0.24479 0.36618 C -0.25312 0.3449 -0.25347 0.32316 -0.25781 0.30025 C -0.25937 0.2917 -0.26284 0.28383 -0.26441 0.27527 C -0.26614 0.26764 -0.26684 0.25954 -0.26805 0.25168 C -0.26892 0.23548 -0.2684 0.21282 -0.27378 0.19801 C -0.28888 0.25052 -0.29739 0.30627 -0.31215 0.35878 C -0.31267 0.31483 -0.30746 0.27018 -0.31319 0.22669 C -0.31423 0.21698 -0.32274 0.2415 -0.32621 0.25029 C -0.3302 0.26139 -0.33177 0.27388 -0.33541 0.28522 C -0.35173 0.33565 -0.36701 0.38584 -0.38402 0.43604 C -0.38906 0.45084 -0.39809 0.48068 -0.39809 0.48068 C -0.39913 0.48786 -0.40486 0.49734 -0.39704 0.48693 C -0.40086 0.42586 -0.41024 0.36803 -0.41666 0.30766 C -0.4177 0.28684 -0.41944 0.26787 -0.42413 0.24798 C -0.43177 0.28892 -0.43993 0.33079 -0.45225 0.36988 C -0.45989 0.3944 -0.46892 0.418 -0.47743 0.44205 C -0.47986 0.44876 -0.48246 0.45547 -0.48489 0.46218 C -0.4868 0.4675 -0.49062 0.47837 -0.49062 0.47837 C -0.49409 0.42147 -0.51388 0.36757 -0.52517 0.31275 C -0.52708 0.30372 -0.52812 0.29424 -0.52986 0.28522 C -0.53177 0.27527 -0.5342 0.26533 -0.53628 0.25538 C -0.53732 0.25098 -0.53819 0.24173 -0.53819 0.24173 C -0.54045 0.27874 -0.53906 0.31622 -0.54479 0.35253 C -0.54791 0.37243 -0.56302 0.40712 -0.57187 0.43095 C -0.57222 0.43257 -0.57152 0.43673 -0.57274 0.43604 C -0.57413 0.43511 -0.57361 0.43188 -0.57378 0.42979 C -0.57638 0.39579 -0.57725 0.36248 -0.58125 0.32894 C -0.58246 0.29933 -0.58645 0.2681 -0.59149 0.23919 C -0.61024 0.2563 -0.59149 0.2371 -0.61388 0.30025 C -0.62691 0.3368 -0.6434 0.3951 -0.6625 0.42841 C -0.66649 0.44252 -0.66267 0.43095 -0.66718 0.39972 C -0.66822 0.39301 -0.66979 0.38654 -0.671 0.37983 C -0.67586 0.35115 -0.68159 0.32269 -0.6868 0.29401 C -0.69027 0.27504 -0.6875 0.28614 -0.68958 0.26903 C -0.69027 0.26232 -0.69236 0.24913 -0.69236 0.24913 C -0.69583 0.26671 -0.69826 0.28568 -0.70642 0.30025 C -0.70746 0.30696 -0.70954 0.31113 -0.71111 0.3176 C -0.71666 0.30002 -0.71163 0.31853 -0.71493 0.29262 C -0.72048 0.24913 -0.71788 0.26047 -0.72795 0.2304 C -0.72864 0.22091 -0.73055 0.21467 -0.73263 0.20564 C -0.74045 0.22346 -0.72795 0.19362 -0.73819 0.23178 C -0.74409 0.25353 -0.75468 0.27412 -0.75972 0.29655 C -0.76145 0.30419 -0.7651 0.31691 -0.771 0.31899 C -0.78107 0.30002 -0.77829 0.27643 -0.78489 0.25538 C -0.78941 0.26856 -0.79132 0.28105 -0.79618 0.29401 C -0.79652 0.29702 -0.79652 0.30002 -0.79704 0.3028 C -0.79739 0.30488 -0.79739 0.30951 -0.79895 0.30881 C -0.80069 0.30789 -0.8 0.30396 -0.8 0.30141 C -0.80034 0.29193 -0.8 0.28221 -0.8 0.27273 " pathEditMode="relative" ptsTypes="ffffffffffffffffffffffffffffffffffffffffffffffffffffffffffffffffffffffffffffffffffA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-3.01642E-6 C 0.00174 0.05807 -0.00989 0.09832 -0.02343 0.15568 C -0.02517 0.16332 -0.02586 0.17164 -0.02708 0.17951 C -0.02743 0.18228 -0.02743 0.18529 -0.02812 0.18807 C -0.02847 0.18946 -0.0309 0.19246 -0.02986 0.19177 C -0.02621 0.18899 -0.02309 0.18506 -0.01961 0.18182 C -0.01423 0.1647 -0.01319 0.15059 -0.01215 0.13209 C -0.0144 0.04257 -0.00885 0.04881 -0.01961 -3.01642E-6 C -0.02465 0.01897 -0.00937 -0.03909 -0.02343 0.02383 C -0.03159 0.06015 -0.04201 0.09508 -0.04861 0.13209 C -0.05225 0.15244 -0.05329 0.1728 -0.05607 0.19316 C -0.05729 0.15962 -0.05451 0.12515 -0.05989 0.0923 C -0.06197 0.07981 -0.0644 0.11705 -0.06631 0.12954 C -0.06944 0.15059 -0.0717 0.17211 -0.07482 0.19316 C -0.07708 0.20773 -0.08142 0.23641 -0.08142 0.23641 C -0.08211 0.24705 -0.08368 0.25608 -0.08506 0.26649 C -0.08819 0.22115 -0.09114 0.1964 -0.09531 0.15707 C -0.09809 0.13024 -0.09374 0.14134 -0.10104 0.127 C -0.11354 0.19431 -0.13246 0.25931 -0.14201 0.32755 C -0.13194 0.33102 -0.13246 0.33241 -0.12986 0.31876 C -0.1269 0.27157 -0.12447 0.21467 -0.14583 0.17326 C -0.16267 0.2186 -0.171 0.26834 -0.18229 0.31645 C -0.18385 0.30118 -0.18454 0.28569 -0.18697 0.27042 C -0.18836 0.26186 -0.19184 0.25399 -0.1934 0.24544 C -0.19444 0.23965 -0.19374 0.23364 -0.19444 0.22786 C -0.19496 0.22277 -0.19635 0.21791 -0.19722 0.21282 C -0.19756 0.20842 -0.19756 0.2038 -0.19809 0.1994 C -0.19843 0.19593 -0.19826 0.18691 -0.19999 0.18946 C -0.20434 0.1957 -0.20538 0.20495 -0.20746 0.21282 C -0.2144 0.23942 -0.22065 0.26602 -0.22708 0.29262 C -0.23767 0.33542 -0.25399 0.37474 -0.26458 0.41731 C -0.26718 0.3907 -0.27152 0.37405 -0.27847 0.34629 C -0.28541 0.3183 -0.30069 0.29424 -0.30555 0.26533 C -0.30902 0.24428 -0.30694 0.25353 -0.31128 0.23803 C -0.31944 0.25723 -0.31041 0.23387 -0.3177 0.26903 C -0.32239 0.2917 -0.32881 0.31368 -0.33368 0.33634 C -0.33576 0.34606 -0.34097 0.35392 -0.34305 0.36364 C -0.34479 0.38238 -0.34791 0.39788 -0.35052 0.41592 C -0.36493 0.37266 -0.37031 0.32455 -0.38315 0.28036 C -0.38524 0.23063 -0.38038 0.22323 -0.38975 0.3301 C -0.39201 0.35578 -0.4026 0.38076 -0.41128 0.40366 C -0.41284 0.4143 -0.41215 0.41684 -0.41874 0.39232 C -0.42482 0.36942 -0.42968 0.34421 -0.43281 0.32015 C -0.43315 0.31391 -0.43229 0.2954 -0.43368 0.30142 C -0.43697 0.3146 -0.43593 0.32917 -0.43836 0.34259 C -0.44218 0.36318 -0.44895 0.38677 -0.4552 0.40736 C -0.45555 0.41014 -0.45538 0.41314 -0.45607 0.41592 C -0.45694 0.41869 -0.45989 0.42355 -0.45989 0.42355 C -0.47222 0.41638 -0.47118 0.40227 -0.47378 0.38608 C -0.47812 0.35994 -0.48315 0.33449 -0.48506 0.30766 C -0.48663 0.3375 -0.48871 0.36086 -0.49166 0.38862 C -0.4927 0.37451 -0.4927 0.36272 -0.48784 0.34999 C -0.48541 0.35161 -0.48159 0.35161 -0.48038 0.35508 C -0.47673 0.36526 -0.47743 0.39441 -0.47569 0.40736 C -0.47413 0.46426 -0.47586 0.4372 -0.47291 0.41106 C -0.47187 0.4025 -0.46979 0.38747 -0.46631 0.37868 C -0.46666 0.39441 -0.46562 0.41037 -0.46736 0.42587 C -0.46822 0.43419 -0.47482 0.44553 -0.47673 0.45455 C -0.47829 0.44275 -0.47881 0.43905 -0.4842 0.42841 C -0.48506 0.41985 -0.4868 0.41199 -0.48784 0.40366 C -0.48749 0.39996 -0.4894 0.39441 -0.48697 0.39232 C -0.47864 0.38515 -0.47378 0.40366 -0.47204 0.40967 C -0.4717 0.41222 -0.47239 0.41916 -0.471 0.41731 C -0.47031 0.41638 -0.46909 0.39996 -0.47013 0.39857 L -0.47847 0.39603 " pathEditMode="relative" ptsTypes="fffffffffffffffffffffffffffffffffffffffffffffffffffffffffffffffAA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6945E-18 7.55957E-6 C -0.00468 -0.00161 -0.01041 -0.00069 -0.01406 -0.00508 C -0.01909 -0.01086 -0.0118 -0.02405 -0.01684 -0.01364 C -0.02031 0.0125 -0.02656 0.05159 -0.03836 0.07334 C -0.04323 0.09485 -0.03958 0.09439 -0.04305 0.05483 C -0.04375 0.04812 -0.04548 0.04164 -0.0467 0.03494 C -0.04704 0.02915 -0.04739 0.02314 -0.04774 0.01736 C -0.04791 0.01366 -0.04826 0.00255 -0.04861 0.00625 C -0.05225 0.04303 -0.05243 0.08051 -0.05694 0.11706 C -0.05868 0.13093 -0.06215 0.14435 -0.06354 0.15823 C -0.06389 0.16101 -0.06406 0.16401 -0.06441 0.16679 C -0.07118 0.10873 -0.08541 0.04118 -0.11302 -0.00624 C -0.11788 0.01944 -0.11198 -0.01387 -0.1177 0.03979 C -0.12257 0.08467 -0.12691 0.13093 -0.13264 0.17558 C -0.13628 0.2038 -0.14201 0.20334 -0.1309 0.20056 C -0.12847 0.15083 -0.12812 0.15291 -0.1309 0.07334 C -0.13177 0.04581 -0.13975 0.01944 -0.14305 -0.0074 C -0.14357 0.04072 -0.14218 0.08883 -0.14479 0.13695 C -0.14514 0.14458 -0.14774 0.12191 -0.14948 0.11451 C -0.15486 0.09277 -0.15902 0.07033 -0.16632 0.04974 C -0.17274 0.03147 -0.175 0.00695 -0.18784 -0.00369 C -0.18941 0.06177 -0.18819 0.18113 -0.20746 0.24775 C -0.20711 0.25076 -0.20833 0.25469 -0.20659 0.25654 C -0.20538 0.2577 -0.20382 0.25353 -0.20382 0.25145 C -0.20382 0.22485 -0.20382 0.19825 -0.20659 0.17188 C -0.20902 0.14921 -0.21805 0.13464 -0.2243 0.11451 C -0.22621 0.1085 -0.22691 0.10179 -0.22899 0.09577 C -0.23107 0.08999 -0.23645 0.07958 -0.23645 0.07958 C -0.24253 0.15615 -0.23368 0.03771 -0.23923 0.22901 C -0.23941 0.23665 -0.24548 0.28523 -0.2467 0.29517 C -0.24739 0.30604 -0.25121 0.32131 -0.24948 0.33126 C -0.24201 0.31067 -0.23941 0.30743 -0.2467 0.27273 C -0.25642 0.22647 -0.27882 0.17882 -0.29166 0.13325 C -0.28819 0.22208 -0.27882 0.31507 -0.29722 0.40089 C -0.30173 0.36989 -0.30434 0.35485 -0.30746 0.31622 C -0.30972 0.2887 -0.31059 0.25677 -0.31684 0.2304 C -0.30659 0.32432 -0.31579 0.41985 -0.31961 0.51423 C -0.31909 0.52094 -0.31684 0.55795 -0.31684 0.50035 C -0.31684 0.46311 -0.31718 0.42564 -0.31875 0.38839 C -0.31961 0.36642 -0.3243 0.32247 -0.3243 0.32247 C -0.32465 0.30951 -0.32413 0.29656 -0.32517 0.28384 C -0.32534 0.28152 -0.32673 0.28777 -0.32708 0.29008 C -0.32829 0.30049 -0.32864 0.3109 -0.32986 0.32131 C -0.33177 0.33635 -0.33472 0.35092 -0.33645 0.36596 C -0.33871 0.38469 -0.33923 0.40366 -0.34201 0.42217 C -0.35034 0.47699 -0.36336 0.52996 -0.37014 0.58525 C -0.37048 0.59057 -0.37031 0.59612 -0.371 0.60121 C -0.37118 0.60329 -0.37343 0.60468 -0.37291 0.6063 C -0.37239 0.60815 -0.37031 0.60792 -0.36909 0.60884 C -0.3585 0.54708 -0.36579 0.48555 -0.37951 0.42587 C -0.3809 0.40921 -0.38107 0.39302 -0.38507 0.37729 C -0.38663 0.35694 -0.38593 0.35948 -0.38698 0.39603 C -0.38767 0.42124 -0.38732 0.44669 -0.38871 0.4719 C -0.39045 0.50151 -0.39531 0.53366 -0.4 0.56281 C -0.40034 0.57021 -0.40017 0.59265 -0.40086 0.58525 C -0.40434 0.54592 -0.4059 0.50637 -0.40833 0.46704 C -0.40902 0.45502 -0.41371 0.44391 -0.41597 0.43211 C -0.41961 0.41361 -0.42274 0.39557 -0.42708 0.37729 C -0.43177 0.4032 -0.43159 0.43003 -0.43645 0.45571 C -0.43975 0.47352 -0.44496 0.49041 -0.44861 0.50776 C -0.45086 0.5184 -0.4552 0.53922 -0.4552 0.53922 C -0.45555 0.54199 -0.45538 0.54477 -0.45607 0.54777 C -0.45729 0.55194 -0.46076 0.56027 -0.46076 0.56027 C -0.46423 0.55911 -0.46875 0.56027 -0.471 0.55657 C -0.47326 0.5531 -0.47152 0.54731 -0.47187 0.54292 C -0.47222 0.53829 -0.47257 0.5339 -0.47291 0.52927 C -0.47569 0.49619 -0.47951 0.46195 -0.48507 0.42957 C -0.48628 0.43697 -0.48698 0.44484 -0.48871 0.45201 C -0.49132 0.46265 -0.49583 0.47236 -0.49809 0.48301 C -0.50017 0.49341 -0.5 0.50406 -0.50191 0.51423 C -0.5052 0.53112 -0.51041 0.54963 -0.51493 0.56651 C -0.51579 0.57415 -0.51475 0.58317 -0.52239 0.58016 C -0.5302 0.54685 -0.5302 0.51123 -0.53559 0.47699 C -0.53941 0.4527 -0.5467 0.42957 -0.55225 0.40598 C -0.55902 0.43975 -0.5592 0.47421 -0.56736 0.50776 C -0.56927 0.52511 -0.57291 0.54245 -0.5776 0.55911 C -0.58038 0.55402 -0.58385 0.54963 -0.58593 0.54407 C -0.58871 0.53667 -0.5901 0.51423 -0.59062 0.50776 C -0.59236 0.48671 -0.5934 0.46751 -0.59809 0.44692 C -0.59895 0.43119 -0.60139 0.41939 -0.60468 0.40459 C -0.6059 0.42494 -0.60711 0.46311 -0.61128 0.48532 C -0.61788 0.52002 -0.62777 0.55425 -0.63368 0.58895 C -0.63402 0.54824 -0.63368 0.50753 -0.63454 0.46704 C -0.63472 0.46288 -0.63472 0.45085 -0.63645 0.45455 C -0.64253 0.46751 -0.64114 0.49873 -0.64305 0.51423 C -0.64375 0.5258 -0.64566 0.53505 -0.6467 0.54662 C -0.64635 0.53135 -0.64652 0.51585 -0.64583 0.50035 C -0.64566 0.49527 -0.64392 0.49041 -0.64392 0.48532 C -0.64392 0.48277 -0.64531 0.49041 -0.64583 0.49295 C -0.64618 0.49527 -0.64652 0.49712 -0.6467 0.4992 C -0.64739 0.50706 -0.64791 0.51493 -0.64861 0.52302 C -0.65104 0.51354 -0.65052 0.51817 -0.65052 0.50938 " pathEditMode="relative" ptsTypes="fffffffffffffffffffffffffffffffffffffffffffffffffffffffffffffffffffffffffffffffffffffffffffA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Opakování tématu Orientace v čase formou otázek a odpovědí. Děti hned zjistí, </a:t>
            </a:r>
            <a:r>
              <a:rPr lang="cs-CZ" smtClean="0"/>
              <a:t>jestli odpověděly správně </a:t>
            </a:r>
            <a:r>
              <a:rPr lang="cs-CZ" dirty="0" smtClean="0"/>
              <a:t>nebo špatně.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22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525" y="4725554"/>
            <a:ext cx="85689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pluh- http://office.microsoft.com/cs-cz/images/results.aspx?qu=pluh&amp;ex=1&amp;origin=FX010132103#ai:MC900297189|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9222" y="5036557"/>
            <a:ext cx="56656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kolovrátek - http://cs.wikipedia.org/wiki/Soubor:Irish_spinning_wheel.jpg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7063" y="5445224"/>
            <a:ext cx="5795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petrolejoví lampa - http://office.microsoft.com/cs-cz/images/results.aspx?qu=petrolejov%C3%A1+lampa&amp;ex=1#ai:MC900412626|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3198" y="6093296"/>
            <a:ext cx="80419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gramofon - http://office.microsoft.com/cs-cz/images/results.aspx?qu=gramofon&amp;ex=1#ai:MC900234163|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9222" y="1553957"/>
            <a:ext cx="73837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deska -http://office.microsoft.com/</a:t>
            </a:r>
            <a:r>
              <a:rPr lang="cs-CZ" sz="1200" dirty="0" err="1" smtClean="0"/>
              <a:t>cs-cz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results.aspx?qu</a:t>
            </a:r>
            <a:r>
              <a:rPr lang="cs-CZ" sz="1200" dirty="0" smtClean="0"/>
              <a:t>=</a:t>
            </a:r>
            <a:r>
              <a:rPr lang="cs-CZ" sz="1200" dirty="0" err="1" smtClean="0"/>
              <a:t>deska&amp;ex</a:t>
            </a:r>
            <a:r>
              <a:rPr lang="cs-CZ" sz="1200" dirty="0" smtClean="0"/>
              <a:t>=1#ai:MC900390662| 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331" y="1823476"/>
            <a:ext cx="64332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cédéčko -http://office.microsoft.com/</a:t>
            </a:r>
            <a:r>
              <a:rPr lang="cs-CZ" sz="1200" dirty="0" err="1" smtClean="0"/>
              <a:t>cs-cz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results.aspx?qu</a:t>
            </a:r>
            <a:r>
              <a:rPr lang="cs-CZ" sz="1200" dirty="0" smtClean="0"/>
              <a:t>=c%C3%A9d%C3%A9%C4%8Dko&amp;ex=1#ai:MP900302974| 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2498" y="2306412"/>
            <a:ext cx="73084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kazeta -http://office.microsoft.com/</a:t>
            </a:r>
            <a:r>
              <a:rPr lang="cs-CZ" sz="1200" dirty="0" err="1" smtClean="0"/>
              <a:t>cs-cz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results.aspx?qu</a:t>
            </a:r>
            <a:r>
              <a:rPr lang="cs-CZ" sz="1200" dirty="0" smtClean="0"/>
              <a:t>=</a:t>
            </a:r>
            <a:r>
              <a:rPr lang="cs-CZ" sz="1200" dirty="0" err="1" smtClean="0"/>
              <a:t>kazeta&amp;ex</a:t>
            </a:r>
            <a:r>
              <a:rPr lang="cs-CZ" sz="1200" dirty="0" smtClean="0"/>
              <a:t>=1#ai:MP900316318| 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337578" y="2586956"/>
            <a:ext cx="33169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err="1"/>
              <a:t>s</a:t>
            </a:r>
            <a:r>
              <a:rPr lang="cs-CZ" sz="1200" dirty="0" err="1" smtClean="0"/>
              <a:t>majlíci</a:t>
            </a:r>
            <a:r>
              <a:rPr lang="cs-CZ" sz="1200" dirty="0" smtClean="0"/>
              <a:t>- http</a:t>
            </a:r>
            <a:r>
              <a:rPr lang="cs-CZ" sz="1200" dirty="0"/>
              <a:t>://office.microsoft.com/cs-cz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83330" y="2875520"/>
            <a:ext cx="6708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digitální hodiny - http://office.microsoft.com/</a:t>
            </a:r>
            <a:r>
              <a:rPr lang="cs-CZ" sz="1200" dirty="0" err="1"/>
              <a:t>cs-cz</a:t>
            </a:r>
            <a:r>
              <a:rPr lang="cs-CZ" sz="1200" dirty="0"/>
              <a:t>/</a:t>
            </a:r>
            <a:r>
              <a:rPr lang="cs-CZ" sz="1200" dirty="0" err="1"/>
              <a:t>images</a:t>
            </a:r>
            <a:r>
              <a:rPr lang="cs-CZ" sz="1200" dirty="0"/>
              <a:t>/</a:t>
            </a:r>
            <a:r>
              <a:rPr lang="cs-CZ" sz="1200" dirty="0" err="1"/>
              <a:t>results.aspx?ex</a:t>
            </a:r>
            <a:r>
              <a:rPr lang="cs-CZ" sz="1200" dirty="0"/>
              <a:t>=2&amp;qu=digitální hodiny#ai:MC900361412|mt:0|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6645" y="3320388"/>
            <a:ext cx="77134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mobil - http://office.microsoft.com/cs-cz/images/results.aspx?qu=mobil&amp;ctt=1#ai:MC900436077|mt:0|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94556" y="4221088"/>
            <a:ext cx="6237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kalendář - http://office.microsoft.com/cs-cz/images/results.aspx?qu=kalend%C3%A1%C5%99&amp;ctt=1#ai:MC900312682|mt:1,2|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92255" y="3601608"/>
            <a:ext cx="7992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metr - http://office.microsoft.com/cs-cz/images/results.aspx?qu=metr&amp;ctt=1#ai:MC900198103|mt:1,2|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9934" y="3866856"/>
            <a:ext cx="79208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budík </a:t>
            </a:r>
            <a:r>
              <a:rPr lang="cs-CZ" sz="1200" dirty="0"/>
              <a:t>- http://office.microsoft.com/cs-cz/images/results.aspx?qu=hodiny&amp;ex=1&amp;ctt=1#ai:MP900405434|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692696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jsou z </a:t>
            </a:r>
            <a:r>
              <a:rPr lang="cs-CZ" smtClean="0"/>
              <a:t>wikimedie</a:t>
            </a:r>
            <a:r>
              <a:rPr lang="cs-CZ" dirty="0" smtClean="0"/>
              <a:t> </a:t>
            </a:r>
            <a:r>
              <a:rPr lang="cs-CZ" dirty="0" smtClean="0"/>
              <a:t>nebo </a:t>
            </a:r>
            <a:r>
              <a:rPr lang="cs-CZ" dirty="0"/>
              <a:t>z webové galerie: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60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140</TotalTime>
  <Words>449</Words>
  <Application>Microsoft Office PowerPoint</Application>
  <PresentationFormat>Předvádění na obrazovce (4:3)</PresentationFormat>
  <Paragraphs>70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27</cp:revision>
  <dcterms:created xsi:type="dcterms:W3CDTF">2011-12-04T08:19:19Z</dcterms:created>
  <dcterms:modified xsi:type="dcterms:W3CDTF">2012-03-07T16:02:57Z</dcterms:modified>
</cp:coreProperties>
</file>