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325755-9918-4E17-A49F-07AA2DA23B8B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380E6-ECEB-4154-9BDC-121A191B8A2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8114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380E6-ECEB-4154-9BDC-121A191B8A22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AABCA32-C88E-4725-9B49-0D367F95E2E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6FFDE18-0920-4E94-8999-F23E6B69F8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Dokument_aplikace_Microsoft_Word_97_20031.doc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9064" y="6381328"/>
            <a:ext cx="5367072" cy="14401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467544" y="6381328"/>
            <a:ext cx="4859030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971600" y="260648"/>
          <a:ext cx="6768752" cy="179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cument" r:id="rId5" imgW="5750420" imgH="1790188" progId="Word.Document.8">
                  <p:embed/>
                </p:oleObj>
              </mc:Choice>
              <mc:Fallback>
                <p:oleObj name="Document" r:id="rId5" imgW="5750420" imgH="1790188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260648"/>
                        <a:ext cx="6768752" cy="179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737785"/>
              </p:ext>
            </p:extLst>
          </p:nvPr>
        </p:nvGraphicFramePr>
        <p:xfrm>
          <a:off x="611560" y="2276870"/>
          <a:ext cx="7560840" cy="38488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840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9740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22.3.2012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740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VY_32_INOVACE_18_DĚJEPIS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740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Středověk – Stěhování národů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7407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Stěhování národů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Stěhování národů způsobil kmen </a:t>
            </a:r>
            <a:r>
              <a:rPr lang="cs-CZ" dirty="0" smtClean="0">
                <a:solidFill>
                  <a:srgbClr val="FF0000"/>
                </a:solidFill>
              </a:rPr>
              <a:t>Hunů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Hunové pocházeli z Asie.</a:t>
            </a:r>
          </a:p>
          <a:p>
            <a:pPr>
              <a:buNone/>
            </a:pPr>
            <a:r>
              <a:rPr lang="cs-CZ" dirty="0" smtClean="0"/>
              <a:t>Hovořili altajskými jazyky a zahrnovali</a:t>
            </a:r>
          </a:p>
          <a:p>
            <a:pPr>
              <a:buNone/>
            </a:pPr>
            <a:r>
              <a:rPr lang="cs-CZ" dirty="0" smtClean="0"/>
              <a:t>turecké, mongolské a ugrofinské kmeny</a:t>
            </a:r>
          </a:p>
          <a:p>
            <a:pPr>
              <a:buNone/>
            </a:pPr>
            <a:r>
              <a:rPr lang="cs-CZ" dirty="0" smtClean="0"/>
              <a:t> a europoidní etnika.</a:t>
            </a:r>
          </a:p>
          <a:p>
            <a:pPr>
              <a:buNone/>
            </a:pPr>
            <a:r>
              <a:rPr lang="cs-CZ" dirty="0" smtClean="0"/>
              <a:t>Byli to kočovníci a válečníci.</a:t>
            </a:r>
          </a:p>
          <a:p>
            <a:pPr>
              <a:buNone/>
            </a:pPr>
            <a:r>
              <a:rPr lang="cs-CZ" dirty="0" smtClean="0"/>
              <a:t>Největší moci dosáhli za vůdce </a:t>
            </a:r>
            <a:r>
              <a:rPr lang="cs-CZ" dirty="0" smtClean="0">
                <a:solidFill>
                  <a:srgbClr val="FF0000"/>
                </a:solidFill>
              </a:rPr>
              <a:t>Attily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Mapa Evropy v době stěhování národů. </a:t>
            </a:r>
            <a:r>
              <a:rPr lang="cs-CZ" sz="2400" dirty="0" err="1" smtClean="0"/>
              <a:t>Šrafovaně</a:t>
            </a:r>
            <a:r>
              <a:rPr lang="cs-CZ" sz="2400" dirty="0" smtClean="0"/>
              <a:t> jsou označeny oblasti osídlení Germánů na území římské říše.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7734300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Attila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http://upload.wikimedia.org/wikipedia/commons/4/46/At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628800"/>
            <a:ext cx="3240360" cy="446449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Roku 375 zničili Hunové říši Ostrogótů.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Další kmeny se před nimi daly do pohybu.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</a:t>
            </a:r>
            <a:r>
              <a:rPr lang="cs-CZ" dirty="0" smtClean="0">
                <a:solidFill>
                  <a:srgbClr val="FF0000"/>
                </a:solidFill>
              </a:rPr>
              <a:t>STĚHOVÁNÍ NÁRODŮ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 našeho území odcházejí Markomané a</a:t>
            </a:r>
          </a:p>
          <a:p>
            <a:pPr>
              <a:buNone/>
            </a:pPr>
            <a:r>
              <a:rPr lang="cs-CZ" dirty="0" smtClean="0"/>
              <a:t>Kvádové a přicházejí Durynkové</a:t>
            </a:r>
          </a:p>
          <a:p>
            <a:pPr>
              <a:buNone/>
            </a:pPr>
            <a:r>
              <a:rPr lang="cs-CZ" dirty="0" smtClean="0"/>
              <a:t> a </a:t>
            </a:r>
            <a:r>
              <a:rPr lang="cs-CZ" dirty="0" err="1" smtClean="0"/>
              <a:t>Langobardi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683568" y="34290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V polovině 6.století přicházejí na naše   </a:t>
            </a:r>
          </a:p>
          <a:p>
            <a:pPr>
              <a:buNone/>
            </a:pPr>
            <a:r>
              <a:rPr lang="cs-CZ" dirty="0" smtClean="0"/>
              <a:t>území </a:t>
            </a:r>
            <a:r>
              <a:rPr lang="cs-CZ" dirty="0" smtClean="0">
                <a:solidFill>
                  <a:srgbClr val="FF0000"/>
                </a:solidFill>
              </a:rPr>
              <a:t>Slované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Jejich pravlastí bylo území mezi Vislou a</a:t>
            </a:r>
          </a:p>
          <a:p>
            <a:pPr>
              <a:buNone/>
            </a:pPr>
            <a:r>
              <a:rPr lang="cs-CZ" dirty="0" smtClean="0"/>
              <a:t>Dněprem.</a:t>
            </a:r>
          </a:p>
          <a:p>
            <a:pPr>
              <a:buNone/>
            </a:pPr>
            <a:r>
              <a:rPr lang="cs-CZ" dirty="0" smtClean="0"/>
              <a:t>Osídlili střední a jižní Evropu.</a:t>
            </a:r>
          </a:p>
          <a:p>
            <a:pPr>
              <a:buNone/>
            </a:pPr>
            <a:r>
              <a:rPr lang="cs-CZ" dirty="0" smtClean="0"/>
              <a:t>Část původních obyvatel vypudili, s částí</a:t>
            </a:r>
          </a:p>
          <a:p>
            <a:pPr>
              <a:buNone/>
            </a:pPr>
            <a:r>
              <a:rPr lang="cs-CZ" dirty="0" smtClean="0"/>
              <a:t>se smísili.</a:t>
            </a: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Úkoly:</a:t>
            </a:r>
          </a:p>
          <a:p>
            <a:pPr marL="514350" indent="-514350">
              <a:buNone/>
            </a:pPr>
            <a:r>
              <a:rPr lang="cs-CZ" dirty="0" smtClean="0"/>
              <a:t>1.  Zjisti ve </a:t>
            </a:r>
            <a:r>
              <a:rPr lang="cs-CZ" dirty="0" err="1" smtClean="0"/>
              <a:t>Wikipedii</a:t>
            </a:r>
            <a:r>
              <a:rPr lang="cs-CZ" dirty="0" smtClean="0"/>
              <a:t> zvyky hunských</a:t>
            </a:r>
          </a:p>
          <a:p>
            <a:pPr marL="514350" indent="-514350">
              <a:buNone/>
            </a:pPr>
            <a:r>
              <a:rPr lang="cs-CZ" dirty="0" smtClean="0"/>
              <a:t>     válečníků.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2.  Slované osídlili velkou část Evropy. Roztřiď dnešní slovanské národy mezi Slovany západní, východní a jižní.</a:t>
            </a: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Soubor:Mapa </a:t>
            </a:r>
            <a:r>
              <a:rPr lang="cs-CZ" dirty="0" err="1" smtClean="0"/>
              <a:t>stahovania</a:t>
            </a:r>
            <a:r>
              <a:rPr lang="cs-CZ" dirty="0" smtClean="0"/>
              <a:t> </a:t>
            </a:r>
            <a:r>
              <a:rPr lang="cs-CZ" dirty="0" err="1" smtClean="0"/>
              <a:t>narodov.png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23.9. 2006 [cit. 2011-12-03]. Dostupné z WWW: &lt;http://cs.wikipedia.org/wiki/Soubor:Mapa_stahovania_narodov.png&gt;.</a:t>
            </a:r>
          </a:p>
          <a:p>
            <a:pPr>
              <a:buNone/>
            </a:pPr>
            <a:r>
              <a:rPr lang="cs-CZ" dirty="0" smtClean="0"/>
              <a:t>Soubor:</a:t>
            </a:r>
            <a:r>
              <a:rPr lang="cs-CZ" dirty="0" err="1" smtClean="0"/>
              <a:t>Atli.jpg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22.9. 2010 [cit. 2011-12-03]. Dostupné z WWW: &lt;http://cs.wikipedia.org/wiki/Soubor:Atli.jpg&gt;.</a:t>
            </a:r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 příčinami stěhování národů. Pochopí dopad tohoto procesu na osídlení našeho území a uvědomí si jazykovou podobnost některých národů v historickém podtextu.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59</TotalTime>
  <Words>235</Words>
  <Application>Microsoft Office PowerPoint</Application>
  <PresentationFormat>Předvádění na obrazovce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Technický</vt:lpstr>
      <vt:lpstr>Document</vt:lpstr>
      <vt:lpstr>Prezentace aplikace PowerPoint</vt:lpstr>
      <vt:lpstr>Stěhování národů</vt:lpstr>
      <vt:lpstr>Mapa Evropy v době stěhování národů. Šrafovaně jsou označeny oblasti osídlení Germánů na území římské říše.</vt:lpstr>
      <vt:lpstr>Attila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pc</cp:lastModifiedBy>
  <cp:revision>13</cp:revision>
  <dcterms:created xsi:type="dcterms:W3CDTF">2011-11-08T12:27:23Z</dcterms:created>
  <dcterms:modified xsi:type="dcterms:W3CDTF">2012-03-28T05:42:42Z</dcterms:modified>
</cp:coreProperties>
</file>