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68" r:id="rId2"/>
    <p:sldId id="257" r:id="rId3"/>
    <p:sldId id="258" r:id="rId4"/>
    <p:sldId id="260" r:id="rId5"/>
    <p:sldId id="267" r:id="rId6"/>
    <p:sldId id="256" r:id="rId7"/>
    <p:sldId id="264" r:id="rId8"/>
    <p:sldId id="261" r:id="rId9"/>
    <p:sldId id="263" r:id="rId10"/>
    <p:sldId id="262" r:id="rId11"/>
    <p:sldId id="269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60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VY_32_INOVACE_16_Přírodnina, surovina, výrobek -opakování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Veronika Jakubcová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Prvouka pro 3.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CZ.1.07/1.4.00/21.0026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</a:t>
          </a:r>
          <a:r>
            <a:rPr lang="cs-CZ" sz="2000" smtClean="0"/>
            <a:t>: leden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71" custLinFactNeighborY="35418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/>
    </dgm:pt>
    <dgm:pt modelId="{54F8D70D-FB57-4298-A600-D8F61B2A354A}" type="pres">
      <dgm:prSet presAssocID="{4865AC3F-78E2-43BA-A56B-7C465B8FCF11}" presName="rect2" presStyleLbl="alignAcc1" presStyleIdx="1" presStyleCnt="7" custScaleY="9672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/>
    </dgm:pt>
    <dgm:pt modelId="{004736B2-18D3-4D6D-AA18-DF3F81E9E312}" type="pres">
      <dgm:prSet presAssocID="{D1B46980-6531-4606-95E6-44980827E919}" presName="rect3" presStyleLbl="alignAcc1" presStyleIdx="2" presStyleCnt="7" custScaleY="92146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/>
    </dgm:pt>
    <dgm:pt modelId="{7145B55B-1B24-4B93-A1D4-B8021E4AC78C}" type="pres">
      <dgm:prSet presAssocID="{B651F6E3-6281-48DB-9319-2AEAFDAE7572}" presName="rect4" presStyleLbl="alignAcc1" presStyleIdx="3" presStyleCnt="7" custScaleY="100368" custLinFactNeighborX="-239" custLinFactNeighborY="13929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/>
    </dgm:pt>
    <dgm:pt modelId="{0F7944D4-5DCA-4B9E-A896-D52854246E44}" type="pres">
      <dgm:prSet presAssocID="{D8197B8C-B260-4A16-BDF4-0947B075E274}" presName="rect5" presStyleLbl="alignAcc1" presStyleIdx="4" presStyleCnt="7" custScaleY="85943" custLinFactNeighborX="-239" custLinFactNeighborY="52198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/>
    </dgm:pt>
    <dgm:pt modelId="{2463512F-938D-4E07-9D5C-7B2E99ABD39E}" type="pres">
      <dgm:prSet presAssocID="{4C35D32F-0EAB-4CD7-82EE-45574DC2A586}" presName="rect6" presStyleLbl="alignAcc1" presStyleIdx="5" presStyleCnt="7" custScaleY="105387" custLinFactY="100000" custLinFactNeighborX="-239" custLinFactNeighborY="131513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/>
    </dgm:pt>
    <dgm:pt modelId="{6204D4B4-078C-4ACF-B823-77A728483A32}" type="pres">
      <dgm:prSet presAssocID="{D05761FA-3C71-4DD0-9183-7C99EBE53F4B}" presName="rect7" presStyleLbl="alignAcc1" presStyleIdx="6" presStyleCnt="7" custLinFactY="157260" custLinFactNeighborX="-239" custLinFactNeighborY="20000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461BF77-3570-4ACD-801B-0FDF2FDA87EA}" type="presOf" srcId="{D8197B8C-B260-4A16-BDF4-0947B075E274}" destId="{5C0D1B75-263C-4468-B985-565C95B9422B}" srcOrd="1" destOrd="0" presId="urn:microsoft.com/office/officeart/2005/8/layout/target3"/>
    <dgm:cxn modelId="{742F57BD-E1D0-49DD-8908-E117BDED9E34}" type="presOf" srcId="{757F3AB3-0718-4624-B441-E567A8F0AB56}" destId="{333A1088-737F-45CB-B68E-254E46348037}" srcOrd="0" destOrd="0" presId="urn:microsoft.com/office/officeart/2005/8/layout/target3"/>
    <dgm:cxn modelId="{5B807339-7FE2-406B-98CA-43AB9ADEFFE0}" type="presOf" srcId="{D1B46980-6531-4606-95E6-44980827E919}" destId="{2CDFEC33-8C2A-49C6-B23B-FA3577B1DCE9}" srcOrd="1" destOrd="0" presId="urn:microsoft.com/office/officeart/2005/8/layout/target3"/>
    <dgm:cxn modelId="{0657ED4E-F9F2-4EE1-81FD-35A6CADB7DD1}" type="presOf" srcId="{D05761FA-3C71-4DD0-9183-7C99EBE53F4B}" destId="{6204D4B4-078C-4ACF-B823-77A728483A32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1618C96B-BAAE-4DCD-B32E-112CC3118792}" type="presOf" srcId="{D1B46980-6531-4606-95E6-44980827E919}" destId="{004736B2-18D3-4D6D-AA18-DF3F81E9E312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9A38E409-7D27-4460-98D9-CABF651F9B2A}" type="presOf" srcId="{4865AC3F-78E2-43BA-A56B-7C465B8FCF11}" destId="{54F8D70D-FB57-4298-A600-D8F61B2A354A}" srcOrd="0" destOrd="0" presId="urn:microsoft.com/office/officeart/2005/8/layout/target3"/>
    <dgm:cxn modelId="{829D9F17-C4C2-4131-85B0-29B5FF1C8F77}" type="presOf" srcId="{D8197B8C-B260-4A16-BDF4-0947B075E274}" destId="{0F7944D4-5DCA-4B9E-A896-D52854246E44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FB7E2F36-2139-4F18-836D-91D721515357}" type="presOf" srcId="{B651F6E3-6281-48DB-9319-2AEAFDAE7572}" destId="{70A198DD-41D2-4313-8B5B-1CF1BCF383FB}" srcOrd="1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D19D5A38-BE82-4F73-8F7E-A0BD564187EE}" type="presOf" srcId="{4865AC3F-78E2-43BA-A56B-7C465B8FCF11}" destId="{FC425D1D-3DF2-408E-A4F8-250CA94A450A}" srcOrd="1" destOrd="0" presId="urn:microsoft.com/office/officeart/2005/8/layout/target3"/>
    <dgm:cxn modelId="{97FE250E-9EC8-419B-A4BA-404743F92482}" type="presOf" srcId="{4C35D32F-0EAB-4CD7-82EE-45574DC2A586}" destId="{2463512F-938D-4E07-9D5C-7B2E99ABD39E}" srcOrd="0" destOrd="0" presId="urn:microsoft.com/office/officeart/2005/8/layout/target3"/>
    <dgm:cxn modelId="{DD2E7DB5-7535-42E3-9CE7-32CD4080219C}" type="presOf" srcId="{B651F6E3-6281-48DB-9319-2AEAFDAE7572}" destId="{7145B55B-1B24-4B93-A1D4-B8021E4AC78C}" srcOrd="0" destOrd="0" presId="urn:microsoft.com/office/officeart/2005/8/layout/target3"/>
    <dgm:cxn modelId="{87EE0A19-4DC2-405C-8463-9ED1B2F77A37}" type="presOf" srcId="{4C35D32F-0EAB-4CD7-82EE-45574DC2A586}" destId="{A02C1AC3-4F1B-47BC-9A88-D00EAE61D85A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99AA6335-089F-4BD2-A9FE-D9F4266CE4E2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14AF335E-5572-4C56-8F11-9046A310744A}" type="presOf" srcId="{D1D4F407-5343-4D3F-B5B9-D407B03CAEB4}" destId="{AED2198E-93D5-4001-81B4-73124B309672}" srcOrd="1" destOrd="0" presId="urn:microsoft.com/office/officeart/2005/8/layout/target3"/>
    <dgm:cxn modelId="{A38BFB42-538F-4F46-955C-B2784FF24B76}" type="presOf" srcId="{D05761FA-3C71-4DD0-9183-7C99EBE53F4B}" destId="{23526C68-77CF-4757-B0E2-EC80EC09B19D}" srcOrd="1" destOrd="0" presId="urn:microsoft.com/office/officeart/2005/8/layout/target3"/>
    <dgm:cxn modelId="{37C19D0F-7A3B-4582-A9ED-65F4EF438E3B}" type="presParOf" srcId="{333A1088-737F-45CB-B68E-254E46348037}" destId="{F5ABB229-8D3B-4694-996A-96F23CF14429}" srcOrd="0" destOrd="0" presId="urn:microsoft.com/office/officeart/2005/8/layout/target3"/>
    <dgm:cxn modelId="{768541AA-BBDD-49E9-B96E-2082B2CCD175}" type="presParOf" srcId="{333A1088-737F-45CB-B68E-254E46348037}" destId="{F41139FD-01EE-4571-8B17-4FB00FC51163}" srcOrd="1" destOrd="0" presId="urn:microsoft.com/office/officeart/2005/8/layout/target3"/>
    <dgm:cxn modelId="{DFD94981-8BAC-4453-835D-6813BA7CA725}" type="presParOf" srcId="{333A1088-737F-45CB-B68E-254E46348037}" destId="{D005CE8C-CC26-4C3E-AC11-E15060ECD759}" srcOrd="2" destOrd="0" presId="urn:microsoft.com/office/officeart/2005/8/layout/target3"/>
    <dgm:cxn modelId="{091206FD-0691-4F25-B2F0-91BE8C17542A}" type="presParOf" srcId="{333A1088-737F-45CB-B68E-254E46348037}" destId="{E2699407-A48D-4333-A645-7FA48F1FE3B7}" srcOrd="3" destOrd="0" presId="urn:microsoft.com/office/officeart/2005/8/layout/target3"/>
    <dgm:cxn modelId="{7246A78A-F9A1-4D50-A0A7-7D553AC186A6}" type="presParOf" srcId="{333A1088-737F-45CB-B68E-254E46348037}" destId="{D5EA2712-68D0-4098-BDE6-B295C6AB6119}" srcOrd="4" destOrd="0" presId="urn:microsoft.com/office/officeart/2005/8/layout/target3"/>
    <dgm:cxn modelId="{31962D2E-D83A-42D9-A835-6FCAC496561B}" type="presParOf" srcId="{333A1088-737F-45CB-B68E-254E46348037}" destId="{54F8D70D-FB57-4298-A600-D8F61B2A354A}" srcOrd="5" destOrd="0" presId="urn:microsoft.com/office/officeart/2005/8/layout/target3"/>
    <dgm:cxn modelId="{17B14B5F-9202-4B68-8DE6-46695662190E}" type="presParOf" srcId="{333A1088-737F-45CB-B68E-254E46348037}" destId="{C616B022-AA0C-4D3B-BDBF-093D86622E86}" srcOrd="6" destOrd="0" presId="urn:microsoft.com/office/officeart/2005/8/layout/target3"/>
    <dgm:cxn modelId="{078C2758-EE7D-4658-936D-D929FC1F12FC}" type="presParOf" srcId="{333A1088-737F-45CB-B68E-254E46348037}" destId="{69684AB7-5B8D-45A5-BC2F-6AF80EB883EF}" srcOrd="7" destOrd="0" presId="urn:microsoft.com/office/officeart/2005/8/layout/target3"/>
    <dgm:cxn modelId="{FFF1FC9B-3D73-4C93-AD3E-054034CD1814}" type="presParOf" srcId="{333A1088-737F-45CB-B68E-254E46348037}" destId="{004736B2-18D3-4D6D-AA18-DF3F81E9E312}" srcOrd="8" destOrd="0" presId="urn:microsoft.com/office/officeart/2005/8/layout/target3"/>
    <dgm:cxn modelId="{7E1C5A93-D837-4C79-956F-1269920DF3B5}" type="presParOf" srcId="{333A1088-737F-45CB-B68E-254E46348037}" destId="{9CCAD005-8609-4003-9C1F-3AFC293FB9F9}" srcOrd="9" destOrd="0" presId="urn:microsoft.com/office/officeart/2005/8/layout/target3"/>
    <dgm:cxn modelId="{21326138-C412-4C7E-BB44-6BCA7628C5DF}" type="presParOf" srcId="{333A1088-737F-45CB-B68E-254E46348037}" destId="{0C4087F0-2DA9-4805-A823-C8C5404FEF67}" srcOrd="10" destOrd="0" presId="urn:microsoft.com/office/officeart/2005/8/layout/target3"/>
    <dgm:cxn modelId="{DE6BF8F4-6AA9-468F-8656-01D5ACABCAEA}" type="presParOf" srcId="{333A1088-737F-45CB-B68E-254E46348037}" destId="{7145B55B-1B24-4B93-A1D4-B8021E4AC78C}" srcOrd="11" destOrd="0" presId="urn:microsoft.com/office/officeart/2005/8/layout/target3"/>
    <dgm:cxn modelId="{2ABC419E-D1CD-451D-9288-1CA7FAF6CAE4}" type="presParOf" srcId="{333A1088-737F-45CB-B68E-254E46348037}" destId="{6919BCDB-3A39-4371-A415-42187620F612}" srcOrd="12" destOrd="0" presId="urn:microsoft.com/office/officeart/2005/8/layout/target3"/>
    <dgm:cxn modelId="{8878B608-12A0-4C29-8CAF-D49239F11DBF}" type="presParOf" srcId="{333A1088-737F-45CB-B68E-254E46348037}" destId="{19974A4C-782A-40F8-BDC1-A903A52CB5DC}" srcOrd="13" destOrd="0" presId="urn:microsoft.com/office/officeart/2005/8/layout/target3"/>
    <dgm:cxn modelId="{B6D82E98-EA35-410E-AF26-C9DAC33DA066}" type="presParOf" srcId="{333A1088-737F-45CB-B68E-254E46348037}" destId="{0F7944D4-5DCA-4B9E-A896-D52854246E44}" srcOrd="14" destOrd="0" presId="urn:microsoft.com/office/officeart/2005/8/layout/target3"/>
    <dgm:cxn modelId="{C3A76E5D-4D16-460A-A660-022B59630AB8}" type="presParOf" srcId="{333A1088-737F-45CB-B68E-254E46348037}" destId="{DFC55A8B-2DFD-41AE-A307-96A1D2E66396}" srcOrd="15" destOrd="0" presId="urn:microsoft.com/office/officeart/2005/8/layout/target3"/>
    <dgm:cxn modelId="{EF63D8B3-9856-4C50-BD9B-1DC9BD316672}" type="presParOf" srcId="{333A1088-737F-45CB-B68E-254E46348037}" destId="{EB210E99-FECE-49F2-86FD-20F903E541DE}" srcOrd="16" destOrd="0" presId="urn:microsoft.com/office/officeart/2005/8/layout/target3"/>
    <dgm:cxn modelId="{65616627-D547-42C8-9104-00D7E54275B5}" type="presParOf" srcId="{333A1088-737F-45CB-B68E-254E46348037}" destId="{2463512F-938D-4E07-9D5C-7B2E99ABD39E}" srcOrd="17" destOrd="0" presId="urn:microsoft.com/office/officeart/2005/8/layout/target3"/>
    <dgm:cxn modelId="{45C80223-B5A6-46DB-88AB-A6ADE09ED42F}" type="presParOf" srcId="{333A1088-737F-45CB-B68E-254E46348037}" destId="{59FE3E3B-A92F-4A98-9A20-76394874AFA6}" srcOrd="18" destOrd="0" presId="urn:microsoft.com/office/officeart/2005/8/layout/target3"/>
    <dgm:cxn modelId="{3316D56F-3867-4C9E-ADD8-D2C52D5A039E}" type="presParOf" srcId="{333A1088-737F-45CB-B68E-254E46348037}" destId="{8EB502EF-CA4F-4140-AFB6-D26D41E73615}" srcOrd="19" destOrd="0" presId="urn:microsoft.com/office/officeart/2005/8/layout/target3"/>
    <dgm:cxn modelId="{AB8C443C-C9D7-4D20-8BB9-3B3232C483AA}" type="presParOf" srcId="{333A1088-737F-45CB-B68E-254E46348037}" destId="{6204D4B4-078C-4ACF-B823-77A728483A32}" srcOrd="20" destOrd="0" presId="urn:microsoft.com/office/officeart/2005/8/layout/target3"/>
    <dgm:cxn modelId="{5BD2B328-1F26-41C6-AC87-4BF546731F66}" type="presParOf" srcId="{333A1088-737F-45CB-B68E-254E46348037}" destId="{AED2198E-93D5-4001-81B4-73124B309672}" srcOrd="21" destOrd="0" presId="urn:microsoft.com/office/officeart/2005/8/layout/target3"/>
    <dgm:cxn modelId="{094F35D4-EC43-4B27-B8D9-E51490C515D7}" type="presParOf" srcId="{333A1088-737F-45CB-B68E-254E46348037}" destId="{FC425D1D-3DF2-408E-A4F8-250CA94A450A}" srcOrd="22" destOrd="0" presId="urn:microsoft.com/office/officeart/2005/8/layout/target3"/>
    <dgm:cxn modelId="{60CA2791-C860-4BD5-A5BA-53BB868559C2}" type="presParOf" srcId="{333A1088-737F-45CB-B68E-254E46348037}" destId="{2CDFEC33-8C2A-49C6-B23B-FA3577B1DCE9}" srcOrd="23" destOrd="0" presId="urn:microsoft.com/office/officeart/2005/8/layout/target3"/>
    <dgm:cxn modelId="{972DFECB-87E1-487A-96A9-FD757E34243C}" type="presParOf" srcId="{333A1088-737F-45CB-B68E-254E46348037}" destId="{70A198DD-41D2-4313-8B5B-1CF1BCF383FB}" srcOrd="24" destOrd="0" presId="urn:microsoft.com/office/officeart/2005/8/layout/target3"/>
    <dgm:cxn modelId="{22262477-75E9-4703-B496-4995E84F9126}" type="presParOf" srcId="{333A1088-737F-45CB-B68E-254E46348037}" destId="{5C0D1B75-263C-4468-B985-565C95B9422B}" srcOrd="25" destOrd="0" presId="urn:microsoft.com/office/officeart/2005/8/layout/target3"/>
    <dgm:cxn modelId="{189B9B06-9AE4-4792-A2A5-2CEAADBDF73E}" type="presParOf" srcId="{333A1088-737F-45CB-B68E-254E46348037}" destId="{A02C1AC3-4F1B-47BC-9A88-D00EAE61D85A}" srcOrd="26" destOrd="0" presId="urn:microsoft.com/office/officeart/2005/8/layout/target3"/>
    <dgm:cxn modelId="{95CB7E9C-0982-4973-BE37-DE768B77D5BD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315839" cy="23158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52183" y="0"/>
          <a:ext cx="8079772" cy="23158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152183" y="0"/>
        <a:ext cx="8079772" cy="231583"/>
      </dsp:txXfrm>
    </dsp:sp>
    <dsp:sp modelId="{D5EA2712-68D0-4098-BDE6-B295C6AB6119}">
      <dsp:nvSpPr>
        <dsp:cNvPr id="0" name=""/>
        <dsp:cNvSpPr/>
      </dsp:nvSpPr>
      <dsp:spPr>
        <a:xfrm>
          <a:off x="173687" y="231583"/>
          <a:ext cx="1968464" cy="19684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157919" y="263797"/>
          <a:ext cx="8079772" cy="190403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</a:t>
          </a:r>
          <a:r>
            <a:rPr lang="cs-CZ" sz="2000" kern="1200" smtClean="0"/>
            <a:t>: leden 2012</a:t>
          </a:r>
          <a:endParaRPr lang="cs-CZ" sz="2000" kern="1200" dirty="0"/>
        </a:p>
      </dsp:txBody>
      <dsp:txXfrm>
        <a:off x="1157919" y="263797"/>
        <a:ext cx="8079772" cy="224003"/>
      </dsp:txXfrm>
    </dsp:sp>
    <dsp:sp modelId="{69684AB7-5B8D-45A5-BC2F-6AF80EB883EF}">
      <dsp:nvSpPr>
        <dsp:cNvPr id="0" name=""/>
        <dsp:cNvSpPr/>
      </dsp:nvSpPr>
      <dsp:spPr>
        <a:xfrm>
          <a:off x="347375" y="463167"/>
          <a:ext cx="1621088" cy="16210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157919" y="526827"/>
          <a:ext cx="8079772" cy="1493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Veronika Jakubcová</a:t>
          </a:r>
          <a:endParaRPr lang="cs-CZ" sz="2000" kern="1200" dirty="0"/>
        </a:p>
      </dsp:txBody>
      <dsp:txXfrm>
        <a:off x="1157919" y="526827"/>
        <a:ext cx="8079772" cy="213395"/>
      </dsp:txXfrm>
    </dsp:sp>
    <dsp:sp modelId="{0C4087F0-2DA9-4805-A823-C8C5404FEF67}">
      <dsp:nvSpPr>
        <dsp:cNvPr id="0" name=""/>
        <dsp:cNvSpPr/>
      </dsp:nvSpPr>
      <dsp:spPr>
        <a:xfrm>
          <a:off x="521063" y="694750"/>
          <a:ext cx="1273713" cy="12737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138609" y="869822"/>
          <a:ext cx="8079772" cy="127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VY_32_INOVACE_16_Přírodnina, surovina, výrobek -opakování</a:t>
          </a:r>
          <a:endParaRPr lang="cs-CZ" sz="2000" kern="1200" dirty="0"/>
        </a:p>
      </dsp:txBody>
      <dsp:txXfrm>
        <a:off x="1138609" y="869822"/>
        <a:ext cx="8079772" cy="232438"/>
      </dsp:txXfrm>
    </dsp:sp>
    <dsp:sp modelId="{19974A4C-782A-40F8-BDC1-A903A52CB5DC}">
      <dsp:nvSpPr>
        <dsp:cNvPr id="0" name=""/>
        <dsp:cNvSpPr/>
      </dsp:nvSpPr>
      <dsp:spPr>
        <a:xfrm>
          <a:off x="694752" y="926337"/>
          <a:ext cx="926334" cy="9263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138609" y="1474972"/>
          <a:ext cx="8079772" cy="7961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Prvouka pro 3. ročník</a:t>
          </a:r>
          <a:endParaRPr lang="cs-CZ" sz="2000" kern="1200" dirty="0"/>
        </a:p>
      </dsp:txBody>
      <dsp:txXfrm>
        <a:off x="1138609" y="1474972"/>
        <a:ext cx="8079772" cy="199029"/>
      </dsp:txXfrm>
    </dsp:sp>
    <dsp:sp modelId="{EB210E99-FECE-49F2-86FD-20F903E541DE}">
      <dsp:nvSpPr>
        <dsp:cNvPr id="0" name=""/>
        <dsp:cNvSpPr/>
      </dsp:nvSpPr>
      <dsp:spPr>
        <a:xfrm>
          <a:off x="868440" y="1157920"/>
          <a:ext cx="578959" cy="57895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138609" y="1705692"/>
          <a:ext cx="8079772" cy="610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CZ.1.07/1.4.00/21.0026</a:t>
          </a:r>
          <a:endParaRPr lang="cs-CZ" sz="2000" kern="1200" dirty="0"/>
        </a:p>
      </dsp:txBody>
      <dsp:txXfrm>
        <a:off x="1138609" y="1705692"/>
        <a:ext cx="8079772" cy="244059"/>
      </dsp:txXfrm>
    </dsp:sp>
    <dsp:sp modelId="{8EB502EF-CA4F-4140-AFB6-D26D41E73615}">
      <dsp:nvSpPr>
        <dsp:cNvPr id="0" name=""/>
        <dsp:cNvSpPr/>
      </dsp:nvSpPr>
      <dsp:spPr>
        <a:xfrm>
          <a:off x="1042128" y="1389504"/>
          <a:ext cx="231583" cy="231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138609" y="2084256"/>
          <a:ext cx="8079772" cy="231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138609" y="2084256"/>
        <a:ext cx="8079772" cy="2315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040AFA8-3C3D-4B53-835D-9EFA16531F4D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B57512A0-CE25-44D2-B4CA-A0FA0E95987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12" Type="http://schemas.openxmlformats.org/officeDocument/2006/relationships/image" Target="../media/image11.emf"/><Relationship Id="rId17" Type="http://schemas.openxmlformats.org/officeDocument/2006/relationships/image" Target="../media/image16.jpeg"/><Relationship Id="rId2" Type="http://schemas.openxmlformats.org/officeDocument/2006/relationships/image" Target="../media/image3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microsoft.com/office/2007/relationships/hdphoto" Target="../media/hdphoto1.wdp"/><Relationship Id="rId9" Type="http://schemas.openxmlformats.org/officeDocument/2006/relationships/hyperlink" Target="//upload.wikimedia.org/wikipedia/commons/5/5c/Wiesmann_Produktion_2_Leather.jpg" TargetMode="External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28.jpe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12" Type="http://schemas.openxmlformats.org/officeDocument/2006/relationships/image" Target="../media/image27.jpeg"/><Relationship Id="rId17" Type="http://schemas.openxmlformats.org/officeDocument/2006/relationships/image" Target="../media/image32.jpeg"/><Relationship Id="rId2" Type="http://schemas.openxmlformats.org/officeDocument/2006/relationships/image" Target="../media/image18.jpeg"/><Relationship Id="rId16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6.jpeg"/><Relationship Id="rId5" Type="http://schemas.openxmlformats.org/officeDocument/2006/relationships/image" Target="../media/image21.emf"/><Relationship Id="rId15" Type="http://schemas.openxmlformats.org/officeDocument/2006/relationships/image" Target="../media/image30.jpeg"/><Relationship Id="rId10" Type="http://schemas.openxmlformats.org/officeDocument/2006/relationships/image" Target="../media/image25.jpeg"/><Relationship Id="rId4" Type="http://schemas.openxmlformats.org/officeDocument/2006/relationships/image" Target="../media/image20.emf"/><Relationship Id="rId9" Type="http://schemas.openxmlformats.org/officeDocument/2006/relationships/image" Target="../media/image24.jpeg"/><Relationship Id="rId14" Type="http://schemas.openxmlformats.org/officeDocument/2006/relationships/image" Target="../media/image2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microsoft.com/office/2007/relationships/hdphoto" Target="../media/hdphoto3.wdp"/><Relationship Id="rId18" Type="http://schemas.openxmlformats.org/officeDocument/2006/relationships/image" Target="../media/image47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12" Type="http://schemas.openxmlformats.org/officeDocument/2006/relationships/image" Target="../media/image43.png"/><Relationship Id="rId17" Type="http://schemas.openxmlformats.org/officeDocument/2006/relationships/image" Target="../media/image46.jpeg"/><Relationship Id="rId2" Type="http://schemas.openxmlformats.org/officeDocument/2006/relationships/image" Target="../media/image33.jpe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5" Type="http://schemas.openxmlformats.org/officeDocument/2006/relationships/hyperlink" Target="//upload.wikimedia.org/wikipedia/commons/3/33/Zlato_2.jpg" TargetMode="External"/><Relationship Id="rId10" Type="http://schemas.openxmlformats.org/officeDocument/2006/relationships/image" Target="../media/image41.jpeg"/><Relationship Id="rId19" Type="http://schemas.openxmlformats.org/officeDocument/2006/relationships/image" Target="../media/image48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12" Type="http://schemas.openxmlformats.org/officeDocument/2006/relationships/image" Target="../media/image11.emf"/><Relationship Id="rId17" Type="http://schemas.openxmlformats.org/officeDocument/2006/relationships/image" Target="../media/image16.jpeg"/><Relationship Id="rId2" Type="http://schemas.openxmlformats.org/officeDocument/2006/relationships/image" Target="../media/image3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microsoft.com/office/2007/relationships/hdphoto" Target="../media/hdphoto1.wdp"/><Relationship Id="rId9" Type="http://schemas.openxmlformats.org/officeDocument/2006/relationships/hyperlink" Target="//upload.wikimedia.org/wikipedia/commons/5/5c/Wiesmann_Produktion_2_Leather.jpg" TargetMode="External"/><Relationship Id="rId1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28.jpe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12" Type="http://schemas.openxmlformats.org/officeDocument/2006/relationships/image" Target="../media/image27.jpeg"/><Relationship Id="rId17" Type="http://schemas.openxmlformats.org/officeDocument/2006/relationships/image" Target="../media/image49.png"/><Relationship Id="rId2" Type="http://schemas.openxmlformats.org/officeDocument/2006/relationships/image" Target="../media/image18.jpeg"/><Relationship Id="rId16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6.jpeg"/><Relationship Id="rId5" Type="http://schemas.openxmlformats.org/officeDocument/2006/relationships/image" Target="../media/image21.emf"/><Relationship Id="rId15" Type="http://schemas.openxmlformats.org/officeDocument/2006/relationships/image" Target="../media/image30.jpeg"/><Relationship Id="rId10" Type="http://schemas.openxmlformats.org/officeDocument/2006/relationships/image" Target="../media/image25.jpeg"/><Relationship Id="rId4" Type="http://schemas.openxmlformats.org/officeDocument/2006/relationships/image" Target="../media/image20.emf"/><Relationship Id="rId9" Type="http://schemas.openxmlformats.org/officeDocument/2006/relationships/image" Target="../media/image24.jpeg"/><Relationship Id="rId14" Type="http://schemas.openxmlformats.org/officeDocument/2006/relationships/image" Target="../media/image2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microsoft.com/office/2007/relationships/hdphoto" Target="../media/hdphoto3.wdp"/><Relationship Id="rId18" Type="http://schemas.openxmlformats.org/officeDocument/2006/relationships/image" Target="../media/image47.jpeg"/><Relationship Id="rId3" Type="http://schemas.openxmlformats.org/officeDocument/2006/relationships/image" Target="../media/image50.jpeg"/><Relationship Id="rId7" Type="http://schemas.openxmlformats.org/officeDocument/2006/relationships/image" Target="../media/image38.jpeg"/><Relationship Id="rId12" Type="http://schemas.openxmlformats.org/officeDocument/2006/relationships/image" Target="../media/image43.png"/><Relationship Id="rId17" Type="http://schemas.openxmlformats.org/officeDocument/2006/relationships/image" Target="../media/image46.jpeg"/><Relationship Id="rId2" Type="http://schemas.openxmlformats.org/officeDocument/2006/relationships/image" Target="../media/image33.jpe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5" Type="http://schemas.openxmlformats.org/officeDocument/2006/relationships/hyperlink" Target="//upload.wikimedia.org/wikipedia/commons/3/33/Zlato_2.jpg" TargetMode="External"/><Relationship Id="rId10" Type="http://schemas.openxmlformats.org/officeDocument/2006/relationships/image" Target="../media/image41.jpeg"/><Relationship Id="rId19" Type="http://schemas.openxmlformats.org/officeDocument/2006/relationships/image" Target="../media/image48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rohl%C3%ADk&amp;ex=1" TargetMode="External"/><Relationship Id="rId13" Type="http://schemas.openxmlformats.org/officeDocument/2006/relationships/hyperlink" Target="http://office.microsoft.com/cs-cz/images/results.aspx?qu=husa&amp;ctt=1" TargetMode="External"/><Relationship Id="rId18" Type="http://schemas.openxmlformats.org/officeDocument/2006/relationships/hyperlink" Target="http://office.microsoft.com/cs-cz/images/results.aspx?qu=rukavice&amp;ctt=1" TargetMode="External"/><Relationship Id="rId26" Type="http://schemas.openxmlformats.org/officeDocument/2006/relationships/hyperlink" Target="http://office.microsoft.com/cs-cz/images/results.aspx?qu=osel&amp;ctt=1" TargetMode="External"/><Relationship Id="rId3" Type="http://schemas.openxmlformats.org/officeDocument/2006/relationships/hyperlink" Target="http://office.microsoft.com/cs-cz/images/results.aspx?qu=strom&amp;ex=1" TargetMode="External"/><Relationship Id="rId21" Type="http://schemas.openxmlformats.org/officeDocument/2006/relationships/hyperlink" Target="http://office.microsoft.com/cs-cz/images/results.aspx?qu=cukrov%C3%AD&amp;ex=1" TargetMode="External"/><Relationship Id="rId34" Type="http://schemas.openxmlformats.org/officeDocument/2006/relationships/hyperlink" Target="http://office.microsoft.com/cs-cz/images/results.aspx?qu=zlato&amp;ctt=1" TargetMode="External"/><Relationship Id="rId7" Type="http://schemas.openxmlformats.org/officeDocument/2006/relationships/hyperlink" Target="http://office.microsoft.com/cs-cz/images/results.aspx?qu=obil%C3%AD&amp;ex=1&amp;origin=FX010132103" TargetMode="External"/><Relationship Id="rId12" Type="http://schemas.openxmlformats.org/officeDocument/2006/relationships/hyperlink" Target="http://office.microsoft.com/cs-cz/images/results.aspx?qu=cesta&amp;ctt=1" TargetMode="External"/><Relationship Id="rId17" Type="http://schemas.openxmlformats.org/officeDocument/2006/relationships/hyperlink" Target="http://office.microsoft.com/cs-cz/images/results.aspx?qu=rol%C3%A1k&amp;ctt=1" TargetMode="External"/><Relationship Id="rId25" Type="http://schemas.openxmlformats.org/officeDocument/2006/relationships/hyperlink" Target="http://office.microsoft.com/cs-cz/images/results.aspx?qu=pohovka&amp;ctt=1" TargetMode="External"/><Relationship Id="rId33" Type="http://schemas.openxmlformats.org/officeDocument/2006/relationships/hyperlink" Target="http://cs.wikipedia.org/wiki/Soubor:Zlato_2.jpg" TargetMode="External"/><Relationship Id="rId2" Type="http://schemas.openxmlformats.org/officeDocument/2006/relationships/hyperlink" Target="http://office.microsoft.com/cs-cz/images/results.aspx?qu=stromy&amp;ex=1&amp;origin=FX010132103" TargetMode="External"/><Relationship Id="rId16" Type="http://schemas.openxmlformats.org/officeDocument/2006/relationships/hyperlink" Target="http://office.microsoft.com/cs-cz/images/results.aspx?qu=ovce&amp;ex=1&amp;ctt=1" TargetMode="External"/><Relationship Id="rId20" Type="http://schemas.openxmlformats.org/officeDocument/2006/relationships/hyperlink" Target="http://office.microsoft.com/cs-cz/images/results.aspx?qu=cukrov%C3%A1+vata&amp;ex=1" TargetMode="External"/><Relationship Id="rId29" Type="http://schemas.openxmlformats.org/officeDocument/2006/relationships/hyperlink" Target="http://office.microsoft.com/cs-cz/images/results.aspx?qu=l%C3%A1tka&amp;ctt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kr%C3%A1va&amp;ex=1" TargetMode="External"/><Relationship Id="rId11" Type="http://schemas.openxmlformats.org/officeDocument/2006/relationships/hyperlink" Target="http://office.microsoft.com/cs-cz/images/results.aspx?qu=most&amp;ctt=1" TargetMode="External"/><Relationship Id="rId24" Type="http://schemas.openxmlformats.org/officeDocument/2006/relationships/hyperlink" Target="http://office.microsoft.com/cs-cz/images/results.aspx?qu=kabelka&amp;ex=1" TargetMode="External"/><Relationship Id="rId32" Type="http://schemas.openxmlformats.org/officeDocument/2006/relationships/hyperlink" Target="http://office.microsoft.com/cs-cz/images/results.aspx?qu=kalhoty&amp;ex=1&amp;ctt=1" TargetMode="External"/><Relationship Id="rId5" Type="http://schemas.openxmlformats.org/officeDocument/2006/relationships/hyperlink" Target="http://office.microsoft.com/cs-cz/images/results.aspx?qu=sk%C5%99%C3%AD%C5%88&amp;ex=1" TargetMode="External"/><Relationship Id="rId15" Type="http://schemas.openxmlformats.org/officeDocument/2006/relationships/hyperlink" Target="http://office.microsoft.com/cs-cz/images/results.aspx?qu=pol%C5%A1t%C3%A1%C5%99&amp;ex=1&amp;ctt=1" TargetMode="External"/><Relationship Id="rId23" Type="http://schemas.openxmlformats.org/officeDocument/2006/relationships/hyperlink" Target="http://office.microsoft.com/cs-cz/images/results.aspx?qu=boty&amp;ex=1" TargetMode="External"/><Relationship Id="rId28" Type="http://schemas.openxmlformats.org/officeDocument/2006/relationships/hyperlink" Target="http://office.microsoft.com/cs-cz/images/results.aspx?qu=bavlna%C2%A8&amp;ctt=1" TargetMode="External"/><Relationship Id="rId36" Type="http://schemas.openxmlformats.org/officeDocument/2006/relationships/hyperlink" Target="http://office.microsoft.com/cs-cz/images/results.aspx?qu=zlatnictv%C3%AD&amp;ctt=1" TargetMode="External"/><Relationship Id="rId10" Type="http://schemas.openxmlformats.org/officeDocument/2006/relationships/hyperlink" Target="http://office.microsoft.com/cs-cz/images/results.aspx?qu=kameny&amp;ex=1" TargetMode="External"/><Relationship Id="rId19" Type="http://schemas.openxmlformats.org/officeDocument/2006/relationships/hyperlink" Target="http://office.microsoft.com/cs-cz/images/results.aspx?qu=cukrov%C3%A1+t%C5%99tina&amp;ex=1&amp;origin=FX010132103" TargetMode="External"/><Relationship Id="rId31" Type="http://schemas.openxmlformats.org/officeDocument/2006/relationships/hyperlink" Target="http://office.microsoft.com/cs-cz/images/results.aspx?qu=pono%C5%BEky&amp;ctt=1" TargetMode="External"/><Relationship Id="rId4" Type="http://schemas.openxmlformats.org/officeDocument/2006/relationships/hyperlink" Target="http://office.microsoft.com/cs-cz/images/results.aspx?qu=%C5%BEidle&amp;ex=1" TargetMode="External"/><Relationship Id="rId9" Type="http://schemas.openxmlformats.org/officeDocument/2006/relationships/hyperlink" Target="http://office.microsoft.com/cs-cz/images/results.aspx?qu=sk%C3%A1la&amp;ex=1" TargetMode="External"/><Relationship Id="rId14" Type="http://schemas.openxmlformats.org/officeDocument/2006/relationships/hyperlink" Target="http://office.microsoft.com/cs-cz/images/results.aspx?qu=pe%C5%99%C3%AD&amp;ex=1&amp;ctt=1" TargetMode="External"/><Relationship Id="rId22" Type="http://schemas.openxmlformats.org/officeDocument/2006/relationships/hyperlink" Target="http://cs.wikipedia.org/wiki/Soubor:Wiesmann_Produktion_2_Leather.jpg" TargetMode="External"/><Relationship Id="rId27" Type="http://schemas.openxmlformats.org/officeDocument/2006/relationships/hyperlink" Target="http://office.microsoft.com/cs-cz/images/results.aspx?qu=pap%C3%ADr&amp;ctt=1" TargetMode="External"/><Relationship Id="rId30" Type="http://schemas.openxmlformats.org/officeDocument/2006/relationships/hyperlink" Target="http://office.microsoft.com/cs-cz/images/results.aspx?qu=tri%C4%8Dko&amp;ctt=1" TargetMode="External"/><Relationship Id="rId35" Type="http://schemas.openxmlformats.org/officeDocument/2006/relationships/hyperlink" Target="http://office.microsoft.com/cs-cz/images/results.aspx?qu=zlato&amp;ex=1&amp;ctt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488" y="3933056"/>
            <a:ext cx="5407025" cy="1045210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10966011"/>
              </p:ext>
            </p:extLst>
          </p:nvPr>
        </p:nvGraphicFramePr>
        <p:xfrm>
          <a:off x="-93692" y="980728"/>
          <a:ext cx="9237692" cy="2315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2543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99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78787" y="2132856"/>
            <a:ext cx="4608512" cy="2677656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Nejdřív si zopakuj co je přírodnina, surovina a výrobek. Když klikneš na obrázek, tak se ti správně zařadí.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7786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92"/>
          <a:stretch/>
        </p:blipFill>
        <p:spPr bwMode="auto">
          <a:xfrm>
            <a:off x="7149314" y="4461161"/>
            <a:ext cx="1075251" cy="103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C:\Users\1Sl1\Desktop\Verča\DUM pro 3 ročník\fotky 2\PC29266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17" t="8983" r="5995" b="13370"/>
          <a:stretch/>
        </p:blipFill>
        <p:spPr bwMode="auto">
          <a:xfrm>
            <a:off x="983866" y="5426767"/>
            <a:ext cx="1125251" cy="142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7" t="19417" r="26567"/>
          <a:stretch/>
        </p:blipFill>
        <p:spPr bwMode="auto">
          <a:xfrm>
            <a:off x="43382" y="5352247"/>
            <a:ext cx="921012" cy="1477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948" y="5752597"/>
            <a:ext cx="1474847" cy="110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 descr="C:\Users\1Sl1\Desktop\Verča\DUM pro 3 ročník\fotky 2\PC29266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5" t="9481" r="5580" b="12908"/>
          <a:stretch/>
        </p:blipFill>
        <p:spPr bwMode="auto">
          <a:xfrm>
            <a:off x="2233576" y="5662893"/>
            <a:ext cx="1265203" cy="110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24" t="33576" r="10813" b="14261"/>
          <a:stretch/>
        </p:blipFill>
        <p:spPr bwMode="auto">
          <a:xfrm>
            <a:off x="7889056" y="3412200"/>
            <a:ext cx="1056233" cy="97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Soubor:Wiesmann Produktion 2 Leathe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647228"/>
            <a:ext cx="1353875" cy="118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17" b="13483"/>
          <a:stretch/>
        </p:blipFill>
        <p:spPr bwMode="auto">
          <a:xfrm>
            <a:off x="2866178" y="4709892"/>
            <a:ext cx="1395420" cy="87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1541"/>
            <a:ext cx="1257672" cy="1058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84"/>
          <a:stretch/>
        </p:blipFill>
        <p:spPr bwMode="auto">
          <a:xfrm>
            <a:off x="2757268" y="3808447"/>
            <a:ext cx="1483021" cy="82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7" t="18247" r="6182"/>
          <a:stretch/>
        </p:blipFill>
        <p:spPr bwMode="auto">
          <a:xfrm>
            <a:off x="5889750" y="4385040"/>
            <a:ext cx="1259564" cy="1217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594" y="5617203"/>
            <a:ext cx="1735679" cy="115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3" t="26596" r="3889" b="31285"/>
          <a:stretch/>
        </p:blipFill>
        <p:spPr bwMode="auto">
          <a:xfrm>
            <a:off x="4277113" y="4493578"/>
            <a:ext cx="1462403" cy="1087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7" t="46110" b="20329"/>
          <a:stretch/>
        </p:blipFill>
        <p:spPr bwMode="auto">
          <a:xfrm>
            <a:off x="1348650" y="4189685"/>
            <a:ext cx="1440160" cy="1045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9" t="47119" r="39747" b="7193"/>
          <a:stretch/>
        </p:blipFill>
        <p:spPr bwMode="auto">
          <a:xfrm>
            <a:off x="8281792" y="5029664"/>
            <a:ext cx="663497" cy="1819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563888" y="81776"/>
            <a:ext cx="154570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surovina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46391" y="92433"/>
            <a:ext cx="18002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přírodnina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40695" y="81777"/>
            <a:ext cx="144016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výrobek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8624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-0.82205 -0.4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11" y="-2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62257 -0.3854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28" y="-1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74219 -0.1946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118" y="-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04254 -0.7349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" y="-3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21284 -0.531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2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30069 -0.3817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35" y="-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31214E-6 L 0.36146 -0.4719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73" y="-236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26163 -0.7763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73" y="-3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22222E-6 L -0.12708 -0.6495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-3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40712 -0.616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47" y="-3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58382E-6 L 0.85452 -0.5657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26" y="-28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1.15607E-6 L 0.64392 -0.2508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88" y="-12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77457E-6 L 0.66753 -0.2497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68" y="-12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4104E-6 L 0.25209 -0.5230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26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6185E-6 L 0.22812 -0.1923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-96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66"/>
          <a:stretch/>
        </p:blipFill>
        <p:spPr bwMode="auto">
          <a:xfrm>
            <a:off x="57625" y="4287849"/>
            <a:ext cx="1260961" cy="1326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0" r="10009"/>
          <a:stretch/>
        </p:blipFill>
        <p:spPr bwMode="auto">
          <a:xfrm>
            <a:off x="6847188" y="3999733"/>
            <a:ext cx="805200" cy="1438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760" y="4234220"/>
            <a:ext cx="1038260" cy="130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124" y="5739326"/>
            <a:ext cx="714876" cy="1103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5" t="38559" r="9757" b="9967"/>
          <a:stretch/>
        </p:blipFill>
        <p:spPr bwMode="auto">
          <a:xfrm>
            <a:off x="1488120" y="4334526"/>
            <a:ext cx="1334296" cy="125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1Sl1\Desktop\Verča\Bez názvmléko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549" b="71373" l="22046" r="623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84" t="23239" r="39069" b="30117"/>
          <a:stretch/>
        </p:blipFill>
        <p:spPr bwMode="auto">
          <a:xfrm>
            <a:off x="7773755" y="4356677"/>
            <a:ext cx="1310735" cy="117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1Sl1\Desktop\Verča\DUM pro 3 ročník\fotky 2\PC292666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5" t="10842" r="27360" b="28529"/>
          <a:stretch/>
        </p:blipFill>
        <p:spPr bwMode="auto">
          <a:xfrm>
            <a:off x="2451075" y="5754717"/>
            <a:ext cx="1055371" cy="94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1Sl1\Desktop\Verča\DUM pro 3 ročník\fotky 2\PC29266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4" t="5570" r="19400" b="15315"/>
          <a:stretch/>
        </p:blipFill>
        <p:spPr bwMode="auto">
          <a:xfrm>
            <a:off x="70024" y="5866785"/>
            <a:ext cx="1111743" cy="92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1Sl1\Desktop\Verča\DUM pro 3 ročník\fotky 2\PC292670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3" t="11457" r="23750" b="12796"/>
          <a:stretch/>
        </p:blipFill>
        <p:spPr bwMode="auto">
          <a:xfrm>
            <a:off x="5972102" y="5589902"/>
            <a:ext cx="1147929" cy="113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590" y="5325979"/>
            <a:ext cx="973583" cy="145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 descr="C:\Users\1Sl1\Desktop\Verča\DUM pro 3 ročník\fotky 2\PC292672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" r="5905" b="14204"/>
          <a:stretch/>
        </p:blipFill>
        <p:spPr bwMode="auto">
          <a:xfrm>
            <a:off x="4234499" y="4337256"/>
            <a:ext cx="1252785" cy="86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194" y="5810756"/>
            <a:ext cx="1221985" cy="97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975" y="5620103"/>
            <a:ext cx="1107049" cy="1107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991"/>
          <a:stretch/>
        </p:blipFill>
        <p:spPr bwMode="auto">
          <a:xfrm>
            <a:off x="7120031" y="5739326"/>
            <a:ext cx="1081487" cy="117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461647" y="83103"/>
            <a:ext cx="154570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surovina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88105" y="83103"/>
            <a:ext cx="18002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přírodnina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940695" y="81777"/>
            <a:ext cx="144016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výrobek</a:t>
            </a:r>
            <a:endParaRPr lang="cs-CZ" sz="2400" dirty="0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83"/>
          <a:stretch/>
        </p:blipFill>
        <p:spPr bwMode="auto">
          <a:xfrm>
            <a:off x="5652120" y="4373829"/>
            <a:ext cx="1109678" cy="891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743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21387E-6 L -0.37466 -0.430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33" y="-215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6.35838E-7 L -0.11441 -0.7627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" y="-38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50289E-6 L 0.09549 -0.789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3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81503E-6 L 0.0283 -0.638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" y="-319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51445E-7 L 0.37552 -0.5884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-2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02312E-6 L 0.60747 -0.6173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65" y="-308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56647E-6 L 0.53732 -0.4913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245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50289E-6 L 0.75452 -0.4850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26" y="-24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87283E-6 L 0.5427 -0.2536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-12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68208E-6 L 0.07343 -0.5486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-274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93064E-6 L -0.00034 -0.5257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6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526E-6 L -0.05052 -0.4224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21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89017E-7 L -0.50156 -0.4138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87" y="-2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09827E-6 L -0.10243 -0.4996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-2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5607E-6 L -0.35573 -0.2404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5" y="-12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235893"/>
            <a:ext cx="1050635" cy="159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3"/>
          <a:stretch/>
        </p:blipFill>
        <p:spPr bwMode="auto">
          <a:xfrm>
            <a:off x="8138882" y="4105255"/>
            <a:ext cx="969826" cy="1081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3" y="5762640"/>
            <a:ext cx="1058490" cy="107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99"/>
          <a:stretch/>
        </p:blipFill>
        <p:spPr bwMode="auto">
          <a:xfrm>
            <a:off x="47633" y="4984691"/>
            <a:ext cx="1964953" cy="724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826"/>
          <a:stretch/>
        </p:blipFill>
        <p:spPr bwMode="auto">
          <a:xfrm>
            <a:off x="3519092" y="5762640"/>
            <a:ext cx="1049182" cy="1025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9" t="29095" r="64849" b="11954"/>
          <a:stretch/>
        </p:blipFill>
        <p:spPr bwMode="auto">
          <a:xfrm>
            <a:off x="7336310" y="5286841"/>
            <a:ext cx="648929" cy="1549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4" b="27543"/>
          <a:stretch/>
        </p:blipFill>
        <p:spPr bwMode="auto">
          <a:xfrm>
            <a:off x="1152452" y="5888033"/>
            <a:ext cx="1113924" cy="948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E:\DCIM\100OLYMP\PC29266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448" y="5813242"/>
            <a:ext cx="1299758" cy="97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243" y="4646214"/>
            <a:ext cx="1380665" cy="920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388" y="5205713"/>
            <a:ext cx="1044320" cy="158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26" r="50000" b="77307"/>
          <a:stretch/>
        </p:blipFill>
        <p:spPr bwMode="auto">
          <a:xfrm>
            <a:off x="5934206" y="4281425"/>
            <a:ext cx="971062" cy="905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0715" b="17199"/>
          <a:stretch/>
        </p:blipFill>
        <p:spPr bwMode="auto">
          <a:xfrm>
            <a:off x="2042920" y="4646216"/>
            <a:ext cx="1111503" cy="92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683659" y="114594"/>
            <a:ext cx="154570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</a:rPr>
              <a:t>surovina</a:t>
            </a: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9177" y="83103"/>
            <a:ext cx="18002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</a:rPr>
              <a:t>přírodnina</a:t>
            </a: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0695" y="81777"/>
            <a:ext cx="144016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0000"/>
                </a:solidFill>
              </a:rPr>
              <a:t>výrobek</a:t>
            </a:r>
            <a:endParaRPr lang="cs-CZ" sz="2400" dirty="0">
              <a:solidFill>
                <a:srgbClr val="000000"/>
              </a:solidFill>
            </a:endParaRPr>
          </a:p>
        </p:txBody>
      </p:sp>
      <p:pic>
        <p:nvPicPr>
          <p:cNvPr id="17" name="Picture 2" descr="Soubor:Zlato 2.jpg">
            <a:hlinkClick r:id="rId15"/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3" t="6949" r="18458"/>
          <a:stretch/>
        </p:blipFill>
        <p:spPr bwMode="auto">
          <a:xfrm>
            <a:off x="3203848" y="4558546"/>
            <a:ext cx="1171618" cy="114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4" t="45560"/>
          <a:stretch/>
        </p:blipFill>
        <p:spPr bwMode="auto">
          <a:xfrm>
            <a:off x="29524" y="3821115"/>
            <a:ext cx="1009726" cy="1010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35" r="50000" b="11026"/>
          <a:stretch/>
        </p:blipFill>
        <p:spPr bwMode="auto">
          <a:xfrm>
            <a:off x="2411760" y="5707814"/>
            <a:ext cx="742663" cy="1080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47" r="39868" b="67058"/>
          <a:stretch/>
        </p:blipFill>
        <p:spPr bwMode="auto">
          <a:xfrm>
            <a:off x="7071112" y="4326291"/>
            <a:ext cx="1044544" cy="879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458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56069E-6 L -0.36736 -0.519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68" y="-25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9711E-6 L -0.40139 -0.4647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69" y="-232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19653E-6 L 0.31545 -0.4557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4" y="-227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5549E-6 L -0.6559 -0.715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95" y="-35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23699E-6 L -0.21372 -0.310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94" y="-155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56647E-6 L -0.34548 -0.6873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4" y="-343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79769E-6 L -0.51788 -0.5417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03" y="-27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00578E-6 L -0.54549 -0.1458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74" y="-7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6763E-6 L 0.63143 -0.6779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63" y="-338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79769E-6 L 0.71458 -0.8048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-40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526E-6 L 0.72275 -0.6802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128" y="-340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5723E-6 L 0.63316 -0.4857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49" y="-24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4104E-6 L 0.39254 -0.5572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18" y="-27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13873E-6 L 0.23715 -0.5440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8" y="-27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4624E-6 L 0.09479 -0.2682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0" y="-134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31214E-7 L 0.11285 -0.1690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42" y="-84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63688" y="1844824"/>
            <a:ext cx="5616624" cy="3046988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715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Ukonči prezentaci (stiskni pravé tlačítko myši a klikni na KONEC PREZENTACE), přejdi na snímek 7</a:t>
            </a:r>
            <a:r>
              <a:rPr lang="cs-CZ" sz="3200" dirty="0" smtClean="0"/>
              <a:t> a pokračuj správným přiřazením.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040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78787" y="2132856"/>
            <a:ext cx="4608512" cy="2308324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Teď  ty sám(a) zkus, jestli to už umíš. Správný obrázek zařaď pod správný název.</a:t>
            </a:r>
          </a:p>
          <a:p>
            <a:r>
              <a:rPr lang="cs-CZ" sz="2400" dirty="0" smtClean="0"/>
              <a:t>Hodně úspěchu.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482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92"/>
          <a:stretch/>
        </p:blipFill>
        <p:spPr bwMode="auto">
          <a:xfrm>
            <a:off x="7149314" y="4461161"/>
            <a:ext cx="1075251" cy="103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C:\Users\1Sl1\Desktop\Verča\DUM pro 3 ročník\fotky 2\PC29266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17" t="8983" r="5995" b="13370"/>
          <a:stretch/>
        </p:blipFill>
        <p:spPr bwMode="auto">
          <a:xfrm>
            <a:off x="983866" y="5426767"/>
            <a:ext cx="1125251" cy="142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7" t="19417" r="26567"/>
          <a:stretch/>
        </p:blipFill>
        <p:spPr bwMode="auto">
          <a:xfrm>
            <a:off x="43382" y="5352247"/>
            <a:ext cx="921012" cy="1477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948" y="5752597"/>
            <a:ext cx="1474847" cy="110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 descr="C:\Users\1Sl1\Desktop\Verča\DUM pro 3 ročník\fotky 2\PC29266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5" t="9481" r="5580" b="12908"/>
          <a:stretch/>
        </p:blipFill>
        <p:spPr bwMode="auto">
          <a:xfrm>
            <a:off x="2233576" y="5662893"/>
            <a:ext cx="1265203" cy="110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24" t="33576" r="10813" b="14261"/>
          <a:stretch/>
        </p:blipFill>
        <p:spPr bwMode="auto">
          <a:xfrm>
            <a:off x="7889056" y="3412200"/>
            <a:ext cx="1056233" cy="97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Soubor:Wiesmann Produktion 2 Leathe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647228"/>
            <a:ext cx="1353875" cy="118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17" b="13483"/>
          <a:stretch/>
        </p:blipFill>
        <p:spPr bwMode="auto">
          <a:xfrm>
            <a:off x="2866178" y="4709892"/>
            <a:ext cx="1395420" cy="87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1541"/>
            <a:ext cx="1257672" cy="1058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84"/>
          <a:stretch/>
        </p:blipFill>
        <p:spPr bwMode="auto">
          <a:xfrm>
            <a:off x="6366810" y="3558760"/>
            <a:ext cx="1483021" cy="82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7" t="18247" r="6182"/>
          <a:stretch/>
        </p:blipFill>
        <p:spPr bwMode="auto">
          <a:xfrm>
            <a:off x="5889750" y="4385040"/>
            <a:ext cx="1259564" cy="1217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594" y="5617203"/>
            <a:ext cx="1735679" cy="115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3" t="26596" r="3889" b="31285"/>
          <a:stretch/>
        </p:blipFill>
        <p:spPr bwMode="auto">
          <a:xfrm>
            <a:off x="4277113" y="4493578"/>
            <a:ext cx="1462403" cy="1087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7" t="46110" b="20329"/>
          <a:stretch/>
        </p:blipFill>
        <p:spPr bwMode="auto">
          <a:xfrm>
            <a:off x="1348650" y="4189685"/>
            <a:ext cx="1440160" cy="1045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9" t="47119" r="39747" b="7193"/>
          <a:stretch/>
        </p:blipFill>
        <p:spPr bwMode="auto">
          <a:xfrm>
            <a:off x="8281792" y="5029664"/>
            <a:ext cx="663497" cy="1819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3564451" y="98846"/>
            <a:ext cx="154570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surovina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46391" y="92433"/>
            <a:ext cx="18002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přírodnina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40695" y="81777"/>
            <a:ext cx="144016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výrobek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4466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66"/>
          <a:stretch/>
        </p:blipFill>
        <p:spPr bwMode="auto">
          <a:xfrm>
            <a:off x="57625" y="4287849"/>
            <a:ext cx="1260961" cy="1326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0" r="10009"/>
          <a:stretch/>
        </p:blipFill>
        <p:spPr bwMode="auto">
          <a:xfrm>
            <a:off x="6847188" y="3999733"/>
            <a:ext cx="805200" cy="1438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760" y="4234220"/>
            <a:ext cx="1038260" cy="130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124" y="5739326"/>
            <a:ext cx="714876" cy="1103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5" t="38559" r="9757" b="9967"/>
          <a:stretch/>
        </p:blipFill>
        <p:spPr bwMode="auto">
          <a:xfrm>
            <a:off x="1488120" y="4334526"/>
            <a:ext cx="1334296" cy="125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1Sl1\Desktop\Verča\Bez názvmléko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549" b="71373" l="22046" r="623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84" t="23239" r="39069" b="30117"/>
          <a:stretch/>
        </p:blipFill>
        <p:spPr bwMode="auto">
          <a:xfrm>
            <a:off x="7773756" y="4471664"/>
            <a:ext cx="1310735" cy="117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1Sl1\Desktop\Verča\DUM pro 3 ročník\fotky 2\PC292666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5" t="10842" r="27360" b="28529"/>
          <a:stretch/>
        </p:blipFill>
        <p:spPr bwMode="auto">
          <a:xfrm>
            <a:off x="2451075" y="5754717"/>
            <a:ext cx="1055371" cy="94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1Sl1\Desktop\Verča\DUM pro 3 ročník\fotky 2\PC29266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4" t="5570" r="19400" b="15315"/>
          <a:stretch/>
        </p:blipFill>
        <p:spPr bwMode="auto">
          <a:xfrm>
            <a:off x="70024" y="5866785"/>
            <a:ext cx="1111743" cy="92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C:\Users\1Sl1\Desktop\Verča\DUM pro 3 ročník\fotky 2\PC292670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3" t="11457" r="23750" b="12796"/>
          <a:stretch/>
        </p:blipFill>
        <p:spPr bwMode="auto">
          <a:xfrm>
            <a:off x="5972102" y="5589902"/>
            <a:ext cx="1147929" cy="113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590" y="5325979"/>
            <a:ext cx="973583" cy="145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 descr="C:\Users\1Sl1\Desktop\Verča\DUM pro 3 ročník\fotky 2\PC292672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" r="5905" b="14204"/>
          <a:stretch/>
        </p:blipFill>
        <p:spPr bwMode="auto">
          <a:xfrm>
            <a:off x="4234499" y="4337256"/>
            <a:ext cx="1252785" cy="86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194" y="5810756"/>
            <a:ext cx="1221985" cy="97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975" y="5620103"/>
            <a:ext cx="1107049" cy="1107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991"/>
          <a:stretch/>
        </p:blipFill>
        <p:spPr bwMode="auto">
          <a:xfrm>
            <a:off x="7120031" y="5739326"/>
            <a:ext cx="1081487" cy="117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602956" y="81776"/>
            <a:ext cx="154570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surovina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6123" y="83103"/>
            <a:ext cx="18002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přírodnina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940695" y="81777"/>
            <a:ext cx="144016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výrobek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547" y="4381058"/>
            <a:ext cx="1109663" cy="89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36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235893"/>
            <a:ext cx="1050635" cy="1599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3"/>
          <a:stretch/>
        </p:blipFill>
        <p:spPr bwMode="auto">
          <a:xfrm>
            <a:off x="8138882" y="4105255"/>
            <a:ext cx="1143278" cy="1081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3" y="5762640"/>
            <a:ext cx="1058490" cy="107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99"/>
          <a:stretch/>
        </p:blipFill>
        <p:spPr bwMode="auto">
          <a:xfrm>
            <a:off x="47633" y="4984691"/>
            <a:ext cx="1964953" cy="724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826"/>
          <a:stretch/>
        </p:blipFill>
        <p:spPr bwMode="auto">
          <a:xfrm>
            <a:off x="3519092" y="5762640"/>
            <a:ext cx="1049182" cy="1025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9" t="29095" r="64849" b="11954"/>
          <a:stretch/>
        </p:blipFill>
        <p:spPr bwMode="auto">
          <a:xfrm>
            <a:off x="7336310" y="5286841"/>
            <a:ext cx="648929" cy="1549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4" b="27543"/>
          <a:stretch/>
        </p:blipFill>
        <p:spPr bwMode="auto">
          <a:xfrm>
            <a:off x="1152452" y="5888033"/>
            <a:ext cx="1113924" cy="948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E:\DCIM\100OLYMP\PC29266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448" y="5813242"/>
            <a:ext cx="1299758" cy="97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243" y="4646214"/>
            <a:ext cx="1380665" cy="920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388" y="5205713"/>
            <a:ext cx="1044320" cy="158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526" r="50000" b="77307"/>
          <a:stretch/>
        </p:blipFill>
        <p:spPr bwMode="auto">
          <a:xfrm>
            <a:off x="5934206" y="4281425"/>
            <a:ext cx="971062" cy="905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0715" b="17199"/>
          <a:stretch/>
        </p:blipFill>
        <p:spPr bwMode="auto">
          <a:xfrm>
            <a:off x="2042920" y="4646216"/>
            <a:ext cx="1111503" cy="92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738623" y="110636"/>
            <a:ext cx="154570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surovina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1560" y="89516"/>
            <a:ext cx="18002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přírodnina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940695" y="81777"/>
            <a:ext cx="144016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3612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výrobek</a:t>
            </a:r>
            <a:endParaRPr lang="cs-CZ" sz="2400" dirty="0"/>
          </a:p>
        </p:txBody>
      </p:sp>
      <p:pic>
        <p:nvPicPr>
          <p:cNvPr id="17" name="Picture 2" descr="Soubor:Zlato 2.jpg">
            <a:hlinkClick r:id="rId15"/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3" t="6949" r="18458"/>
          <a:stretch/>
        </p:blipFill>
        <p:spPr bwMode="auto">
          <a:xfrm>
            <a:off x="3203848" y="4558546"/>
            <a:ext cx="1171618" cy="114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4" t="45560"/>
          <a:stretch/>
        </p:blipFill>
        <p:spPr bwMode="auto">
          <a:xfrm>
            <a:off x="29524" y="3821115"/>
            <a:ext cx="1009726" cy="1010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35" r="50000" b="11026"/>
          <a:stretch/>
        </p:blipFill>
        <p:spPr bwMode="auto">
          <a:xfrm>
            <a:off x="2411760" y="5707814"/>
            <a:ext cx="742663" cy="1080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47" r="39868" b="67058"/>
          <a:stretch/>
        </p:blipFill>
        <p:spPr bwMode="auto">
          <a:xfrm>
            <a:off x="7071112" y="4326291"/>
            <a:ext cx="1044544" cy="879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207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Opakování tématu Přírodnina – surovina – výrobek, nejdřív se obrázky přiřazují sami, potom si děti vyzkouší přetahováním obrázků k názvům, jestli si to </a:t>
            </a:r>
            <a:r>
              <a:rPr lang="cs-CZ" smtClean="0"/>
              <a:t>pamatují.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129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798" y="-14560"/>
            <a:ext cx="9036496" cy="687880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sz="1050" dirty="0"/>
              <a:t>Obrázky jsou z vlastní </a:t>
            </a:r>
            <a:r>
              <a:rPr lang="cs-CZ" sz="1050" dirty="0" smtClean="0"/>
              <a:t>galerie, </a:t>
            </a:r>
            <a:r>
              <a:rPr lang="cs-CZ" sz="1050" smtClean="0"/>
              <a:t>wikimedie</a:t>
            </a:r>
            <a:r>
              <a:rPr lang="cs-CZ" sz="1050" dirty="0" smtClean="0"/>
              <a:t> </a:t>
            </a:r>
            <a:r>
              <a:rPr lang="cs-CZ" sz="1050" dirty="0"/>
              <a:t>nebo z webové galerie: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stromy - 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"/>
              </a:rPr>
              <a:t>http://office.microsoft.com/cs-cz/images/results.aspx?qu=stromy&amp;ex=1&amp;origin=FX010132103#ai:MP900185129|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3"/>
              </a:rPr>
              <a:t>http://office.microsoft.com/cs-cz/images/results.aspx?qu=strom&amp;ex=1#ai:MP900407520|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židle - 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4"/>
              </a:rPr>
              <a:t>http://office.microsoft.com/cs-cz/images/results.aspx?qu=%C5%BEidle&amp;ex=1#ai:MC900193708|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skříň - 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5"/>
              </a:rPr>
              <a:t>http://office.microsoft.com/cs-cz/images/results.aspx?qu=sk%C5%99%C3%AD%C5%88&amp;ex=1#ai:MC900013344|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kráva - 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6"/>
              </a:rPr>
              <a:t>http://office.microsoft.com/cs-cz/images/results.aspx?qu=kr%C3%A1va&amp;ex=1#ai:MP900400761|mt:2|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obilí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7"/>
              </a:rPr>
              <a:t>http://office.microsoft.com/cs-cz/images/results.aspx?qu=obil%C3%AD&amp;ex=1&amp;origin=FX010132103#ai:MP900427755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7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preclík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8"/>
              </a:rPr>
              <a:t>http://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8"/>
              </a:rPr>
              <a:t>office.microsoft.com/cs-cz/images/results.aspx?qu=rohl%C3%ADk&amp;ex=1#ai:MP900430471|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pečivo - 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8"/>
              </a:rPr>
              <a:t>http://office.microsoft.com/cs-cz/images/results.aspx?qu=rohl%C3%ADk&amp;ex=1#ai:MC900410455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8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skála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9"/>
              </a:rPr>
              <a:t>http://office.microsoft.com/cs-cz/images/results.aspx?qu=sk%C3%A1la&amp;ex=1#ai:MP900202116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9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kameny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0"/>
              </a:rPr>
              <a:t>http://office.microsoft.com/cs-cz/images/results.aspx?qu=kameny&amp;ex=1#ai:MP900439361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0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most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1"/>
              </a:rPr>
              <a:t>http://office.microsoft.com/cs-cz/images/results.aspx?qu=most&amp;ctt=1#ai:MP900438985|mt:2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1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cesta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2"/>
              </a:rPr>
              <a:t>http://office.microsoft.com/cs-cz/images/results.aspx?qu=cesta&amp;ctt=1#ai:MP900422653|mt:2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2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husa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3"/>
              </a:rPr>
              <a:t>http://office.microsoft.com/cs-cz/images/results.aspx?qu=husa&amp;ctt=1#ai:MP900406520|mt:2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3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peří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4"/>
              </a:rPr>
              <a:t>http://office.microsoft.com/cs-cz/images/results.aspx?qu=pe%C5%99%C3%AD&amp;ex=1&amp;ctt=1#ai:MP900401408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4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polštář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5"/>
              </a:rPr>
              <a:t>http://office.microsoft.com/cs-cz/images/results.aspx?qu=pol%C5%A1t%C3%A1%C5%99&amp;ex=1&amp;ctt=1#ai:MP900431692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5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ovce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6"/>
              </a:rPr>
              <a:t>http://office.microsoft.com/cs-cz/images/results.aspx?qu=ovce&amp;ex=1&amp;ctt=1#ai:MP900262667|mt:2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6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svetr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7"/>
              </a:rPr>
              <a:t>http://office.microsoft.com/cs-cz/images/results.aspx?qu=rol%C3%A1k&amp;ctt=1#ai:MP900402312|mt:1,2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7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čepice-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8"/>
              </a:rPr>
              <a:t>http://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8"/>
              </a:rPr>
              <a:t>office.microsoft.com/cs-cz/images/results.aspx?qu=rukavice&amp;ctt=1#ai:MP900422141|mt:1,2|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cukrová třtina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9"/>
              </a:rPr>
              <a:t>http://office.microsoft.com/cs-cz/images/results.aspx?qu=cukrov%C3%A1+t%C5%99tina&amp;ex=1&amp;origin=FX010132103#ai:MP900144449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19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cukrová vata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0"/>
              </a:rPr>
              <a:t>http://office.microsoft.com/cs-cz/images/results.aspx?qu=cukrov%C3%A1+vata&amp;ex=1#ai:MP900407076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0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cukroví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1"/>
              </a:rPr>
              <a:t>http://office.microsoft.com/cs-cz/images/results.aspx?qu=cukrov%C3%AD&amp;ex=1#ai:MP900432738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1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kůže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2"/>
              </a:rPr>
              <a:t>http://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2"/>
              </a:rPr>
              <a:t>cs.wikipedia.org/wiki/Soubor:Wiesmann_Produktion_2_Leather.jpg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boty - </a:t>
            </a:r>
            <a:r>
              <a:rPr kumimoji="0" lang="cs-CZ" sz="10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3"/>
              </a:rPr>
              <a:t>http://office.microsoft.com/cs-cz/images/results.aspx?qu=boty&amp;ex=1#ai:MP900385219</a:t>
            </a:r>
            <a:r>
              <a:rPr kumimoji="0" lang="cs-CZ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hlinkClick r:id="rId23"/>
              </a:rPr>
              <a:t>|</a:t>
            </a:r>
            <a:endParaRPr kumimoji="0" lang="cs-CZ" sz="105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kabelka - </a:t>
            </a:r>
            <a:r>
              <a:rPr lang="cs-CZ" sz="1100" kern="0" dirty="0">
                <a:solidFill>
                  <a:prstClr val="black"/>
                </a:solidFill>
                <a:hlinkClick r:id="rId24"/>
              </a:rPr>
              <a:t>http://office.microsoft.com/cs-cz/images/results.aspx?qu=kabelka&amp;ex=1#ai:MC900113290|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gauč - </a:t>
            </a:r>
            <a:r>
              <a:rPr lang="cs-CZ" sz="1100" kern="0" dirty="0">
                <a:solidFill>
                  <a:prstClr val="black"/>
                </a:solidFill>
                <a:hlinkClick r:id="rId25"/>
              </a:rPr>
              <a:t>http://office.microsoft.com/cs-cz/images/results.aspx?qu=pohovka&amp;ctt=1#ai:MP900430451|mt:2|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osel - </a:t>
            </a:r>
            <a:r>
              <a:rPr lang="cs-CZ" sz="1100" kern="0" dirty="0">
                <a:solidFill>
                  <a:prstClr val="black"/>
                </a:solidFill>
                <a:hlinkClick r:id="rId26"/>
              </a:rPr>
              <a:t>http://office.microsoft.com/cs-cz/images/results.aspx?qu=osel&amp;ctt=1#ai:MP900178609|mt:2|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papír - </a:t>
            </a:r>
            <a:r>
              <a:rPr lang="cs-CZ" sz="1100" kern="0" dirty="0">
                <a:solidFill>
                  <a:prstClr val="black"/>
                </a:solidFill>
                <a:hlinkClick r:id="rId27"/>
              </a:rPr>
              <a:t>http://office.microsoft.com/cs-cz/images/results.aspx?qu=pap%C3%ADr&amp;ctt=1#ai:MP900401451|mt:2|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bavlna - </a:t>
            </a:r>
            <a:r>
              <a:rPr lang="cs-CZ" sz="1100" kern="0" dirty="0">
                <a:solidFill>
                  <a:prstClr val="black"/>
                </a:solidFill>
                <a:hlinkClick r:id="rId28"/>
              </a:rPr>
              <a:t>http://office.microsoft.com/cs-cz/images/results.aspx?qu=bavlna%C2%A8&amp;ctt=1#ai:MP900427713|mt:2|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látka - </a:t>
            </a:r>
            <a:r>
              <a:rPr lang="cs-CZ" sz="1100" kern="0" dirty="0">
                <a:solidFill>
                  <a:prstClr val="black"/>
                </a:solidFill>
                <a:hlinkClick r:id="rId29"/>
              </a:rPr>
              <a:t>http://office.microsoft.com/cs-cz/images/results.aspx?qu=l%C3%A1tka&amp;ctt=1#ai:MP900144271|mt:2|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trika - </a:t>
            </a:r>
            <a:r>
              <a:rPr lang="cs-CZ" sz="1100" kern="0" dirty="0">
                <a:solidFill>
                  <a:prstClr val="black"/>
                </a:solidFill>
                <a:hlinkClick r:id="rId30"/>
              </a:rPr>
              <a:t>http://office.microsoft.com/cs-cz/images/results.aspx?qu=tri%C4%8Dko&amp;ctt=1#ai:MP900438607|mt:2|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ponožky - </a:t>
            </a:r>
            <a:r>
              <a:rPr lang="cs-CZ" sz="1100" kern="0" dirty="0">
                <a:solidFill>
                  <a:prstClr val="black"/>
                </a:solidFill>
                <a:hlinkClick r:id="rId31"/>
              </a:rPr>
              <a:t>http://office.microsoft.com/cs-cz/images/results.aspx?qu=pono%C5%BEky&amp;ctt=1#ai:MP900431827|mt:2|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kraťasy - </a:t>
            </a:r>
            <a:r>
              <a:rPr lang="cs-CZ" sz="1100" kern="0" dirty="0">
                <a:solidFill>
                  <a:prstClr val="black"/>
                </a:solidFill>
                <a:hlinkClick r:id="rId32"/>
              </a:rPr>
              <a:t>http://office.microsoft.com/cs-cz/images/results.aspx?qu=kalhoty&amp;ex=1&amp;ctt=1#ai:MP900399739|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zlato - </a:t>
            </a:r>
            <a:r>
              <a:rPr lang="cs-CZ" sz="1100" kern="0" dirty="0">
                <a:solidFill>
                  <a:prstClr val="black"/>
                </a:solidFill>
                <a:hlinkClick r:id="rId33"/>
              </a:rPr>
              <a:t>http://cs.wikipedia.org/wiki/Soubor:Zlato_2.jpg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  <a:hlinkClick r:id="rId34"/>
              </a:rPr>
              <a:t>http://office.microsoft.com/cs-cz/images/results.aspx?qu=zlato&amp;ctt=1#ai:MP900313919|mt:2|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prstýnek - </a:t>
            </a:r>
            <a:r>
              <a:rPr lang="cs-CZ" sz="1100" kern="0" dirty="0">
                <a:solidFill>
                  <a:prstClr val="black"/>
                </a:solidFill>
                <a:hlinkClick r:id="rId35"/>
              </a:rPr>
              <a:t>http://office.microsoft.com/cs-cz/images/results.aspx?qu=zlato&amp;ex=1&amp;ctt=1#ai:MP900439253|</a:t>
            </a:r>
            <a:endParaRPr lang="cs-CZ" sz="11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1100" kern="0" dirty="0">
                <a:solidFill>
                  <a:prstClr val="black"/>
                </a:solidFill>
              </a:rPr>
              <a:t>řetízky - </a:t>
            </a:r>
            <a:r>
              <a:rPr lang="cs-CZ" sz="1100" kern="0" dirty="0">
                <a:solidFill>
                  <a:prstClr val="black"/>
                </a:solidFill>
                <a:hlinkClick r:id="rId36"/>
              </a:rPr>
              <a:t>http://office.microsoft.com/cs-cz/images/results.aspx?qu=zlatnictv%C3%AD&amp;ctt=1#ai:MP900289749|mt:2|</a:t>
            </a:r>
            <a:endParaRPr lang="cs-CZ" sz="1100" kern="0" dirty="0">
              <a:solidFill>
                <a:prstClr val="black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1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9355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203</TotalTime>
  <Words>378</Words>
  <Application>Microsoft Office PowerPoint</Application>
  <PresentationFormat>Předvádění na obrazovce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Carnival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jakubca</cp:lastModifiedBy>
  <cp:revision>36</cp:revision>
  <dcterms:created xsi:type="dcterms:W3CDTF">2012-01-17T16:21:09Z</dcterms:created>
  <dcterms:modified xsi:type="dcterms:W3CDTF">2012-03-07T15:56:32Z</dcterms:modified>
</cp:coreProperties>
</file>