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2" r:id="rId2"/>
    <p:sldId id="259" r:id="rId3"/>
    <p:sldId id="257" r:id="rId4"/>
    <p:sldId id="258" r:id="rId5"/>
    <p:sldId id="260" r:id="rId6"/>
    <p:sldId id="261" r:id="rId7"/>
    <p:sldId id="262" r:id="rId8"/>
    <p:sldId id="266" r:id="rId9"/>
    <p:sldId id="267" r:id="rId10"/>
    <p:sldId id="269" r:id="rId11"/>
    <p:sldId id="271" r:id="rId12"/>
    <p:sldId id="264" r:id="rId13"/>
    <p:sldId id="265" r:id="rId14"/>
    <p:sldId id="263" r:id="rId15"/>
    <p:sldId id="270" r:id="rId16"/>
    <p:sldId id="273" r:id="rId17"/>
    <p:sldId id="256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B4"/>
    <a:srgbClr val="A0A4FE"/>
    <a:srgbClr val="33ACFF"/>
    <a:srgbClr val="380A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0" autoAdjust="0"/>
    <p:restoredTop sz="95560" autoAdjust="0"/>
  </p:normalViewPr>
  <p:slideViewPr>
    <p:cSldViewPr>
      <p:cViewPr>
        <p:scale>
          <a:sx n="81" d="100"/>
          <a:sy n="81" d="100"/>
        </p:scale>
        <p:origin x="-106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VY_32_INOVACE_17_Přírodnina, surovina, výrobek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Veronika Jakubcová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Prvouka pro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CZ.1.07/1.4.00/21.0026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prosinec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 custScaleY="88992" custLinFactNeighborX="343" custLinFactNeighborY="-107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 custScaleY="77948" custLinFactNeighborX="0" custLinFactNeighborY="9880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 custLinFactNeighborX="409" custLinFactNeighborY="6271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93590F-57A6-441F-B3F0-E39F167AA487}" type="presOf" srcId="{B651F6E3-6281-48DB-9319-2AEAFDAE7572}" destId="{7145B55B-1B24-4B93-A1D4-B8021E4AC78C}" srcOrd="0" destOrd="0" presId="urn:microsoft.com/office/officeart/2005/8/layout/target3"/>
    <dgm:cxn modelId="{EF306A2B-8041-45E2-91A5-17AC9561BC0B}" type="presOf" srcId="{4C35D32F-0EAB-4CD7-82EE-45574DC2A586}" destId="{A02C1AC3-4F1B-47BC-9A88-D00EAE61D85A}" srcOrd="1" destOrd="0" presId="urn:microsoft.com/office/officeart/2005/8/layout/target3"/>
    <dgm:cxn modelId="{BF1017AE-C270-4C36-85E1-9AFBE22F1DE5}" type="presOf" srcId="{D05761FA-3C71-4DD0-9183-7C99EBE53F4B}" destId="{23526C68-77CF-4757-B0E2-EC80EC09B19D}" srcOrd="1" destOrd="0" presId="urn:microsoft.com/office/officeart/2005/8/layout/target3"/>
    <dgm:cxn modelId="{039E1A11-5FAA-4412-8FDD-6F74B0025961}" type="presOf" srcId="{D1B46980-6531-4606-95E6-44980827E919}" destId="{004736B2-18D3-4D6D-AA18-DF3F81E9E312}" srcOrd="0" destOrd="0" presId="urn:microsoft.com/office/officeart/2005/8/layout/target3"/>
    <dgm:cxn modelId="{E971B32F-3D59-4B7E-9A68-D13AF720BA1B}" type="presOf" srcId="{D1B46980-6531-4606-95E6-44980827E919}" destId="{2CDFEC33-8C2A-49C6-B23B-FA3577B1DCE9}" srcOrd="1" destOrd="0" presId="urn:microsoft.com/office/officeart/2005/8/layout/target3"/>
    <dgm:cxn modelId="{3A5B4F97-8729-4F0E-88EC-16E9899E4BCE}" type="presOf" srcId="{D1D4F407-5343-4D3F-B5B9-D407B03CAEB4}" destId="{AED2198E-93D5-4001-81B4-73124B309672}" srcOrd="1" destOrd="0" presId="urn:microsoft.com/office/officeart/2005/8/layout/target3"/>
    <dgm:cxn modelId="{D65D98F2-8528-4D85-B596-BDCA2EF735DF}" type="presOf" srcId="{4C35D32F-0EAB-4CD7-82EE-45574DC2A586}" destId="{2463512F-938D-4E07-9D5C-7B2E99ABD39E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81BDF38-F811-46DE-A2C7-3C8659668FCF}" type="presOf" srcId="{D1D4F407-5343-4D3F-B5B9-D407B03CAEB4}" destId="{D005CE8C-CC26-4C3E-AC11-E15060ECD759}" srcOrd="0" destOrd="0" presId="urn:microsoft.com/office/officeart/2005/8/layout/target3"/>
    <dgm:cxn modelId="{D5C95706-74FC-4DE1-94AD-36948D6998F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47B569D-8B52-4501-AE8F-92711ABBD4DB}" type="presOf" srcId="{B651F6E3-6281-48DB-9319-2AEAFDAE7572}" destId="{70A198DD-41D2-4313-8B5B-1CF1BCF383F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EF0D093-30D9-4AF3-8060-35D2148A2573}" type="presOf" srcId="{D8197B8C-B260-4A16-BDF4-0947B075E274}" destId="{0F7944D4-5DCA-4B9E-A896-D52854246E44}" srcOrd="0" destOrd="0" presId="urn:microsoft.com/office/officeart/2005/8/layout/target3"/>
    <dgm:cxn modelId="{E2DF78CD-FF7B-4432-AF88-03475317D8A9}" type="presOf" srcId="{4865AC3F-78E2-43BA-A56B-7C465B8FCF11}" destId="{FC425D1D-3DF2-408E-A4F8-250CA94A450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80A796EE-A38E-4135-98BA-C0217FC3D8BD}" type="presOf" srcId="{4865AC3F-78E2-43BA-A56B-7C465B8FCF11}" destId="{54F8D70D-FB57-4298-A600-D8F61B2A354A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19482F45-417A-466E-BC8D-839BC8A1D723}" type="presOf" srcId="{D8197B8C-B260-4A16-BDF4-0947B075E274}" destId="{5C0D1B75-263C-4468-B985-565C95B9422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9540E75-8369-4D0C-B2C7-2E3564EE345E}" type="presOf" srcId="{D05761FA-3C71-4DD0-9183-7C99EBE53F4B}" destId="{6204D4B4-078C-4ACF-B823-77A728483A32}" srcOrd="0" destOrd="0" presId="urn:microsoft.com/office/officeart/2005/8/layout/target3"/>
    <dgm:cxn modelId="{1AB27749-EA20-482F-A36F-6F23B5B8287B}" type="presParOf" srcId="{333A1088-737F-45CB-B68E-254E46348037}" destId="{F5ABB229-8D3B-4694-996A-96F23CF14429}" srcOrd="0" destOrd="0" presId="urn:microsoft.com/office/officeart/2005/8/layout/target3"/>
    <dgm:cxn modelId="{13A4CD4D-FA9A-4838-A0D2-CE521C8CA3A0}" type="presParOf" srcId="{333A1088-737F-45CB-B68E-254E46348037}" destId="{F41139FD-01EE-4571-8B17-4FB00FC51163}" srcOrd="1" destOrd="0" presId="urn:microsoft.com/office/officeart/2005/8/layout/target3"/>
    <dgm:cxn modelId="{518F25CC-7BD7-4F4A-9010-78E38A25C9A3}" type="presParOf" srcId="{333A1088-737F-45CB-B68E-254E46348037}" destId="{D005CE8C-CC26-4C3E-AC11-E15060ECD759}" srcOrd="2" destOrd="0" presId="urn:microsoft.com/office/officeart/2005/8/layout/target3"/>
    <dgm:cxn modelId="{2DBEC86D-4696-458E-B95E-D22998CFD441}" type="presParOf" srcId="{333A1088-737F-45CB-B68E-254E46348037}" destId="{E2699407-A48D-4333-A645-7FA48F1FE3B7}" srcOrd="3" destOrd="0" presId="urn:microsoft.com/office/officeart/2005/8/layout/target3"/>
    <dgm:cxn modelId="{13656662-34B5-4AEA-9BDF-C0771EBF0A2E}" type="presParOf" srcId="{333A1088-737F-45CB-B68E-254E46348037}" destId="{D5EA2712-68D0-4098-BDE6-B295C6AB6119}" srcOrd="4" destOrd="0" presId="urn:microsoft.com/office/officeart/2005/8/layout/target3"/>
    <dgm:cxn modelId="{C91AE3A2-61E1-4EBD-BF8A-0D442FBFA189}" type="presParOf" srcId="{333A1088-737F-45CB-B68E-254E46348037}" destId="{54F8D70D-FB57-4298-A600-D8F61B2A354A}" srcOrd="5" destOrd="0" presId="urn:microsoft.com/office/officeart/2005/8/layout/target3"/>
    <dgm:cxn modelId="{92E8A194-C144-4179-BD21-9FBC3EC8EB39}" type="presParOf" srcId="{333A1088-737F-45CB-B68E-254E46348037}" destId="{C616B022-AA0C-4D3B-BDBF-093D86622E86}" srcOrd="6" destOrd="0" presId="urn:microsoft.com/office/officeart/2005/8/layout/target3"/>
    <dgm:cxn modelId="{0ECE7253-C1D7-419A-95A8-FB3289116504}" type="presParOf" srcId="{333A1088-737F-45CB-B68E-254E46348037}" destId="{69684AB7-5B8D-45A5-BC2F-6AF80EB883EF}" srcOrd="7" destOrd="0" presId="urn:microsoft.com/office/officeart/2005/8/layout/target3"/>
    <dgm:cxn modelId="{8375765E-3718-4F57-9DAA-8820E9176DCD}" type="presParOf" srcId="{333A1088-737F-45CB-B68E-254E46348037}" destId="{004736B2-18D3-4D6D-AA18-DF3F81E9E312}" srcOrd="8" destOrd="0" presId="urn:microsoft.com/office/officeart/2005/8/layout/target3"/>
    <dgm:cxn modelId="{9732D719-02D8-4719-B291-265A05565A61}" type="presParOf" srcId="{333A1088-737F-45CB-B68E-254E46348037}" destId="{9CCAD005-8609-4003-9C1F-3AFC293FB9F9}" srcOrd="9" destOrd="0" presId="urn:microsoft.com/office/officeart/2005/8/layout/target3"/>
    <dgm:cxn modelId="{5284BCEF-DC1A-4482-A134-1FF116F4FD1A}" type="presParOf" srcId="{333A1088-737F-45CB-B68E-254E46348037}" destId="{0C4087F0-2DA9-4805-A823-C8C5404FEF67}" srcOrd="10" destOrd="0" presId="urn:microsoft.com/office/officeart/2005/8/layout/target3"/>
    <dgm:cxn modelId="{E5AEC111-930C-4371-8777-66C40873D907}" type="presParOf" srcId="{333A1088-737F-45CB-B68E-254E46348037}" destId="{7145B55B-1B24-4B93-A1D4-B8021E4AC78C}" srcOrd="11" destOrd="0" presId="urn:microsoft.com/office/officeart/2005/8/layout/target3"/>
    <dgm:cxn modelId="{52EA023A-C5DF-476B-99AC-7D7DFF3A6757}" type="presParOf" srcId="{333A1088-737F-45CB-B68E-254E46348037}" destId="{6919BCDB-3A39-4371-A415-42187620F612}" srcOrd="12" destOrd="0" presId="urn:microsoft.com/office/officeart/2005/8/layout/target3"/>
    <dgm:cxn modelId="{BDE7D888-2556-416F-A373-851D882168F5}" type="presParOf" srcId="{333A1088-737F-45CB-B68E-254E46348037}" destId="{19974A4C-782A-40F8-BDC1-A903A52CB5DC}" srcOrd="13" destOrd="0" presId="urn:microsoft.com/office/officeart/2005/8/layout/target3"/>
    <dgm:cxn modelId="{3913C6C7-2761-4F03-8C45-F1351E75E5CA}" type="presParOf" srcId="{333A1088-737F-45CB-B68E-254E46348037}" destId="{0F7944D4-5DCA-4B9E-A896-D52854246E44}" srcOrd="14" destOrd="0" presId="urn:microsoft.com/office/officeart/2005/8/layout/target3"/>
    <dgm:cxn modelId="{3148DD93-AE10-49D1-AB35-8BE4C9DDD44F}" type="presParOf" srcId="{333A1088-737F-45CB-B68E-254E46348037}" destId="{DFC55A8B-2DFD-41AE-A307-96A1D2E66396}" srcOrd="15" destOrd="0" presId="urn:microsoft.com/office/officeart/2005/8/layout/target3"/>
    <dgm:cxn modelId="{B6DE7D10-EFEA-4F69-8F52-C3C06B21B17F}" type="presParOf" srcId="{333A1088-737F-45CB-B68E-254E46348037}" destId="{EB210E99-FECE-49F2-86FD-20F903E541DE}" srcOrd="16" destOrd="0" presId="urn:microsoft.com/office/officeart/2005/8/layout/target3"/>
    <dgm:cxn modelId="{92E5344C-EA2F-42EA-8C4A-F2E522FA4BEA}" type="presParOf" srcId="{333A1088-737F-45CB-B68E-254E46348037}" destId="{2463512F-938D-4E07-9D5C-7B2E99ABD39E}" srcOrd="17" destOrd="0" presId="urn:microsoft.com/office/officeart/2005/8/layout/target3"/>
    <dgm:cxn modelId="{0563EC33-1A05-44A0-AD49-0A0A4B5CBD6A}" type="presParOf" srcId="{333A1088-737F-45CB-B68E-254E46348037}" destId="{59FE3E3B-A92F-4A98-9A20-76394874AFA6}" srcOrd="18" destOrd="0" presId="urn:microsoft.com/office/officeart/2005/8/layout/target3"/>
    <dgm:cxn modelId="{C0BEC6B5-BBD0-43BA-B710-309C229EAE3C}" type="presParOf" srcId="{333A1088-737F-45CB-B68E-254E46348037}" destId="{8EB502EF-CA4F-4140-AFB6-D26D41E73615}" srcOrd="19" destOrd="0" presId="urn:microsoft.com/office/officeart/2005/8/layout/target3"/>
    <dgm:cxn modelId="{53E7FE6E-E874-4A79-A10A-D3DA51B870A9}" type="presParOf" srcId="{333A1088-737F-45CB-B68E-254E46348037}" destId="{6204D4B4-078C-4ACF-B823-77A728483A32}" srcOrd="20" destOrd="0" presId="urn:microsoft.com/office/officeart/2005/8/layout/target3"/>
    <dgm:cxn modelId="{9976B121-1849-4681-9386-119AD4A4627E}" type="presParOf" srcId="{333A1088-737F-45CB-B68E-254E46348037}" destId="{AED2198E-93D5-4001-81B4-73124B309672}" srcOrd="21" destOrd="0" presId="urn:microsoft.com/office/officeart/2005/8/layout/target3"/>
    <dgm:cxn modelId="{1C4E8D3A-8D8D-4CC6-8967-DBDD5CC7F8F5}" type="presParOf" srcId="{333A1088-737F-45CB-B68E-254E46348037}" destId="{FC425D1D-3DF2-408E-A4F8-250CA94A450A}" srcOrd="22" destOrd="0" presId="urn:microsoft.com/office/officeart/2005/8/layout/target3"/>
    <dgm:cxn modelId="{20903E6C-523D-44EC-8491-0E0164A72D94}" type="presParOf" srcId="{333A1088-737F-45CB-B68E-254E46348037}" destId="{2CDFEC33-8C2A-49C6-B23B-FA3577B1DCE9}" srcOrd="23" destOrd="0" presId="urn:microsoft.com/office/officeart/2005/8/layout/target3"/>
    <dgm:cxn modelId="{7DB4375E-1096-4E98-B432-82BF8AD8ACBE}" type="presParOf" srcId="{333A1088-737F-45CB-B68E-254E46348037}" destId="{70A198DD-41D2-4313-8B5B-1CF1BCF383FB}" srcOrd="24" destOrd="0" presId="urn:microsoft.com/office/officeart/2005/8/layout/target3"/>
    <dgm:cxn modelId="{1C92AD89-B725-4A31-B34C-D8A42168CE5F}" type="presParOf" srcId="{333A1088-737F-45CB-B68E-254E46348037}" destId="{5C0D1B75-263C-4468-B985-565C95B9422B}" srcOrd="25" destOrd="0" presId="urn:microsoft.com/office/officeart/2005/8/layout/target3"/>
    <dgm:cxn modelId="{6FC7D883-3BEE-4330-BFDF-FBB5916612CA}" type="presParOf" srcId="{333A1088-737F-45CB-B68E-254E46348037}" destId="{A02C1AC3-4F1B-47BC-9A88-D00EAE61D85A}" srcOrd="26" destOrd="0" presId="urn:microsoft.com/office/officeart/2005/8/layout/target3"/>
    <dgm:cxn modelId="{5E102249-0E13-48F9-A7A9-3CBF8F8156DF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799" cy="1955799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59867" y="0"/>
          <a:ext cx="7390525" cy="1955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959867" y="0"/>
        <a:ext cx="7390525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899" y="195579"/>
          <a:ext cx="7390525" cy="1662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prosinec 2011</a:t>
          </a:r>
          <a:endParaRPr lang="cs-CZ" sz="2000" kern="1200" dirty="0"/>
        </a:p>
      </dsp:txBody>
      <dsp:txXfrm>
        <a:off x="977899" y="195579"/>
        <a:ext cx="7390525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899" y="391159"/>
          <a:ext cx="7390525" cy="13690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Veronika Jakubcová</a:t>
          </a:r>
          <a:endParaRPr lang="cs-CZ" sz="2000" kern="1200" dirty="0"/>
        </a:p>
      </dsp:txBody>
      <dsp:txXfrm>
        <a:off x="977899" y="391159"/>
        <a:ext cx="7390525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899" y="586739"/>
          <a:ext cx="7390525" cy="10756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VY_32_INOVACE_17_Přírodnina, surovina, výrobek</a:t>
          </a:r>
          <a:endParaRPr lang="cs-CZ" sz="2000" kern="1200" dirty="0"/>
        </a:p>
      </dsp:txBody>
      <dsp:txXfrm>
        <a:off x="977899" y="586739"/>
        <a:ext cx="7390525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816954"/>
          <a:ext cx="7390525" cy="6962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Prvouka pro 3. ročník</a:t>
          </a:r>
          <a:endParaRPr lang="cs-CZ" sz="2000" kern="1200" dirty="0"/>
        </a:p>
      </dsp:txBody>
      <dsp:txXfrm>
        <a:off x="977900" y="816954"/>
        <a:ext cx="7390525" cy="174050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899" y="1080120"/>
          <a:ext cx="7390525" cy="381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CZ.1.07/1.4.00/21.0026</a:t>
          </a:r>
          <a:endParaRPr lang="cs-CZ" sz="2000" kern="1200" dirty="0"/>
        </a:p>
      </dsp:txBody>
      <dsp:txXfrm>
        <a:off x="977899" y="1080120"/>
        <a:ext cx="7390525" cy="152450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</a:schemeClr>
            </a:gs>
          </a:gsLst>
          <a:lin ang="5400000" scaled="1"/>
          <a:tileRect/>
        </a:gradFill>
        <a:ln>
          <a:noFill/>
        </a:ln>
        <a:effectLst>
          <a:outerShdw blurRad="39000" dist="25400" dir="5400000" rotWithShape="0">
            <a:srgbClr val="000000">
              <a:alpha val="3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6500000"/>
          </a:lightRig>
        </a:scene3d>
        <a:sp3d prstMaterial="powder">
          <a:bevelT w="1524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296143"/>
          <a:ext cx="7390525" cy="1955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977900" y="1296143"/>
        <a:ext cx="7390525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FED47-0202-44FE-896E-1633529E132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926E3-5489-4E0A-AD62-6363EE6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407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926E3-5489-4E0A-AD62-6363EE6CC8B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326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5C51A-270C-417B-855C-A175D7288B9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490D0E4-F652-4FCB-AC60-55FEECE987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emf"/><Relationship Id="rId4" Type="http://schemas.openxmlformats.org/officeDocument/2006/relationships/image" Target="../media/image5.emf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2.pn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emf"/><Relationship Id="rId10" Type="http://schemas.openxmlformats.org/officeDocument/2006/relationships/image" Target="../media/image18.jpeg"/><Relationship Id="rId4" Type="http://schemas.microsoft.com/office/2007/relationships/hdphoto" Target="../media/hdphoto1.wdp"/><Relationship Id="rId9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emf"/><Relationship Id="rId5" Type="http://schemas.openxmlformats.org/officeDocument/2006/relationships/image" Target="../media/image22.emf"/><Relationship Id="rId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emf"/><Relationship Id="rId4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6.jpe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10" Type="http://schemas.openxmlformats.org/officeDocument/2006/relationships/image" Target="../media/image41.emf"/><Relationship Id="rId4" Type="http://schemas.openxmlformats.org/officeDocument/2006/relationships/image" Target="../media/image37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3.jpeg"/><Relationship Id="rId7" Type="http://schemas.openxmlformats.org/officeDocument/2006/relationships/image" Target="../media/image46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hyperlink" Target="//upload.wikimedia.org/wikipedia/commons/5/5c/Wiesmann_Produktion_2_Leath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emf"/><Relationship Id="rId5" Type="http://schemas.openxmlformats.org/officeDocument/2006/relationships/image" Target="../media/image50.emf"/><Relationship Id="rId10" Type="http://schemas.openxmlformats.org/officeDocument/2006/relationships/image" Target="../media/image55.jpeg"/><Relationship Id="rId4" Type="http://schemas.openxmlformats.org/officeDocument/2006/relationships/image" Target="../media/image49.jpeg"/><Relationship Id="rId9" Type="http://schemas.openxmlformats.org/officeDocument/2006/relationships/image" Target="../media/image5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3" Type="http://schemas.openxmlformats.org/officeDocument/2006/relationships/image" Target="../media/image63.jpeg"/><Relationship Id="rId7" Type="http://schemas.openxmlformats.org/officeDocument/2006/relationships/image" Target="../media/image67.jpeg"/><Relationship Id="rId2" Type="http://schemas.openxmlformats.org/officeDocument/2006/relationships/hyperlink" Target="//upload.wikimedia.org/wikipedia/commons/3/33/Zlato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image" Target="../media/image76.jpeg"/><Relationship Id="rId18" Type="http://schemas.microsoft.com/office/2007/relationships/hdphoto" Target="../media/hdphoto3.wdp"/><Relationship Id="rId3" Type="http://schemas.openxmlformats.org/officeDocument/2006/relationships/image" Target="../media/image70.jpeg"/><Relationship Id="rId7" Type="http://schemas.openxmlformats.org/officeDocument/2006/relationships/image" Target="../media/image9.emf"/><Relationship Id="rId12" Type="http://schemas.openxmlformats.org/officeDocument/2006/relationships/image" Target="../media/image22.emf"/><Relationship Id="rId17" Type="http://schemas.openxmlformats.org/officeDocument/2006/relationships/image" Target="../media/image40.png"/><Relationship Id="rId2" Type="http://schemas.openxmlformats.org/officeDocument/2006/relationships/image" Target="../media/image69.png"/><Relationship Id="rId16" Type="http://schemas.openxmlformats.org/officeDocument/2006/relationships/image" Target="../media/image7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75.jpeg"/><Relationship Id="rId5" Type="http://schemas.openxmlformats.org/officeDocument/2006/relationships/image" Target="../media/image72.jpeg"/><Relationship Id="rId15" Type="http://schemas.microsoft.com/office/2007/relationships/hdphoto" Target="../media/hdphoto5.wdp"/><Relationship Id="rId10" Type="http://schemas.openxmlformats.org/officeDocument/2006/relationships/image" Target="../media/image74.jpeg"/><Relationship Id="rId4" Type="http://schemas.openxmlformats.org/officeDocument/2006/relationships/image" Target="../media/image71.jpeg"/><Relationship Id="rId9" Type="http://schemas.openxmlformats.org/officeDocument/2006/relationships/image" Target="../media/image73.jpeg"/><Relationship Id="rId14" Type="http://schemas.openxmlformats.org/officeDocument/2006/relationships/image" Target="../media/image7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hyperlink" Target="//upload.wikimedia.org/wikipedia/commons/3/33/Zlato_2.jpg" TargetMode="External"/><Relationship Id="rId3" Type="http://schemas.openxmlformats.org/officeDocument/2006/relationships/image" Target="../media/image80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17" Type="http://schemas.openxmlformats.org/officeDocument/2006/relationships/image" Target="../media/image92.png"/><Relationship Id="rId2" Type="http://schemas.openxmlformats.org/officeDocument/2006/relationships/image" Target="../media/image79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5" Type="http://schemas.openxmlformats.org/officeDocument/2006/relationships/image" Target="../media/image81.jpeg"/><Relationship Id="rId15" Type="http://schemas.openxmlformats.org/officeDocument/2006/relationships/image" Target="../media/image90.png"/><Relationship Id="rId10" Type="http://schemas.openxmlformats.org/officeDocument/2006/relationships/image" Target="../media/image86.png"/><Relationship Id="rId4" Type="http://schemas.openxmlformats.org/officeDocument/2006/relationships/image" Target="../media/image34.emf"/><Relationship Id="rId9" Type="http://schemas.openxmlformats.org/officeDocument/2006/relationships/image" Target="../media/image85.png"/><Relationship Id="rId14" Type="http://schemas.openxmlformats.org/officeDocument/2006/relationships/image" Target="../media/image8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r%C3%A1va&amp;ex=1" TargetMode="External"/><Relationship Id="rId13" Type="http://schemas.openxmlformats.org/officeDocument/2006/relationships/hyperlink" Target="http://office.microsoft.com/cs-cz/images/results.aspx?qu=pe%C4%8Divo&amp;ex=1" TargetMode="External"/><Relationship Id="rId18" Type="http://schemas.openxmlformats.org/officeDocument/2006/relationships/hyperlink" Target="http://office.microsoft.com/cs-cz/images/results.aspx?qu=cesta&amp;ctt=1" TargetMode="External"/><Relationship Id="rId26" Type="http://schemas.openxmlformats.org/officeDocument/2006/relationships/hyperlink" Target="http://office.microsoft.com/cs-cz/images/results.aspx?qu=%C5%A1%C3%A1la&amp;ex=1&amp;ctt=1" TargetMode="External"/><Relationship Id="rId3" Type="http://schemas.openxmlformats.org/officeDocument/2006/relationships/hyperlink" Target="http://office.microsoft.com/cs-cz/images/results.aspx?qu=strom&amp;ex=1" TargetMode="External"/><Relationship Id="rId21" Type="http://schemas.openxmlformats.org/officeDocument/2006/relationships/hyperlink" Target="http://office.microsoft.com/cs-cz/images/results.aspx?qu=pol%C5%A1t%C3%A1%C5%99&amp;ex=1&amp;ctt=1" TargetMode="External"/><Relationship Id="rId7" Type="http://schemas.openxmlformats.org/officeDocument/2006/relationships/hyperlink" Target="http://office.microsoft.com/cs-cz/images/results.aspx?qu=sk%C5%99%C3%AD%C5%88&amp;ex=1" TargetMode="External"/><Relationship Id="rId12" Type="http://schemas.openxmlformats.org/officeDocument/2006/relationships/hyperlink" Target="http://office.microsoft.com/cs-cz/images/results.aspx?qu=b%C3%A1bovka&amp;ex=1" TargetMode="External"/><Relationship Id="rId17" Type="http://schemas.openxmlformats.org/officeDocument/2006/relationships/hyperlink" Target="http://office.microsoft.com/cs-cz/images/results.aspx?qu=most&amp;ctt=1" TargetMode="External"/><Relationship Id="rId25" Type="http://schemas.openxmlformats.org/officeDocument/2006/relationships/hyperlink" Target="http://office.microsoft.com/cs-cz/images/results.aspx?qu=rukavice&amp;ctt=1" TargetMode="External"/><Relationship Id="rId2" Type="http://schemas.openxmlformats.org/officeDocument/2006/relationships/hyperlink" Target="http://office.microsoft.com/cs-cz/images/results.aspx?qu=stromy&amp;ex=1&amp;origin=FX010132103" TargetMode="External"/><Relationship Id="rId16" Type="http://schemas.openxmlformats.org/officeDocument/2006/relationships/hyperlink" Target="http://office.microsoft.com/cs-cz/images/results.aspx?qu=kamenn%C3%A1%20ze%C4%8F&amp;ctt=1" TargetMode="External"/><Relationship Id="rId20" Type="http://schemas.openxmlformats.org/officeDocument/2006/relationships/hyperlink" Target="http://office.microsoft.com/cs-cz/images/results.aspx?qu=pe%C5%99%C3%AD&amp;ex=1&amp;ctt=1" TargetMode="External"/><Relationship Id="rId29" Type="http://schemas.openxmlformats.org/officeDocument/2006/relationships/hyperlink" Target="http://office.microsoft.com/cs-cz/images/results.aspx?qu=cukrov%C3%AD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ostel&amp;ex=1" TargetMode="External"/><Relationship Id="rId11" Type="http://schemas.openxmlformats.org/officeDocument/2006/relationships/hyperlink" Target="http://office.microsoft.com/cs-cz/images/results.aspx?qu=rohl%C3%ADk&amp;ex=1" TargetMode="External"/><Relationship Id="rId24" Type="http://schemas.openxmlformats.org/officeDocument/2006/relationships/hyperlink" Target="http://office.microsoft.com/cs-cz/images/results.aspx?qu=rol%C3%A1k&amp;ctt=1" TargetMode="External"/><Relationship Id="rId32" Type="http://schemas.openxmlformats.org/officeDocument/2006/relationships/hyperlink" Target="http://office.microsoft.com/cs-cz/images/results.aspx?qu=boty&amp;ex=1" TargetMode="External"/><Relationship Id="rId5" Type="http://schemas.openxmlformats.org/officeDocument/2006/relationships/hyperlink" Target="http://office.microsoft.com/cs-cz/images/results.aspx?qu=st%C5%AFl&amp;ex=1" TargetMode="External"/><Relationship Id="rId15" Type="http://schemas.openxmlformats.org/officeDocument/2006/relationships/hyperlink" Target="http://office.microsoft.com/cs-cz/images/results.aspx?qu=kameny&amp;ex=1" TargetMode="External"/><Relationship Id="rId23" Type="http://schemas.openxmlformats.org/officeDocument/2006/relationships/hyperlink" Target="http://office.microsoft.com/cs-cz/images/results.aspx?qu=ovce&amp;ex=1&amp;ctt=1" TargetMode="External"/><Relationship Id="rId28" Type="http://schemas.openxmlformats.org/officeDocument/2006/relationships/hyperlink" Target="http://office.microsoft.com/cs-cz/images/results.aspx?qu=cukrov%C3%A1+vata&amp;ex=1" TargetMode="External"/><Relationship Id="rId10" Type="http://schemas.openxmlformats.org/officeDocument/2006/relationships/hyperlink" Target="http://office.microsoft.com/cs-cz/images/results.aspx?qu=obil%C3%AD&amp;ex=1&amp;origin=FX010132103" TargetMode="External"/><Relationship Id="rId19" Type="http://schemas.openxmlformats.org/officeDocument/2006/relationships/hyperlink" Target="http://office.microsoft.com/cs-cz/images/results.aspx?qu=husa&amp;ctt=1" TargetMode="External"/><Relationship Id="rId31" Type="http://schemas.openxmlformats.org/officeDocument/2006/relationships/hyperlink" Target="http://cs.wikipedia.org/wiki/Soubor:Wiesmann_Produktion_2_Leather.jpg" TargetMode="External"/><Relationship Id="rId4" Type="http://schemas.openxmlformats.org/officeDocument/2006/relationships/hyperlink" Target="http://office.microsoft.com/cs-cz/images/results.aspx?qu=%C5%BEidle&amp;ex=1" TargetMode="External"/><Relationship Id="rId9" Type="http://schemas.openxmlformats.org/officeDocument/2006/relationships/hyperlink" Target="http://office.microsoft.com/cs-cz/images/results.aspx?qu=jogurt&amp;ex=1&amp;ctt=1" TargetMode="External"/><Relationship Id="rId14" Type="http://schemas.openxmlformats.org/officeDocument/2006/relationships/hyperlink" Target="http://office.microsoft.com/cs-cz/images/results.aspx?qu=sk%C3%A1la&amp;ex=1" TargetMode="External"/><Relationship Id="rId22" Type="http://schemas.openxmlformats.org/officeDocument/2006/relationships/hyperlink" Target="http://office.microsoft.com/cs-cz/images/results.aspx?qu=bund%C3%A4&amp;ex=1&amp;ctt=1" TargetMode="External"/><Relationship Id="rId27" Type="http://schemas.openxmlformats.org/officeDocument/2006/relationships/hyperlink" Target="http://office.microsoft.com/cs-cz/images/results.aspx?qu=cukrov%C3%A1+t%C5%99tina&amp;ex=1&amp;origin=FX010132103" TargetMode="External"/><Relationship Id="rId30" Type="http://schemas.openxmlformats.org/officeDocument/2006/relationships/hyperlink" Target="http://office.microsoft.com/cs-cz/images/results.aspx?qu=v%C3%A1no%C4%8Dka&amp;ex=1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bavlna%C2%A8&amp;ctt=1" TargetMode="External"/><Relationship Id="rId13" Type="http://schemas.openxmlformats.org/officeDocument/2006/relationships/hyperlink" Target="http://office.microsoft.com/cs-cz/images/results.aspx?qu=ko%C5%A1ile&amp;ex=1&amp;ctt=1" TargetMode="External"/><Relationship Id="rId18" Type="http://schemas.openxmlformats.org/officeDocument/2006/relationships/hyperlink" Target="http://office.microsoft.com/cs-cz/images/results.aspx?qu=zlato&amp;ex=1&amp;ctt=1" TargetMode="External"/><Relationship Id="rId3" Type="http://schemas.openxmlformats.org/officeDocument/2006/relationships/hyperlink" Target="http://office.microsoft.com/cs-cz/images/results.aspx?qu=pen%C4%9B%C5%BEenka&amp;ex=1" TargetMode="External"/><Relationship Id="rId7" Type="http://schemas.openxmlformats.org/officeDocument/2006/relationships/hyperlink" Target="http://office.microsoft.com/cs-cz/images/results.aspx?qu=pap%C3%ADr&amp;ctt=1" TargetMode="External"/><Relationship Id="rId12" Type="http://schemas.openxmlformats.org/officeDocument/2006/relationships/hyperlink" Target="http://office.microsoft.com/cs-cz/images/results.aspx?qu=kalhoty&amp;ex=1&amp;ctt=1" TargetMode="External"/><Relationship Id="rId17" Type="http://schemas.openxmlformats.org/officeDocument/2006/relationships/hyperlink" Target="http://office.microsoft.com/cs-cz/images/results.aspx?qu=%C5%99et%C3%ADzek&amp;ctt=1" TargetMode="External"/><Relationship Id="rId2" Type="http://schemas.openxmlformats.org/officeDocument/2006/relationships/hyperlink" Target="http://office.microsoft.com/cs-cz/images/results.aspx?qu=kabelka&amp;ex=1" TargetMode="External"/><Relationship Id="rId16" Type="http://schemas.openxmlformats.org/officeDocument/2006/relationships/hyperlink" Target="http://office.microsoft.com/cs-cz/images/results.aspx?qu=zlato&amp;ctt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osel&amp;ctt=1" TargetMode="External"/><Relationship Id="rId11" Type="http://schemas.openxmlformats.org/officeDocument/2006/relationships/hyperlink" Target="http://office.microsoft.com/cs-cz/images/results.aspx?qu=pono%C5%BEky&amp;ctt=1" TargetMode="External"/><Relationship Id="rId5" Type="http://schemas.openxmlformats.org/officeDocument/2006/relationships/hyperlink" Target="http://office.microsoft.com/cs-cz/images/results.aspx?qu=pohovka&amp;ctt=1" TargetMode="External"/><Relationship Id="rId15" Type="http://schemas.openxmlformats.org/officeDocument/2006/relationships/hyperlink" Target="http://cs.wikipedia.org/wiki/Soubor:Zlato_2.jpg" TargetMode="External"/><Relationship Id="rId10" Type="http://schemas.openxmlformats.org/officeDocument/2006/relationships/hyperlink" Target="http://office.microsoft.com/cs-cz/images/results.aspx?qu=tri%C4%8Dko&amp;ctt=1" TargetMode="External"/><Relationship Id="rId19" Type="http://schemas.openxmlformats.org/officeDocument/2006/relationships/hyperlink" Target="http://office.microsoft.com/cs-cz/images/results.aspx?qu=zlatnictv%C3%AD&amp;ctt=1" TargetMode="External"/><Relationship Id="rId4" Type="http://schemas.openxmlformats.org/officeDocument/2006/relationships/hyperlink" Target="http://office.microsoft.com/cs-cz/images/results.aspx?qu=rukavice&amp;ctt=1" TargetMode="External"/><Relationship Id="rId9" Type="http://schemas.openxmlformats.org/officeDocument/2006/relationships/hyperlink" Target="http://office.microsoft.com/cs-cz/images/results.aspx?qu=l%C3%A1tka&amp;ctt=1" TargetMode="External"/><Relationship Id="rId14" Type="http://schemas.openxmlformats.org/officeDocument/2006/relationships/hyperlink" Target="http://office.microsoft.com/cs-cz/images/results.aspx?qu=sedlo&amp;ex=1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46642670"/>
              </p:ext>
            </p:extLst>
          </p:nvPr>
        </p:nvGraphicFramePr>
        <p:xfrm>
          <a:off x="467544" y="1412776"/>
          <a:ext cx="8368426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88" y="393305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02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0" r="10009"/>
          <a:stretch/>
        </p:blipFill>
        <p:spPr bwMode="auto">
          <a:xfrm>
            <a:off x="5331335" y="49974"/>
            <a:ext cx="1527633" cy="2729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68645"/>
            <a:ext cx="1950443" cy="163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075" y="3423137"/>
            <a:ext cx="1678262" cy="1518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021" y="2872581"/>
            <a:ext cx="1256247" cy="1938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966"/>
          <a:stretch/>
        </p:blipFill>
        <p:spPr bwMode="auto">
          <a:xfrm>
            <a:off x="90649" y="158143"/>
            <a:ext cx="2521922" cy="2653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020" y="5132497"/>
            <a:ext cx="2302895" cy="1754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7" y="3099972"/>
            <a:ext cx="1800200" cy="2254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2778637" y="1700808"/>
            <a:ext cx="2261887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692461" y="772750"/>
            <a:ext cx="2552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strom, dřevo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3795" y="689183"/>
            <a:ext cx="1347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klády</a:t>
            </a:r>
            <a:endParaRPr lang="cs-CZ" sz="3200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4129337" y="2811424"/>
            <a:ext cx="3131362" cy="1244851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949812" y="2856128"/>
            <a:ext cx="1310887" cy="208504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260699" y="2811424"/>
            <a:ext cx="448895" cy="2157221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7223795" y="2811424"/>
            <a:ext cx="662786" cy="61171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967814" y="2811424"/>
            <a:ext cx="5196474" cy="61171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999915" y="2779444"/>
            <a:ext cx="3260784" cy="266578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967923" y="49974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73880" y="158145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40897" y="2113692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7720520" y="1414709"/>
            <a:ext cx="0" cy="50212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83"/>
          <a:stretch/>
        </p:blipFill>
        <p:spPr bwMode="auto">
          <a:xfrm>
            <a:off x="4570428" y="5132497"/>
            <a:ext cx="2397495" cy="1683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38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24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85" t="38559" r="9757" b="9967"/>
          <a:stretch/>
        </p:blipFill>
        <p:spPr bwMode="auto">
          <a:xfrm>
            <a:off x="153823" y="116183"/>
            <a:ext cx="2603137" cy="244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1Sl1\Desktop\Verča\Bez názvmléko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549" b="71373" l="22046" r="623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784" t="23239" r="39069" b="30117"/>
          <a:stretch/>
        </p:blipFill>
        <p:spPr bwMode="auto">
          <a:xfrm>
            <a:off x="5111205" y="395608"/>
            <a:ext cx="2174831" cy="19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23"/>
          <a:stretch/>
        </p:blipFill>
        <p:spPr bwMode="auto">
          <a:xfrm>
            <a:off x="7595972" y="3882382"/>
            <a:ext cx="1449968" cy="1849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1Sl1\Desktop\Verča\DUM pro 3 ročník\fotky 2\PC29266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57" t="8077" r="21082" b="21128"/>
          <a:stretch/>
        </p:blipFill>
        <p:spPr bwMode="auto">
          <a:xfrm>
            <a:off x="153823" y="4761065"/>
            <a:ext cx="1742434" cy="158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DUM pro 3 ročník\fotky 2\PC292663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4" t="5570" r="19400" b="15315"/>
          <a:stretch/>
        </p:blipFill>
        <p:spPr bwMode="auto">
          <a:xfrm>
            <a:off x="2178463" y="4989576"/>
            <a:ext cx="1761415" cy="146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DUM pro 3 ročník\fotky 2\PC292666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5" t="10842" r="27360" b="28529"/>
          <a:stretch/>
        </p:blipFill>
        <p:spPr bwMode="auto">
          <a:xfrm>
            <a:off x="153823" y="2807776"/>
            <a:ext cx="1715250" cy="153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DUM pro 3 ročník\fotky 2\PC29267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3" t="11457" r="23750" b="12796"/>
          <a:stretch/>
        </p:blipFill>
        <p:spPr bwMode="auto">
          <a:xfrm>
            <a:off x="5871599" y="4807297"/>
            <a:ext cx="1786434" cy="175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61725" y="70686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kráva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00876" y="72821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mléko</a:t>
            </a:r>
            <a:endParaRPr lang="cs-CZ" sz="32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858106" y="1556792"/>
            <a:ext cx="2217950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910449" y="3015823"/>
            <a:ext cx="6321682" cy="773217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970180" y="3015823"/>
            <a:ext cx="6202220" cy="181973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286631" y="3015823"/>
            <a:ext cx="4885769" cy="186376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962067" y="3015823"/>
            <a:ext cx="1358889" cy="174524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8325860" y="3015823"/>
            <a:ext cx="0" cy="773217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141028" y="3015823"/>
            <a:ext cx="3179928" cy="164224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Users\1Sl1\Desktop\Verča\DUM pro 3 ročník\fotky 2\PC292662 (2)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7" t="10925" r="28539"/>
          <a:stretch/>
        </p:blipFill>
        <p:spPr bwMode="auto">
          <a:xfrm>
            <a:off x="4243492" y="4726314"/>
            <a:ext cx="1347491" cy="182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858106" y="78755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73441" y="67597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33554" y="2349854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7968662" y="1596440"/>
            <a:ext cx="0" cy="75341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82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9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" y="134025"/>
            <a:ext cx="1885415" cy="2826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1Sl1\Desktop\Verča\DUM pro 3 ročník\fotky 2\PC29267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" r="5905" b="14204"/>
          <a:stretch/>
        </p:blipFill>
        <p:spPr bwMode="auto">
          <a:xfrm>
            <a:off x="4618814" y="0"/>
            <a:ext cx="2400714" cy="166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592" y="4492318"/>
            <a:ext cx="2044972" cy="2044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991"/>
          <a:stretch/>
        </p:blipFill>
        <p:spPr bwMode="auto">
          <a:xfrm>
            <a:off x="6948346" y="4150404"/>
            <a:ext cx="2162975" cy="235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77" y="2998532"/>
            <a:ext cx="1947684" cy="1553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4" y="4621943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06" r="18193" b="16603"/>
          <a:stretch/>
        </p:blipFill>
        <p:spPr bwMode="auto">
          <a:xfrm>
            <a:off x="2438805" y="4562872"/>
            <a:ext cx="1752078" cy="1903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2070827" y="1500613"/>
            <a:ext cx="2333285" cy="35218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148065" y="2608621"/>
            <a:ext cx="2964297" cy="181212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635897" y="2608621"/>
            <a:ext cx="4366549" cy="181212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8131066" y="2587529"/>
            <a:ext cx="30179" cy="1488448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195736" y="2608621"/>
            <a:ext cx="5916625" cy="532347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611151" y="722257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obilí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01516" y="678995"/>
            <a:ext cx="1421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mouka</a:t>
            </a:r>
            <a:endParaRPr lang="cs-CZ" sz="3200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2079144" y="2608621"/>
            <a:ext cx="5950689" cy="194375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079144" y="134025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13403" y="87242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69761" y="2043349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7974608" y="1196840"/>
            <a:ext cx="0" cy="770458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22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7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04" y="115572"/>
            <a:ext cx="2116980" cy="3223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553"/>
          <a:stretch/>
        </p:blipFill>
        <p:spPr bwMode="auto">
          <a:xfrm>
            <a:off x="4606792" y="42458"/>
            <a:ext cx="2361131" cy="2234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090" y="3710630"/>
            <a:ext cx="1837786" cy="282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99"/>
          <a:stretch/>
        </p:blipFill>
        <p:spPr bwMode="auto">
          <a:xfrm>
            <a:off x="2853145" y="5229200"/>
            <a:ext cx="3200400" cy="118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04" y="4468142"/>
            <a:ext cx="2088232" cy="2117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53145" y="75559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skála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17152" y="75559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kameny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529240" y="1772816"/>
            <a:ext cx="1871946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581400" y="2708920"/>
            <a:ext cx="5405975" cy="222044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619312" y="2708920"/>
            <a:ext cx="3368063" cy="237626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7973583" y="2708920"/>
            <a:ext cx="13792" cy="98980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281672" y="144034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02446" y="144034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40897" y="2113692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7711157" y="1334253"/>
            <a:ext cx="0" cy="779439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04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826"/>
          <a:stretch/>
        </p:blipFill>
        <p:spPr bwMode="auto">
          <a:xfrm>
            <a:off x="179512" y="148361"/>
            <a:ext cx="272559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9" t="29095" r="64849" b="11954"/>
          <a:stretch/>
        </p:blipFill>
        <p:spPr bwMode="auto">
          <a:xfrm>
            <a:off x="5788859" y="114912"/>
            <a:ext cx="1297858" cy="3099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4" b="27543"/>
          <a:stretch/>
        </p:blipFill>
        <p:spPr bwMode="auto">
          <a:xfrm>
            <a:off x="3377229" y="4445544"/>
            <a:ext cx="2570743" cy="21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41157"/>
            <a:ext cx="2927630" cy="2325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72093" y="755993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husa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77328" y="769565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peří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55850" y="1583173"/>
            <a:ext cx="2833009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984456" y="3031435"/>
            <a:ext cx="3171090" cy="126869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077524" y="3031435"/>
            <a:ext cx="5078022" cy="901621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7586745" y="3031435"/>
            <a:ext cx="568802" cy="126869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E:\DCIM\100OLYMP\PC29266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696" y="4377480"/>
            <a:ext cx="2644097" cy="198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059832" y="148361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74277" y="148361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22861" y="2375302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7934913" y="1354340"/>
            <a:ext cx="0" cy="92253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347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 animBg="1"/>
      <p:bldP spid="14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4861"/>
            <a:ext cx="302433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678" y="213562"/>
            <a:ext cx="2228526" cy="3371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0715" b="17199"/>
          <a:stretch/>
        </p:blipFill>
        <p:spPr bwMode="auto">
          <a:xfrm>
            <a:off x="6920994" y="4368107"/>
            <a:ext cx="2223006" cy="1852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1968" r="10382" b="42826"/>
          <a:stretch/>
        </p:blipFill>
        <p:spPr bwMode="auto">
          <a:xfrm>
            <a:off x="154916" y="3489654"/>
            <a:ext cx="1841831" cy="1756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526" r="50000" b="77307"/>
          <a:stretch/>
        </p:blipFill>
        <p:spPr bwMode="auto">
          <a:xfrm>
            <a:off x="2160778" y="4368107"/>
            <a:ext cx="2230156" cy="2080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76" y="4869160"/>
            <a:ext cx="2185057" cy="145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65016" y="755599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ovce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0782" y="2599132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vlna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344343" y="1531527"/>
            <a:ext cx="3314551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83768" y="3356992"/>
            <a:ext cx="4324036" cy="1193668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011555" y="3312033"/>
            <a:ext cx="472213" cy="71290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83768" y="3356992"/>
            <a:ext cx="354364" cy="93906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489173" y="3312033"/>
            <a:ext cx="3407503" cy="165618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425277" y="129944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60976" y="1899475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50680" y="2660687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3851919" y="2929512"/>
            <a:ext cx="1356123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043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992"/>
          <a:stretch/>
        </p:blipFill>
        <p:spPr bwMode="auto">
          <a:xfrm>
            <a:off x="-992" y="68113"/>
            <a:ext cx="2150503" cy="2076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1Sl1\Desktop\Verča\DUM pro 3 ročník\fotky 2\PC29266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17" t="8983" r="5995" b="13370"/>
          <a:stretch/>
        </p:blipFill>
        <p:spPr bwMode="auto">
          <a:xfrm>
            <a:off x="5199306" y="43261"/>
            <a:ext cx="1844837" cy="233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71034" y="652210"/>
            <a:ext cx="2671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cukrová třtina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93733" y="779998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cukr</a:t>
            </a:r>
            <a:endParaRPr lang="cs-CZ" sz="32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57" t="19417" r="26567"/>
          <a:stretch/>
        </p:blipFill>
        <p:spPr bwMode="auto">
          <a:xfrm>
            <a:off x="153247" y="2660656"/>
            <a:ext cx="1842024" cy="2954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851931"/>
            <a:ext cx="2159180" cy="161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00" b="13260"/>
          <a:stretch/>
        </p:blipFill>
        <p:spPr bwMode="auto">
          <a:xfrm>
            <a:off x="6818036" y="4769731"/>
            <a:ext cx="2088232" cy="1691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2272487" y="1790527"/>
            <a:ext cx="2668491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104" name="Picture 8" descr="C:\Users\1Sl1\Desktop\Verča\DUM pro 3 ročník\fotky 2\PC292667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85" t="9481" r="5580" b="12908"/>
          <a:stretch/>
        </p:blipFill>
        <p:spPr bwMode="auto">
          <a:xfrm>
            <a:off x="2149511" y="4760685"/>
            <a:ext cx="1956698" cy="170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>
            <a:off x="3419872" y="2732359"/>
            <a:ext cx="4553710" cy="1939409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7862152" y="2660656"/>
            <a:ext cx="0" cy="203737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174032" y="2732359"/>
            <a:ext cx="5688120" cy="55262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724129" y="2732359"/>
            <a:ext cx="2249453" cy="2088051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71034" y="57372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4774" y="128990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36474" y="2144651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7879387" y="1364773"/>
            <a:ext cx="509037" cy="748919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0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iesmann Produktion 2 Leath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705" y="790903"/>
            <a:ext cx="2289136" cy="199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17" b="13483"/>
          <a:stretch/>
        </p:blipFill>
        <p:spPr bwMode="auto">
          <a:xfrm>
            <a:off x="197009" y="4797152"/>
            <a:ext cx="2315387" cy="145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909" y="4689140"/>
            <a:ext cx="1986882" cy="1671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112134"/>
            <a:ext cx="2259421" cy="1248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53" t="13627" r="16428" b="15171"/>
          <a:stretch/>
        </p:blipFill>
        <p:spPr bwMode="auto">
          <a:xfrm>
            <a:off x="7420034" y="4555634"/>
            <a:ext cx="1153696" cy="1900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84"/>
          <a:stretch/>
        </p:blipFill>
        <p:spPr bwMode="auto">
          <a:xfrm>
            <a:off x="160022" y="3195200"/>
            <a:ext cx="2389363" cy="1331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0022" y="100511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90923" y="100511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78681" y="3376652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411760" y="1737014"/>
            <a:ext cx="3024336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438088" y="825719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osel</a:t>
            </a:r>
            <a:endParaRPr lang="cs-CZ" sz="32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24" t="33576" r="10813" b="14261"/>
          <a:stretch/>
        </p:blipFill>
        <p:spPr bwMode="auto">
          <a:xfrm>
            <a:off x="160022" y="817687"/>
            <a:ext cx="2112465" cy="19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45613" y="835682"/>
            <a:ext cx="1056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kůže</a:t>
            </a:r>
            <a:endParaRPr lang="cs-CZ" sz="3200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4640791" y="4101233"/>
            <a:ext cx="2070576" cy="83993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711367" y="4106764"/>
            <a:ext cx="0" cy="100537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744273" y="4101233"/>
            <a:ext cx="675760" cy="42522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771800" y="3736196"/>
            <a:ext cx="3998541" cy="32735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889882" y="2855858"/>
            <a:ext cx="1" cy="47124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555189" y="4063549"/>
            <a:ext cx="4156178" cy="73360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882" y="2769021"/>
            <a:ext cx="1156817" cy="1744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5" name="Přímá spojnice se šipkou 34"/>
          <p:cNvCxnSpPr/>
          <p:nvPr/>
        </p:nvCxnSpPr>
        <p:spPr>
          <a:xfrm>
            <a:off x="6724105" y="4035849"/>
            <a:ext cx="1321508" cy="2770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597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7" t="18247" r="6182"/>
          <a:stretch/>
        </p:blipFill>
        <p:spPr bwMode="auto">
          <a:xfrm>
            <a:off x="164537" y="810014"/>
            <a:ext cx="2711898" cy="262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170" y="697177"/>
            <a:ext cx="3039310" cy="2015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93" t="26596" r="3889" b="31285"/>
          <a:stretch/>
        </p:blipFill>
        <p:spPr bwMode="auto">
          <a:xfrm>
            <a:off x="746517" y="5229200"/>
            <a:ext cx="2044040" cy="151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57" t="46110" b="20329"/>
          <a:stretch/>
        </p:blipFill>
        <p:spPr bwMode="auto">
          <a:xfrm>
            <a:off x="3203847" y="5229200"/>
            <a:ext cx="1858097" cy="1348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69" t="47119" r="39747" b="7193"/>
          <a:stretch/>
        </p:blipFill>
        <p:spPr bwMode="auto">
          <a:xfrm>
            <a:off x="8100392" y="3771342"/>
            <a:ext cx="951529" cy="260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03"/>
          <a:stretch/>
        </p:blipFill>
        <p:spPr bwMode="auto">
          <a:xfrm>
            <a:off x="280234" y="3591240"/>
            <a:ext cx="1761396" cy="1484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403496" y="100511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0022" y="100511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8681" y="3376652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002996" y="1916832"/>
            <a:ext cx="2775685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195736" y="3999948"/>
            <a:ext cx="4386699" cy="14913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512015" y="3999948"/>
            <a:ext cx="1588377" cy="149132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884808" y="2712831"/>
            <a:ext cx="0" cy="663821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631421" y="3999948"/>
            <a:ext cx="3951014" cy="107609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843808" y="12484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bavlna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78865" y="6070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látka</a:t>
            </a:r>
            <a:endParaRPr lang="cs-CZ" sz="3200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977" y="4873252"/>
            <a:ext cx="2328600" cy="174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 flipH="1">
            <a:off x="4389085" y="3999948"/>
            <a:ext cx="2228673" cy="1076093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512015" y="3999948"/>
            <a:ext cx="70420" cy="797204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5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Zlato 2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3" t="6949" r="18458"/>
          <a:stretch/>
        </p:blipFill>
        <p:spPr bwMode="auto">
          <a:xfrm>
            <a:off x="160022" y="836713"/>
            <a:ext cx="294833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94" t="45560"/>
          <a:stretch/>
        </p:blipFill>
        <p:spPr bwMode="auto">
          <a:xfrm>
            <a:off x="5351143" y="836713"/>
            <a:ext cx="1989976" cy="1991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2" t="10901" r="6295" b="4197"/>
          <a:stretch/>
        </p:blipFill>
        <p:spPr bwMode="auto">
          <a:xfrm>
            <a:off x="222532" y="3918621"/>
            <a:ext cx="2713087" cy="2059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35" b="11026"/>
          <a:stretch/>
        </p:blipFill>
        <p:spPr bwMode="auto">
          <a:xfrm>
            <a:off x="3203848" y="4813984"/>
            <a:ext cx="2383160" cy="1733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47" r="13784" b="67058"/>
          <a:stretch/>
        </p:blipFill>
        <p:spPr bwMode="auto">
          <a:xfrm>
            <a:off x="5741101" y="5413521"/>
            <a:ext cx="2563011" cy="1078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4811" y="113159"/>
            <a:ext cx="24713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PŘÍRODNINA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35942" y="113159"/>
            <a:ext cx="1997918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SUROVINA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0472" y="3455423"/>
            <a:ext cx="1865371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VÝROBEK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203848" y="1832318"/>
            <a:ext cx="2039710" cy="0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03848" y="85122"/>
            <a:ext cx="1440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hrouda zlata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85778" y="113159"/>
            <a:ext cx="19387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zpracova</a:t>
            </a:r>
            <a:r>
              <a:rPr lang="cs-CZ" sz="3200" dirty="0" smtClean="0"/>
              <a:t>-</a:t>
            </a:r>
          </a:p>
          <a:p>
            <a:r>
              <a:rPr lang="cs-CZ" sz="3200" dirty="0" err="1" smtClean="0"/>
              <a:t>né</a:t>
            </a:r>
            <a:r>
              <a:rPr lang="cs-CZ" sz="3200" dirty="0" smtClean="0"/>
              <a:t> cihly</a:t>
            </a:r>
            <a:endParaRPr lang="cs-CZ" sz="3200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2956210" y="4027473"/>
            <a:ext cx="2913297" cy="19361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853157" y="4038846"/>
            <a:ext cx="663059" cy="1278878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853157" y="4027473"/>
            <a:ext cx="1671171" cy="193615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947511" y="2854187"/>
            <a:ext cx="0" cy="601236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 t="26358" r="27362"/>
          <a:stretch/>
        </p:blipFill>
        <p:spPr bwMode="auto">
          <a:xfrm>
            <a:off x="7612488" y="2738253"/>
            <a:ext cx="1376084" cy="2601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1" name="Přímá spojnice se šipkou 30"/>
          <p:cNvCxnSpPr/>
          <p:nvPr/>
        </p:nvCxnSpPr>
        <p:spPr>
          <a:xfrm flipH="1">
            <a:off x="4920472" y="4038846"/>
            <a:ext cx="932685" cy="639439"/>
          </a:xfrm>
          <a:prstGeom prst="straightConnector1">
            <a:avLst/>
          </a:prstGeom>
          <a:ln w="57150">
            <a:solidFill>
              <a:srgbClr val="380AAA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14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988840"/>
            <a:ext cx="6336704" cy="317009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Ukonči prezentaci (stiskni pravé tlačítko myši a klikni na KONEC PREZENTACE), přejdi na </a:t>
            </a:r>
            <a:r>
              <a:rPr kumimoji="0" lang="cs-CZ" sz="40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snímek 13 </a:t>
            </a:r>
            <a:r>
              <a:rPr kumimoji="0" lang="cs-CZ" sz="4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 pokračuj podle pokynů.</a:t>
            </a:r>
            <a:endParaRPr kumimoji="0" lang="cs-CZ" sz="4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62654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988840"/>
            <a:ext cx="6336704" cy="193899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Zařaď správně výrobky pod přírodniny, ze kterých jsou vyrobeny.</a:t>
            </a:r>
            <a:endParaRPr kumimoji="0" lang="cs-CZ" sz="4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8986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49" r="16458"/>
          <a:stretch/>
        </p:blipFill>
        <p:spPr bwMode="auto">
          <a:xfrm>
            <a:off x="7144717" y="151710"/>
            <a:ext cx="1714276" cy="1700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14"/>
          <a:stretch/>
        </p:blipFill>
        <p:spPr bwMode="auto">
          <a:xfrm>
            <a:off x="5147131" y="222789"/>
            <a:ext cx="1718583" cy="164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79" t="37708" r="7439"/>
          <a:stretch/>
        </p:blipFill>
        <p:spPr bwMode="auto">
          <a:xfrm>
            <a:off x="3271657" y="115571"/>
            <a:ext cx="1691734" cy="1783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570"/>
            <a:ext cx="1417485" cy="2125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995" y="146548"/>
            <a:ext cx="1375235" cy="2094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493" y="4378546"/>
            <a:ext cx="1132207" cy="1417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044" y="5620151"/>
            <a:ext cx="747527" cy="1153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 descr="C:\Users\1Sl1\Desktop\Verča\DUM pro 3 ročník\fotky 2\PC29266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5" t="10842" r="27360" b="28529"/>
          <a:stretch/>
        </p:blipFill>
        <p:spPr bwMode="auto">
          <a:xfrm>
            <a:off x="8088709" y="5788031"/>
            <a:ext cx="1055291" cy="94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1Sl1\Desktop\Verča\DUM pro 3 ročník\fotky 2\PC292662 (2)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7" t="10925" r="28539"/>
          <a:stretch/>
        </p:blipFill>
        <p:spPr bwMode="auto">
          <a:xfrm>
            <a:off x="1559545" y="5744818"/>
            <a:ext cx="761412" cy="103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06" r="18193" b="16603"/>
          <a:stretch/>
        </p:blipFill>
        <p:spPr bwMode="auto">
          <a:xfrm>
            <a:off x="7125816" y="5821409"/>
            <a:ext cx="876039" cy="951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991"/>
          <a:stretch/>
        </p:blipFill>
        <p:spPr bwMode="auto">
          <a:xfrm>
            <a:off x="3263207" y="5634990"/>
            <a:ext cx="1050270" cy="1143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519" y="5586202"/>
            <a:ext cx="1171345" cy="1187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4299"/>
          <a:stretch/>
        </p:blipFill>
        <p:spPr bwMode="auto">
          <a:xfrm>
            <a:off x="56640" y="5879793"/>
            <a:ext cx="1402573" cy="855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0715" b="17199"/>
          <a:stretch/>
        </p:blipFill>
        <p:spPr bwMode="auto">
          <a:xfrm>
            <a:off x="4409833" y="5634990"/>
            <a:ext cx="1166371" cy="971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9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526" r="50000" b="77307"/>
          <a:stretch/>
        </p:blipFill>
        <p:spPr bwMode="auto">
          <a:xfrm>
            <a:off x="3580" y="4594909"/>
            <a:ext cx="1115078" cy="1040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951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753" y="455306"/>
            <a:ext cx="1435783" cy="1564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5" r="26952"/>
          <a:stretch/>
        </p:blipFill>
        <p:spPr bwMode="auto">
          <a:xfrm>
            <a:off x="5796136" y="332655"/>
            <a:ext cx="1254531" cy="164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2" y="5744818"/>
            <a:ext cx="1335283" cy="1060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4" b="27543"/>
          <a:stretch/>
        </p:blipFill>
        <p:spPr bwMode="auto">
          <a:xfrm>
            <a:off x="7853050" y="5744818"/>
            <a:ext cx="1115230" cy="949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07815"/>
            <a:ext cx="746499" cy="1194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195" y="5692909"/>
            <a:ext cx="1078707" cy="945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7048"/>
            <a:ext cx="1656184" cy="152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96897"/>
            <a:ext cx="1615126" cy="1016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445" y="5926946"/>
            <a:ext cx="1397127" cy="76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97048"/>
            <a:ext cx="1640494" cy="1584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241" y="5520730"/>
            <a:ext cx="1555404" cy="115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Soubor:Zlato 2.jpg">
            <a:hlinkClick r:id="rId13"/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3" t="6949" r="18458"/>
          <a:stretch/>
        </p:blipFill>
        <p:spPr bwMode="auto">
          <a:xfrm>
            <a:off x="7444204" y="493327"/>
            <a:ext cx="1523689" cy="148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529" y="5592034"/>
            <a:ext cx="1517965" cy="1102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376" y="4165396"/>
            <a:ext cx="688975" cy="130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251" y="4371956"/>
            <a:ext cx="1431156" cy="104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972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260648"/>
            <a:ext cx="85113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V prezentaci se probírá látka Přírodnina – surovina – výrobek. Děti se </a:t>
            </a:r>
            <a:r>
              <a:rPr lang="cs-CZ" dirty="0" smtClean="0"/>
              <a:t>naučí jednotlivé zástupce rozdělit  </a:t>
            </a:r>
            <a:r>
              <a:rPr lang="cs-CZ" dirty="0" smtClean="0"/>
              <a:t>a přiřadit příklad. Nakonec  si </a:t>
            </a:r>
            <a:r>
              <a:rPr lang="cs-CZ" dirty="0"/>
              <a:t> </a:t>
            </a:r>
            <a:r>
              <a:rPr lang="cs-CZ" dirty="0" smtClean="0"/>
              <a:t>učivo </a:t>
            </a:r>
            <a:r>
              <a:rPr lang="cs-CZ" dirty="0" smtClean="0"/>
              <a:t>procvičí </a:t>
            </a:r>
            <a:r>
              <a:rPr lang="cs-CZ" dirty="0" smtClean="0"/>
              <a:t>přetahováním obrázků Přírodnina – výrobek.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490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"/>
            <a:ext cx="9036496" cy="732508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/>
              <a:t>Obrázky jsou z vlastní </a:t>
            </a:r>
            <a:r>
              <a:rPr lang="cs-CZ" sz="1200" dirty="0" smtClean="0"/>
              <a:t>galerie, </a:t>
            </a:r>
            <a:r>
              <a:rPr lang="cs-CZ" sz="1200" smtClean="0"/>
              <a:t>wikimedie</a:t>
            </a:r>
            <a:r>
              <a:rPr lang="cs-CZ" sz="1200" dirty="0" smtClean="0"/>
              <a:t> </a:t>
            </a:r>
            <a:r>
              <a:rPr lang="cs-CZ" sz="1200" dirty="0"/>
              <a:t>nebo 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stromy - </a:t>
            </a:r>
            <a:r>
              <a:rPr lang="cs-CZ" sz="1200" dirty="0" smtClean="0">
                <a:hlinkClick r:id="rId2"/>
              </a:rPr>
              <a:t>http://office.microsoft.com/cs-cz/images/results.aspx?qu=stromy&amp;ex=1&amp;origin=FX010132103#ai:MP900185129|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http://office.microsoft.com/cs-cz/images/results.aspx?qu=strom&amp;ex=1#ai:MP900407520|</a:t>
            </a:r>
            <a:endParaRPr lang="cs-CZ" sz="1200" dirty="0" smtClean="0"/>
          </a:p>
          <a:p>
            <a:r>
              <a:rPr lang="cs-CZ" sz="1200" dirty="0" smtClean="0"/>
              <a:t>židle - </a:t>
            </a:r>
            <a:r>
              <a:rPr lang="cs-CZ" sz="1200" dirty="0" smtClean="0">
                <a:hlinkClick r:id="rId4"/>
              </a:rPr>
              <a:t>http://office.microsoft.com/cs-cz/images/results.aspx?qu=%C5%BEidle&amp;ex=1#ai:MC900356907|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http://office.microsoft.com/cs-cz/images/results.aspx?qu=%C5%BEidle&amp;ex=1#ai:MC900193708|</a:t>
            </a:r>
            <a:endParaRPr lang="cs-CZ" sz="1200" dirty="0" smtClean="0"/>
          </a:p>
          <a:p>
            <a:r>
              <a:rPr lang="cs-CZ" sz="1200" dirty="0" smtClean="0"/>
              <a:t>stůl - </a:t>
            </a:r>
            <a:r>
              <a:rPr lang="cs-CZ" sz="1200" dirty="0" smtClean="0">
                <a:hlinkClick r:id="rId5"/>
              </a:rPr>
              <a:t>http://office.microsoft.com/cs-cz/images/results.aspx?qu=st%C5%AFl&amp;ex=1#ai:MC900193640|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http://office.microsoft.com/cs-cz/images/results.aspx?qu=st%C5%AFl&amp;ex=1#ai:MC900334736|</a:t>
            </a:r>
            <a:endParaRPr lang="cs-CZ" sz="1200" dirty="0" smtClean="0"/>
          </a:p>
          <a:p>
            <a:r>
              <a:rPr lang="cs-CZ" sz="1200" dirty="0" smtClean="0"/>
              <a:t>postýlka - </a:t>
            </a:r>
            <a:r>
              <a:rPr lang="cs-CZ" sz="1200" dirty="0" smtClean="0">
                <a:hlinkClick r:id="rId6"/>
              </a:rPr>
              <a:t>http://office.microsoft.com/cs-cz/images/results.aspx?qu=postel&amp;ex=1#ai:MC900384276|</a:t>
            </a:r>
            <a:endParaRPr lang="cs-CZ" sz="1200" dirty="0"/>
          </a:p>
          <a:p>
            <a:r>
              <a:rPr lang="cs-CZ" sz="1200" dirty="0" smtClean="0"/>
              <a:t>skříň - </a:t>
            </a:r>
            <a:r>
              <a:rPr lang="cs-CZ" sz="1200" dirty="0" smtClean="0">
                <a:hlinkClick r:id="rId7"/>
              </a:rPr>
              <a:t>http://office.microsoft.com/cs-cz/images/results.aspx?qu=sk%C5%99%C3%AD%C5%88&amp;ex=1#ai:MC900013344|</a:t>
            </a:r>
            <a:endParaRPr lang="cs-CZ" sz="1200" dirty="0" smtClean="0"/>
          </a:p>
          <a:p>
            <a:r>
              <a:rPr lang="cs-CZ" sz="1200" dirty="0" smtClean="0"/>
              <a:t>kráva - </a:t>
            </a:r>
            <a:r>
              <a:rPr lang="cs-CZ" sz="1200" dirty="0" smtClean="0">
                <a:hlinkClick r:id="rId8"/>
              </a:rPr>
              <a:t>http://office.microsoft.com/cs-cz/images/results.aspx?qu=kr%C3%A1va&amp;ex=1#ai:MP900400761|mt:2|</a:t>
            </a:r>
            <a:endParaRPr lang="cs-CZ" sz="1200" dirty="0" smtClean="0"/>
          </a:p>
          <a:p>
            <a:r>
              <a:rPr lang="cs-CZ" sz="1200" dirty="0" smtClean="0"/>
              <a:t>jogurt - </a:t>
            </a:r>
            <a:r>
              <a:rPr lang="cs-CZ" sz="1200" dirty="0" smtClean="0">
                <a:hlinkClick r:id="rId9"/>
              </a:rPr>
              <a:t>http://office.microsoft.com/cs-cz/images/results.aspx?qu=jogurt&amp;ex=1&amp;ctt=1#ai:MC900411900|</a:t>
            </a:r>
            <a:endParaRPr lang="cs-CZ" sz="1200" dirty="0" smtClean="0"/>
          </a:p>
          <a:p>
            <a:r>
              <a:rPr lang="cs-CZ" sz="1200" dirty="0"/>
              <a:t>obilí - </a:t>
            </a:r>
            <a:r>
              <a:rPr lang="cs-CZ" sz="1200" dirty="0">
                <a:hlinkClick r:id="rId10"/>
              </a:rPr>
              <a:t>http://office.microsoft.com/cs-cz/images/results.aspx?qu=obil%C3%AD&amp;ex=1&amp;origin=FX010132103#ai:MP900427755</a:t>
            </a:r>
            <a:r>
              <a:rPr lang="cs-CZ" sz="1200" dirty="0" smtClean="0">
                <a:hlinkClick r:id="rId10"/>
              </a:rPr>
              <a:t>|</a:t>
            </a:r>
            <a:endParaRPr lang="cs-CZ" sz="1200" dirty="0" smtClean="0"/>
          </a:p>
          <a:p>
            <a:r>
              <a:rPr lang="cs-CZ" sz="1200" dirty="0"/>
              <a:t>preclík -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office.microsoft.com/cs-cz/images/results.aspx?qu=rohl%C3%ADk&amp;ex=1#ai:MP900430471|</a:t>
            </a:r>
            <a:endParaRPr lang="cs-CZ" sz="1200" dirty="0" smtClean="0"/>
          </a:p>
          <a:p>
            <a:r>
              <a:rPr lang="cs-CZ" sz="1200" dirty="0"/>
              <a:t>pečivo -  </a:t>
            </a:r>
            <a:r>
              <a:rPr lang="cs-CZ" sz="1200" dirty="0">
                <a:hlinkClick r:id="rId11"/>
              </a:rPr>
              <a:t>http://office.microsoft.com/cs-cz/images/results.aspx?qu=rohl%C3%ADk&amp;ex=1#ai:MC900410455</a:t>
            </a:r>
            <a:r>
              <a:rPr lang="cs-CZ" sz="1200" dirty="0" smtClean="0">
                <a:hlinkClick r:id="rId11"/>
              </a:rPr>
              <a:t>|</a:t>
            </a:r>
            <a:endParaRPr lang="cs-CZ" sz="1200" dirty="0" smtClean="0"/>
          </a:p>
          <a:p>
            <a:r>
              <a:rPr lang="cs-CZ" sz="1200" dirty="0"/>
              <a:t>bábovka - </a:t>
            </a:r>
            <a:r>
              <a:rPr lang="cs-CZ" sz="1200" dirty="0">
                <a:hlinkClick r:id="rId12"/>
              </a:rPr>
              <a:t>http://office.microsoft.com/cs-cz/images/results.aspx?qu=b%C3%A1bovka&amp;ex=1#ai:MC900112786</a:t>
            </a:r>
            <a:r>
              <a:rPr lang="cs-CZ" sz="1200" dirty="0" smtClean="0">
                <a:hlinkClick r:id="rId12"/>
              </a:rPr>
              <a:t>|</a:t>
            </a:r>
            <a:endParaRPr lang="cs-CZ" sz="1200" dirty="0" smtClean="0"/>
          </a:p>
          <a:p>
            <a:r>
              <a:rPr lang="cs-CZ" sz="1200" dirty="0" err="1" smtClean="0"/>
              <a:t>mufín</a:t>
            </a:r>
            <a:r>
              <a:rPr lang="cs-CZ" sz="1200" dirty="0"/>
              <a:t> - </a:t>
            </a:r>
            <a:r>
              <a:rPr lang="cs-CZ" sz="1200" dirty="0">
                <a:hlinkClick r:id="rId13"/>
              </a:rPr>
              <a:t>http://office.microsoft.com/cs-cz/images/results.aspx?qu=pe%C4%8Divo&amp;ex=1#ai:MP900424360</a:t>
            </a:r>
            <a:r>
              <a:rPr lang="cs-CZ" sz="1200" dirty="0" smtClean="0">
                <a:hlinkClick r:id="rId13"/>
              </a:rPr>
              <a:t>|</a:t>
            </a:r>
            <a:endParaRPr lang="cs-CZ" sz="1200" dirty="0" smtClean="0"/>
          </a:p>
          <a:p>
            <a:r>
              <a:rPr lang="cs-CZ" sz="1200" dirty="0"/>
              <a:t>vánočka - </a:t>
            </a:r>
            <a:r>
              <a:rPr lang="cs-CZ" sz="1200" dirty="0">
                <a:hlinkClick r:id="rId13"/>
              </a:rPr>
              <a:t>http://office.microsoft.com/cs-cz/images/results.aspx?qu=pe%C4%8Divo&amp;ex=1#ai:MP900425517</a:t>
            </a:r>
            <a:r>
              <a:rPr lang="cs-CZ" sz="1200" dirty="0" smtClean="0">
                <a:hlinkClick r:id="rId13"/>
              </a:rPr>
              <a:t>|</a:t>
            </a:r>
            <a:endParaRPr lang="cs-CZ" sz="1200" dirty="0" smtClean="0"/>
          </a:p>
          <a:p>
            <a:r>
              <a:rPr lang="cs-CZ" sz="1200" dirty="0"/>
              <a:t>skála - </a:t>
            </a:r>
            <a:r>
              <a:rPr lang="cs-CZ" sz="1200" dirty="0">
                <a:hlinkClick r:id="rId14"/>
              </a:rPr>
              <a:t>http://office.microsoft.com/cs-cz/images/results.aspx?qu=sk%C3%A1la&amp;ex=1#ai:MP900202116</a:t>
            </a:r>
            <a:r>
              <a:rPr lang="cs-CZ" sz="1200" dirty="0" smtClean="0">
                <a:hlinkClick r:id="rId14"/>
              </a:rPr>
              <a:t>|</a:t>
            </a:r>
            <a:endParaRPr lang="cs-CZ" sz="1200" dirty="0" smtClean="0"/>
          </a:p>
          <a:p>
            <a:r>
              <a:rPr lang="cs-CZ" sz="1200" dirty="0"/>
              <a:t>kameny - </a:t>
            </a:r>
            <a:r>
              <a:rPr lang="cs-CZ" sz="1200" dirty="0">
                <a:hlinkClick r:id="rId15"/>
              </a:rPr>
              <a:t>http://office.microsoft.com/cs-cz/images/results.aspx?qu=kameny&amp;ex=1#ai:MP900439361</a:t>
            </a:r>
            <a:r>
              <a:rPr lang="cs-CZ" sz="1200" dirty="0" smtClean="0">
                <a:hlinkClick r:id="rId15"/>
              </a:rPr>
              <a:t>|</a:t>
            </a:r>
            <a:endParaRPr lang="cs-CZ" sz="1200" dirty="0" smtClean="0"/>
          </a:p>
          <a:p>
            <a:r>
              <a:rPr lang="cs-CZ" sz="1200" dirty="0"/>
              <a:t>zeď - </a:t>
            </a:r>
            <a:r>
              <a:rPr lang="cs-CZ" sz="1200" dirty="0">
                <a:hlinkClick r:id="rId16"/>
              </a:rPr>
              <a:t>http://office.microsoft.com/cs-cz/images/results.aspx?qu=kamenn%C3%A1%20ze%C4%8F&amp;ctt=1#ai:MP900432733|mt:2</a:t>
            </a:r>
            <a:r>
              <a:rPr lang="cs-CZ" sz="1200" dirty="0" smtClean="0">
                <a:hlinkClick r:id="rId16"/>
              </a:rPr>
              <a:t>|</a:t>
            </a:r>
            <a:endParaRPr lang="cs-CZ" sz="1200" dirty="0" smtClean="0"/>
          </a:p>
          <a:p>
            <a:r>
              <a:rPr lang="cs-CZ" sz="1200" dirty="0"/>
              <a:t>most - </a:t>
            </a:r>
            <a:r>
              <a:rPr lang="cs-CZ" sz="1200" dirty="0">
                <a:hlinkClick r:id="rId17"/>
              </a:rPr>
              <a:t>http://office.microsoft.com/cs-cz/images/results.aspx?qu=most&amp;ctt=1#ai:MP900438985|mt:2</a:t>
            </a:r>
            <a:r>
              <a:rPr lang="cs-CZ" sz="1200" dirty="0" smtClean="0">
                <a:hlinkClick r:id="rId17"/>
              </a:rPr>
              <a:t>|</a:t>
            </a:r>
            <a:endParaRPr lang="cs-CZ" sz="1200" dirty="0" smtClean="0"/>
          </a:p>
          <a:p>
            <a:r>
              <a:rPr lang="cs-CZ" sz="1200" dirty="0"/>
              <a:t>cesta - </a:t>
            </a:r>
            <a:r>
              <a:rPr lang="cs-CZ" sz="1200" dirty="0">
                <a:hlinkClick r:id="rId18"/>
              </a:rPr>
              <a:t>http://office.microsoft.com/cs-cz/images/results.aspx?qu=cesta&amp;ctt=1#ai:MP900422653|mt:2</a:t>
            </a:r>
            <a:r>
              <a:rPr lang="cs-CZ" sz="1200" dirty="0" smtClean="0">
                <a:hlinkClick r:id="rId18"/>
              </a:rPr>
              <a:t>|</a:t>
            </a:r>
            <a:endParaRPr lang="cs-CZ" sz="1200" dirty="0" smtClean="0"/>
          </a:p>
          <a:p>
            <a:r>
              <a:rPr lang="cs-CZ" sz="1200" dirty="0"/>
              <a:t>husa - </a:t>
            </a:r>
            <a:r>
              <a:rPr lang="cs-CZ" sz="1200" dirty="0">
                <a:hlinkClick r:id="rId19"/>
              </a:rPr>
              <a:t>http://office.microsoft.com/cs-cz/images/results.aspx?qu=husa&amp;ctt=1#ai:MP900406520|mt:2</a:t>
            </a:r>
            <a:r>
              <a:rPr lang="cs-CZ" sz="1200" dirty="0" smtClean="0">
                <a:hlinkClick r:id="rId19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peří </a:t>
            </a:r>
            <a:r>
              <a:rPr lang="cs-CZ" sz="1200" dirty="0"/>
              <a:t>- </a:t>
            </a:r>
            <a:r>
              <a:rPr lang="cs-CZ" sz="1200" dirty="0">
                <a:hlinkClick r:id="rId20"/>
              </a:rPr>
              <a:t>http://office.microsoft.com/cs-cz/images/results.aspx?qu=pe%C5%99%C3%AD&amp;ex=1&amp;ctt=1#ai:MP900401408</a:t>
            </a:r>
            <a:r>
              <a:rPr lang="cs-CZ" sz="1200" dirty="0" smtClean="0">
                <a:hlinkClick r:id="rId20"/>
              </a:rPr>
              <a:t>|</a:t>
            </a:r>
            <a:endParaRPr lang="cs-CZ" sz="1200" dirty="0" smtClean="0"/>
          </a:p>
          <a:p>
            <a:r>
              <a:rPr lang="cs-CZ" sz="1200" dirty="0"/>
              <a:t>polštář - </a:t>
            </a:r>
            <a:r>
              <a:rPr lang="cs-CZ" sz="1200" dirty="0">
                <a:hlinkClick r:id="rId21"/>
              </a:rPr>
              <a:t>http://office.microsoft.com/cs-cz/images/results.aspx?qu=pol%C5%A1t%C3%A1%C5%99&amp;ex=1&amp;ctt=1#ai:MP900431692</a:t>
            </a:r>
            <a:r>
              <a:rPr lang="cs-CZ" sz="1200" dirty="0" smtClean="0">
                <a:hlinkClick r:id="rId21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bunda </a:t>
            </a:r>
            <a:r>
              <a:rPr lang="cs-CZ" sz="1200" dirty="0"/>
              <a:t>- </a:t>
            </a:r>
            <a:r>
              <a:rPr lang="cs-CZ" sz="1200" dirty="0">
                <a:hlinkClick r:id="rId22"/>
              </a:rPr>
              <a:t>http://office.microsoft.com/cs-cz/images/results.aspx?qu=bund%C3%A4&amp;ex=1&amp;ctt=1#ai:MC900232937</a:t>
            </a:r>
            <a:r>
              <a:rPr lang="cs-CZ" sz="1200" dirty="0" smtClean="0">
                <a:hlinkClick r:id="rId22"/>
              </a:rPr>
              <a:t>|</a:t>
            </a:r>
            <a:endParaRPr lang="cs-CZ" sz="1200" dirty="0" smtClean="0"/>
          </a:p>
          <a:p>
            <a:r>
              <a:rPr lang="cs-CZ" sz="1200" dirty="0"/>
              <a:t>ovce - </a:t>
            </a:r>
            <a:r>
              <a:rPr lang="cs-CZ" sz="1200" dirty="0">
                <a:hlinkClick r:id="rId23"/>
              </a:rPr>
              <a:t>http://office.microsoft.com/cs-cz/images/results.aspx?qu=ovce&amp;ex=1&amp;ctt=1#ai:MP900262667|mt:2</a:t>
            </a:r>
            <a:r>
              <a:rPr lang="cs-CZ" sz="1200" dirty="0" smtClean="0">
                <a:hlinkClick r:id="rId23"/>
              </a:rPr>
              <a:t>|</a:t>
            </a:r>
            <a:endParaRPr lang="cs-CZ" sz="1200" dirty="0" smtClean="0"/>
          </a:p>
          <a:p>
            <a:r>
              <a:rPr lang="cs-CZ" sz="1200" dirty="0"/>
              <a:t>svetr - </a:t>
            </a:r>
            <a:r>
              <a:rPr lang="cs-CZ" sz="1200" dirty="0">
                <a:hlinkClick r:id="rId24"/>
              </a:rPr>
              <a:t>http://office.microsoft.com/cs-cz/images/results.aspx?qu=rol%C3%A1k&amp;ctt=1#ai:MP900402312|mt:1,2</a:t>
            </a:r>
            <a:r>
              <a:rPr lang="cs-CZ" sz="1200" dirty="0" smtClean="0">
                <a:hlinkClick r:id="rId2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čepice</a:t>
            </a:r>
            <a:r>
              <a:rPr lang="cs-CZ" sz="1200" dirty="0"/>
              <a:t>, rukavice - </a:t>
            </a:r>
            <a:r>
              <a:rPr lang="cs-CZ" sz="1200" dirty="0">
                <a:hlinkClick r:id="rId25"/>
              </a:rPr>
              <a:t>http://</a:t>
            </a:r>
            <a:r>
              <a:rPr lang="cs-CZ" sz="1200" dirty="0" smtClean="0">
                <a:hlinkClick r:id="rId25"/>
              </a:rPr>
              <a:t>office.microsoft.com/cs-cz/images/results.aspx?qu=rukavice&amp;ctt=1#ai:MP900422141|mt:1,2|</a:t>
            </a:r>
            <a:endParaRPr lang="cs-CZ" sz="1200" dirty="0" smtClean="0"/>
          </a:p>
          <a:p>
            <a:r>
              <a:rPr lang="cs-CZ" sz="1200" dirty="0"/>
              <a:t>šála - </a:t>
            </a:r>
            <a:r>
              <a:rPr lang="cs-CZ" sz="1200" dirty="0">
                <a:hlinkClick r:id="rId26"/>
              </a:rPr>
              <a:t>http://office.microsoft.com/cs-cz/images/results.aspx?qu=%C5%A1%C3%A1la&amp;ex=1&amp;ctt=1#ai:MC900331473</a:t>
            </a:r>
            <a:r>
              <a:rPr lang="cs-CZ" sz="1200" dirty="0" smtClean="0">
                <a:hlinkClick r:id="rId2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cukrová třtina </a:t>
            </a:r>
            <a:r>
              <a:rPr lang="cs-CZ" sz="1200" dirty="0"/>
              <a:t>- </a:t>
            </a:r>
            <a:r>
              <a:rPr lang="cs-CZ" sz="1200" dirty="0">
                <a:hlinkClick r:id="rId27"/>
              </a:rPr>
              <a:t>http://office.microsoft.com/cs-cz/images/results.aspx?qu=cukrov%C3%A1+t%C5%99tina&amp;ex=1&amp;origin=FX010132103#ai:MP900144449</a:t>
            </a:r>
            <a:r>
              <a:rPr lang="cs-CZ" sz="1200" dirty="0" smtClean="0">
                <a:hlinkClick r:id="rId27"/>
              </a:rPr>
              <a:t>|</a:t>
            </a:r>
            <a:endParaRPr lang="cs-CZ" sz="1200" dirty="0" smtClean="0"/>
          </a:p>
          <a:p>
            <a:r>
              <a:rPr lang="cs-CZ" sz="1200" dirty="0"/>
              <a:t>cukrová vata - </a:t>
            </a:r>
            <a:r>
              <a:rPr lang="cs-CZ" sz="1200" dirty="0">
                <a:hlinkClick r:id="rId28"/>
              </a:rPr>
              <a:t>http://office.microsoft.com/cs-cz/images/results.aspx?qu=cukrov%C3%A1+vata&amp;ex=1#ai:MP900407076</a:t>
            </a:r>
            <a:r>
              <a:rPr lang="cs-CZ" sz="1200" dirty="0" smtClean="0">
                <a:hlinkClick r:id="rId28"/>
              </a:rPr>
              <a:t>|</a:t>
            </a:r>
            <a:endParaRPr lang="cs-CZ" sz="1200" dirty="0" smtClean="0"/>
          </a:p>
          <a:p>
            <a:r>
              <a:rPr lang="cs-CZ" sz="1200" dirty="0"/>
              <a:t>cukroví - </a:t>
            </a:r>
            <a:r>
              <a:rPr lang="cs-CZ" sz="1200" dirty="0">
                <a:hlinkClick r:id="rId29"/>
              </a:rPr>
              <a:t>http://office.microsoft.com/cs-cz/images/results.aspx?qu=cukrov%C3%AD&amp;ex=1#ai:MP900432738</a:t>
            </a:r>
            <a:r>
              <a:rPr lang="cs-CZ" sz="1200" dirty="0" smtClean="0">
                <a:hlinkClick r:id="rId29"/>
              </a:rPr>
              <a:t>|</a:t>
            </a:r>
            <a:endParaRPr lang="cs-CZ" sz="1200" dirty="0" smtClean="0"/>
          </a:p>
          <a:p>
            <a:r>
              <a:rPr lang="cs-CZ" sz="1200" dirty="0"/>
              <a:t>bábovka - </a:t>
            </a:r>
            <a:r>
              <a:rPr lang="cs-CZ" sz="1200" dirty="0">
                <a:hlinkClick r:id="rId30"/>
              </a:rPr>
              <a:t>http://office.microsoft.com/cs-cz/images/results.aspx?qu=v%C3%A1no%C4%8Dka&amp;ex=1#ai:MP900423696</a:t>
            </a:r>
            <a:r>
              <a:rPr lang="cs-CZ" sz="1200" dirty="0" smtClean="0">
                <a:hlinkClick r:id="rId30"/>
              </a:rPr>
              <a:t>|</a:t>
            </a:r>
            <a:endParaRPr lang="cs-CZ" sz="1200" dirty="0" smtClean="0"/>
          </a:p>
          <a:p>
            <a:r>
              <a:rPr lang="cs-CZ" sz="1200" dirty="0"/>
              <a:t>kůže - </a:t>
            </a:r>
            <a:r>
              <a:rPr lang="cs-CZ" sz="1200" dirty="0">
                <a:hlinkClick r:id="rId31"/>
              </a:rPr>
              <a:t>http://</a:t>
            </a:r>
            <a:r>
              <a:rPr lang="cs-CZ" sz="1200" dirty="0" smtClean="0">
                <a:hlinkClick r:id="rId31"/>
              </a:rPr>
              <a:t>cs.wikipedia.org/wiki/Soubor:Wiesmann_Produktion_2_Leather.jpg</a:t>
            </a:r>
            <a:endParaRPr lang="cs-CZ" sz="1200" dirty="0" smtClean="0"/>
          </a:p>
          <a:p>
            <a:r>
              <a:rPr lang="cs-CZ" sz="1200" dirty="0"/>
              <a:t>boty - </a:t>
            </a:r>
            <a:r>
              <a:rPr lang="cs-CZ" sz="1200" dirty="0">
                <a:hlinkClick r:id="rId32"/>
              </a:rPr>
              <a:t>http://office.microsoft.com/cs-cz/images/results.aspx?qu=boty&amp;ex=1#ai:MP900385219</a:t>
            </a:r>
            <a:r>
              <a:rPr lang="cs-CZ" sz="1200" dirty="0" smtClean="0">
                <a:hlinkClick r:id="rId32"/>
              </a:rPr>
              <a:t>|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02493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"/>
            <a:ext cx="9036496" cy="378565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kabelka - 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http://office.microsoft.com/cs-cz/images/results.aspx?qu=kabelka&amp;ex=1#ai:MC900113290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peněženka - 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http://office.microsoft.com/cs-cz/images/results.aspx?qu=pen%C4%9B%C5%BEenka&amp;ex=1#ai:MC900360570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boxerské rukavice - 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http://office.microsoft.com/cs-cz/images/results.aspx?qu=rukavice&amp;ctt=1#ai:MP900438655|mt:2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gauč - </a:t>
            </a:r>
            <a:r>
              <a:rPr lang="cs-CZ" sz="1200" dirty="0">
                <a:solidFill>
                  <a:prstClr val="black"/>
                </a:solidFill>
                <a:hlinkClick r:id="rId5"/>
              </a:rPr>
              <a:t>http://office.microsoft.com/cs-cz/images/results.aspx?qu=pohovka&amp;ctt=1#ai:MP900430451|mt:2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osel - </a:t>
            </a:r>
            <a:r>
              <a:rPr lang="cs-CZ" sz="1200" dirty="0">
                <a:solidFill>
                  <a:prstClr val="black"/>
                </a:solidFill>
                <a:hlinkClick r:id="rId6"/>
              </a:rPr>
              <a:t>http://office.microsoft.com/cs-cz/images/results.aspx?qu=osel&amp;ctt=1#ai:MP900178609|mt:2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papír - </a:t>
            </a:r>
            <a:r>
              <a:rPr lang="cs-CZ" sz="1200" dirty="0">
                <a:solidFill>
                  <a:prstClr val="black"/>
                </a:solidFill>
                <a:hlinkClick r:id="rId7"/>
              </a:rPr>
              <a:t>http://office.microsoft.com/cs-cz/images/results.aspx?qu=pap%C3%ADr&amp;ctt=1#ai:MP900401451|mt:2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bavlna - </a:t>
            </a:r>
            <a:r>
              <a:rPr lang="cs-CZ" sz="1200" dirty="0">
                <a:solidFill>
                  <a:prstClr val="black"/>
                </a:solidFill>
                <a:hlinkClick r:id="rId8"/>
              </a:rPr>
              <a:t>http://office.microsoft.com/cs-cz/images/results.aspx?qu=bavlna%C2%A8&amp;ctt=1#ai:MP900427713|mt:2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 smtClean="0">
                <a:solidFill>
                  <a:prstClr val="black"/>
                </a:solidFill>
              </a:rPr>
              <a:t>látka </a:t>
            </a:r>
            <a:r>
              <a:rPr lang="cs-CZ" sz="1200" dirty="0">
                <a:solidFill>
                  <a:prstClr val="black"/>
                </a:solidFill>
              </a:rPr>
              <a:t>- </a:t>
            </a:r>
            <a:r>
              <a:rPr lang="cs-CZ" sz="1200" dirty="0">
                <a:solidFill>
                  <a:prstClr val="black"/>
                </a:solidFill>
                <a:hlinkClick r:id="rId9"/>
              </a:rPr>
              <a:t>http://office.microsoft.com/cs-cz/images/results.aspx?qu=l%C3%A1tka&amp;ctt=1#ai:MP900144271|mt:2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trika - </a:t>
            </a:r>
            <a:r>
              <a:rPr lang="cs-CZ" sz="1200" dirty="0">
                <a:solidFill>
                  <a:prstClr val="black"/>
                </a:solidFill>
                <a:hlinkClick r:id="rId10"/>
              </a:rPr>
              <a:t>http://office.microsoft.com/cs-cz/images/results.aspx?qu=tri%C4%8Dko&amp;ctt=1#ai:MP900438607|mt:2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ponožky - </a:t>
            </a:r>
            <a:r>
              <a:rPr lang="cs-CZ" sz="1200" dirty="0">
                <a:solidFill>
                  <a:prstClr val="black"/>
                </a:solidFill>
                <a:hlinkClick r:id="rId11"/>
              </a:rPr>
              <a:t>http://office.microsoft.com/cs-cz/images/results.aspx?qu=pono%C5%BEky&amp;ctt=1#ai:MP900431827|mt:2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kraťasy - </a:t>
            </a:r>
            <a:r>
              <a:rPr lang="cs-CZ" sz="1200" dirty="0">
                <a:solidFill>
                  <a:prstClr val="black"/>
                </a:solidFill>
                <a:hlinkClick r:id="rId12"/>
              </a:rPr>
              <a:t>http://office.microsoft.com/cs-cz/images/results.aspx?qu=kalhoty&amp;ex=1&amp;ctt=1#ai:MP900399739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košile – </a:t>
            </a:r>
            <a:r>
              <a:rPr lang="cs-CZ" sz="1200" dirty="0">
                <a:solidFill>
                  <a:prstClr val="black"/>
                </a:solidFill>
                <a:hlinkClick r:id="rId13"/>
              </a:rPr>
              <a:t>http://office.microsoft.com/cs-cz/images/results.aspx?qu=ko%C5%A1ile&amp;ex=1&amp;ctt=1#ai:MP900409029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sedlo - </a:t>
            </a:r>
            <a:r>
              <a:rPr lang="cs-CZ" sz="1200" dirty="0">
                <a:solidFill>
                  <a:prstClr val="black"/>
                </a:solidFill>
                <a:hlinkClick r:id="rId14"/>
              </a:rPr>
              <a:t>http://office.microsoft.com/cs-cz/images/results.aspx?qu=sedlo&amp;ex=1&amp;ctt=1#ai:MP900262313</a:t>
            </a:r>
            <a:r>
              <a:rPr lang="cs-CZ" sz="1200" dirty="0" smtClean="0">
                <a:solidFill>
                  <a:prstClr val="black"/>
                </a:solidFill>
                <a:hlinkClick r:id="rId14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zlato - </a:t>
            </a:r>
            <a:r>
              <a:rPr lang="cs-CZ" sz="12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5"/>
              </a:rPr>
              <a:t>cs.wikipedia.org/wiki/Soubor:Zlato_2.jpg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6"/>
              </a:rPr>
              <a:t>http://office.microsoft.com/cs-cz/images/results.aspx?qu=zlato&amp;ctt=1#ai:MP900313919|mt:2</a:t>
            </a:r>
            <a:r>
              <a:rPr lang="cs-CZ" sz="1200" dirty="0" smtClean="0">
                <a:solidFill>
                  <a:prstClr val="black"/>
                </a:solidFill>
                <a:hlinkClick r:id="rId16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hodinky - </a:t>
            </a:r>
            <a:r>
              <a:rPr lang="cs-CZ" sz="1200" dirty="0">
                <a:solidFill>
                  <a:prstClr val="black"/>
                </a:solidFill>
                <a:hlinkClick r:id="rId17"/>
              </a:rPr>
              <a:t>http://office.microsoft.com/cs-cz/images/results.aspx?qu=%C5%99et%C3%ADzek&amp;ctt=1#ai:MP900402848|mt:2</a:t>
            </a:r>
            <a:r>
              <a:rPr lang="cs-CZ" sz="1200" dirty="0" smtClean="0">
                <a:solidFill>
                  <a:prstClr val="black"/>
                </a:solidFill>
                <a:hlinkClick r:id="rId17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prstýnek - </a:t>
            </a:r>
            <a:r>
              <a:rPr lang="cs-CZ" sz="1200" dirty="0">
                <a:solidFill>
                  <a:prstClr val="black"/>
                </a:solidFill>
                <a:hlinkClick r:id="rId18"/>
              </a:rPr>
              <a:t>http://office.microsoft.com/cs-cz/images/results.aspx?qu=zlato&amp;ex=1&amp;ctt=1#ai:MP900439253</a:t>
            </a:r>
            <a:r>
              <a:rPr lang="cs-CZ" sz="1200" dirty="0" smtClean="0">
                <a:solidFill>
                  <a:prstClr val="black"/>
                </a:solidFill>
                <a:hlinkClick r:id="rId18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 smtClean="0">
                <a:solidFill>
                  <a:prstClr val="black"/>
                </a:solidFill>
              </a:rPr>
              <a:t>řetízky </a:t>
            </a:r>
            <a:r>
              <a:rPr lang="cs-CZ" sz="1200" dirty="0">
                <a:solidFill>
                  <a:prstClr val="black"/>
                </a:solidFill>
              </a:rPr>
              <a:t>- </a:t>
            </a:r>
            <a:r>
              <a:rPr lang="cs-CZ" sz="1200" dirty="0">
                <a:solidFill>
                  <a:prstClr val="black"/>
                </a:solidFill>
                <a:hlinkClick r:id="rId19"/>
              </a:rPr>
              <a:t>http://office.microsoft.com/cs-cz/images/results.aspx?qu=zlatnictv%C3%AD&amp;ctt=1#ai:MP900289749|mt:2</a:t>
            </a:r>
            <a:r>
              <a:rPr lang="cs-CZ" sz="1200" dirty="0" smtClean="0">
                <a:solidFill>
                  <a:prstClr val="black"/>
                </a:solidFill>
                <a:hlinkClick r:id="rId19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</a:rPr>
              <a:t>socha - </a:t>
            </a:r>
            <a:r>
              <a:rPr lang="cs-CZ" sz="1200" dirty="0">
                <a:solidFill>
                  <a:prstClr val="black"/>
                </a:solidFill>
                <a:hlinkClick r:id="rId16"/>
              </a:rPr>
              <a:t>http://office.microsoft.com/cs-cz/images/results.aspx?qu=zlato&amp;ctt=1#ai:MP900425183|mt:2</a:t>
            </a:r>
            <a:r>
              <a:rPr lang="cs-CZ" sz="1200" dirty="0" smtClean="0">
                <a:solidFill>
                  <a:prstClr val="black"/>
                </a:solidFill>
                <a:hlinkClick r:id="rId16"/>
              </a:rPr>
              <a:t>|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0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364</TotalTime>
  <Words>500</Words>
  <Application>Microsoft Office PowerPoint</Application>
  <PresentationFormat>Předvádění na obrazovce (4:3)</PresentationFormat>
  <Paragraphs>118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Welcome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Učitel</cp:lastModifiedBy>
  <cp:revision>70</cp:revision>
  <dcterms:created xsi:type="dcterms:W3CDTF">2011-12-29T09:31:09Z</dcterms:created>
  <dcterms:modified xsi:type="dcterms:W3CDTF">2012-03-31T16:19:25Z</dcterms:modified>
</cp:coreProperties>
</file>