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sldIdLst>
    <p:sldId id="269" r:id="rId2"/>
    <p:sldId id="262" r:id="rId3"/>
    <p:sldId id="260" r:id="rId4"/>
    <p:sldId id="256" r:id="rId5"/>
    <p:sldId id="257" r:id="rId6"/>
    <p:sldId id="258" r:id="rId7"/>
    <p:sldId id="259" r:id="rId8"/>
    <p:sldId id="263" r:id="rId9"/>
    <p:sldId id="266" r:id="rId10"/>
    <p:sldId id="264" r:id="rId11"/>
    <p:sldId id="267" r:id="rId12"/>
    <p:sldId id="268" r:id="rId13"/>
    <p:sldId id="270" r:id="rId14"/>
    <p:sldId id="261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VY_32_INOVACE_18_Živá a neživá příroda - rozdělení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Veronika Jakubcová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Prvouka pro 3.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CZ.1.07/1.4.00/21.0026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</a:t>
          </a:r>
          <a:r>
            <a:rPr lang="cs-CZ" sz="2000" smtClean="0"/>
            <a:t>: leden 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 custScaleY="88992" custLinFactNeighborX="343" custLinFactNeighborY="-107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 custScaleY="77948" custLinFactNeighborX="0" custLinFactNeighborY="9880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 custLinFactNeighborX="409" custLinFactNeighborY="6271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EAE9B2-9A0A-44AE-BE59-5A6C089C6BC8}" type="presOf" srcId="{D1B46980-6531-4606-95E6-44980827E919}" destId="{2CDFEC33-8C2A-49C6-B23B-FA3577B1DCE9}" srcOrd="1" destOrd="0" presId="urn:microsoft.com/office/officeart/2005/8/layout/target3"/>
    <dgm:cxn modelId="{754ECCC2-ABFF-48CE-A40D-34ED51291ED5}" type="presOf" srcId="{4865AC3F-78E2-43BA-A56B-7C465B8FCF11}" destId="{FC425D1D-3DF2-408E-A4F8-250CA94A450A}" srcOrd="1" destOrd="0" presId="urn:microsoft.com/office/officeart/2005/8/layout/target3"/>
    <dgm:cxn modelId="{C88D48A0-86E4-40B1-A963-3D180529F9F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9FF48023-3182-476C-8D07-E793FC78497C}" type="presOf" srcId="{D05761FA-3C71-4DD0-9183-7C99EBE53F4B}" destId="{6204D4B4-078C-4ACF-B823-77A728483A32}" srcOrd="0" destOrd="0" presId="urn:microsoft.com/office/officeart/2005/8/layout/target3"/>
    <dgm:cxn modelId="{F7CC1815-459C-4024-A340-9F546AEC039D}" type="presOf" srcId="{D8197B8C-B260-4A16-BDF4-0947B075E274}" destId="{0F7944D4-5DCA-4B9E-A896-D52854246E44}" srcOrd="0" destOrd="0" presId="urn:microsoft.com/office/officeart/2005/8/layout/target3"/>
    <dgm:cxn modelId="{3A5089B3-3188-4034-B349-9CCE7474DE8E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B3664094-B0DA-4776-A1FF-E719FE32FE4E}" type="presOf" srcId="{4C35D32F-0EAB-4CD7-82EE-45574DC2A586}" destId="{A02C1AC3-4F1B-47BC-9A88-D00EAE61D85A}" srcOrd="1" destOrd="0" presId="urn:microsoft.com/office/officeart/2005/8/layout/target3"/>
    <dgm:cxn modelId="{790CC6DD-DB79-49A2-85AE-5E7F8BA4FE80}" type="presOf" srcId="{D8197B8C-B260-4A16-BDF4-0947B075E274}" destId="{5C0D1B75-263C-4468-B985-565C95B9422B}" srcOrd="1" destOrd="0" presId="urn:microsoft.com/office/officeart/2005/8/layout/target3"/>
    <dgm:cxn modelId="{F777920E-8E3E-46A0-ADA7-F35103B63555}" type="presOf" srcId="{4865AC3F-78E2-43BA-A56B-7C465B8FCF11}" destId="{54F8D70D-FB57-4298-A600-D8F61B2A354A}" srcOrd="0" destOrd="0" presId="urn:microsoft.com/office/officeart/2005/8/layout/target3"/>
    <dgm:cxn modelId="{4749853C-1BD8-407F-B69F-CBA410F10685}" type="presOf" srcId="{D05761FA-3C71-4DD0-9183-7C99EBE53F4B}" destId="{23526C68-77CF-4757-B0E2-EC80EC09B19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9E553235-9B61-40A0-9C83-05D326F5AB81}" type="presOf" srcId="{D1B46980-6531-4606-95E6-44980827E919}" destId="{004736B2-18D3-4D6D-AA18-DF3F81E9E312}" srcOrd="0" destOrd="0" presId="urn:microsoft.com/office/officeart/2005/8/layout/target3"/>
    <dgm:cxn modelId="{B9F2A94E-05AA-4585-B4EE-5E9B8ABCD198}" type="presOf" srcId="{757F3AB3-0718-4624-B441-E567A8F0AB56}" destId="{333A1088-737F-45CB-B68E-254E46348037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FD60375-125B-429E-9AE7-3E42BAA0BE4E}" type="presOf" srcId="{4C35D32F-0EAB-4CD7-82EE-45574DC2A586}" destId="{2463512F-938D-4E07-9D5C-7B2E99ABD39E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996A2BAB-516B-45A6-9A03-E96AB84C7AE7}" type="presOf" srcId="{B651F6E3-6281-48DB-9319-2AEAFDAE7572}" destId="{70A198DD-41D2-4313-8B5B-1CF1BCF383FB}" srcOrd="1" destOrd="0" presId="urn:microsoft.com/office/officeart/2005/8/layout/target3"/>
    <dgm:cxn modelId="{7C2D3B47-16DE-4235-A388-ABE656EEEE15}" type="presOf" srcId="{B651F6E3-6281-48DB-9319-2AEAFDAE7572}" destId="{7145B55B-1B24-4B93-A1D4-B8021E4AC78C}" srcOrd="0" destOrd="0" presId="urn:microsoft.com/office/officeart/2005/8/layout/target3"/>
    <dgm:cxn modelId="{6C3DFAF6-B029-4781-92D6-3CFA9E84C877}" type="presParOf" srcId="{333A1088-737F-45CB-B68E-254E46348037}" destId="{F5ABB229-8D3B-4694-996A-96F23CF14429}" srcOrd="0" destOrd="0" presId="urn:microsoft.com/office/officeart/2005/8/layout/target3"/>
    <dgm:cxn modelId="{D14F0504-5956-4B99-BE22-03BFBF1AEE04}" type="presParOf" srcId="{333A1088-737F-45CB-B68E-254E46348037}" destId="{F41139FD-01EE-4571-8B17-4FB00FC51163}" srcOrd="1" destOrd="0" presId="urn:microsoft.com/office/officeart/2005/8/layout/target3"/>
    <dgm:cxn modelId="{3EF1E886-E541-42D3-98B5-7CC2F4D8D565}" type="presParOf" srcId="{333A1088-737F-45CB-B68E-254E46348037}" destId="{D005CE8C-CC26-4C3E-AC11-E15060ECD759}" srcOrd="2" destOrd="0" presId="urn:microsoft.com/office/officeart/2005/8/layout/target3"/>
    <dgm:cxn modelId="{E82E379B-8CEE-4297-9EF0-6A2EA0472233}" type="presParOf" srcId="{333A1088-737F-45CB-B68E-254E46348037}" destId="{E2699407-A48D-4333-A645-7FA48F1FE3B7}" srcOrd="3" destOrd="0" presId="urn:microsoft.com/office/officeart/2005/8/layout/target3"/>
    <dgm:cxn modelId="{1698A702-08FA-4751-BEDB-EE26D4E57CBF}" type="presParOf" srcId="{333A1088-737F-45CB-B68E-254E46348037}" destId="{D5EA2712-68D0-4098-BDE6-B295C6AB6119}" srcOrd="4" destOrd="0" presId="urn:microsoft.com/office/officeart/2005/8/layout/target3"/>
    <dgm:cxn modelId="{A5865990-BCD3-4AD6-AF3E-C1046EF7A07B}" type="presParOf" srcId="{333A1088-737F-45CB-B68E-254E46348037}" destId="{54F8D70D-FB57-4298-A600-D8F61B2A354A}" srcOrd="5" destOrd="0" presId="urn:microsoft.com/office/officeart/2005/8/layout/target3"/>
    <dgm:cxn modelId="{3879277F-79A7-4997-A0C3-9C6EAEBF3C97}" type="presParOf" srcId="{333A1088-737F-45CB-B68E-254E46348037}" destId="{C616B022-AA0C-4D3B-BDBF-093D86622E86}" srcOrd="6" destOrd="0" presId="urn:microsoft.com/office/officeart/2005/8/layout/target3"/>
    <dgm:cxn modelId="{7652C017-4106-4C00-AD59-E68BC28F5949}" type="presParOf" srcId="{333A1088-737F-45CB-B68E-254E46348037}" destId="{69684AB7-5B8D-45A5-BC2F-6AF80EB883EF}" srcOrd="7" destOrd="0" presId="urn:microsoft.com/office/officeart/2005/8/layout/target3"/>
    <dgm:cxn modelId="{A5667BF2-A10D-4376-A832-97DFA24CD05E}" type="presParOf" srcId="{333A1088-737F-45CB-B68E-254E46348037}" destId="{004736B2-18D3-4D6D-AA18-DF3F81E9E312}" srcOrd="8" destOrd="0" presId="urn:microsoft.com/office/officeart/2005/8/layout/target3"/>
    <dgm:cxn modelId="{88AB12A5-2485-49AB-A0FA-F9663F8D24A8}" type="presParOf" srcId="{333A1088-737F-45CB-B68E-254E46348037}" destId="{9CCAD005-8609-4003-9C1F-3AFC293FB9F9}" srcOrd="9" destOrd="0" presId="urn:microsoft.com/office/officeart/2005/8/layout/target3"/>
    <dgm:cxn modelId="{55A29822-A9F5-4149-85CC-32BC68F5C066}" type="presParOf" srcId="{333A1088-737F-45CB-B68E-254E46348037}" destId="{0C4087F0-2DA9-4805-A823-C8C5404FEF67}" srcOrd="10" destOrd="0" presId="urn:microsoft.com/office/officeart/2005/8/layout/target3"/>
    <dgm:cxn modelId="{FE1E87E6-7F3B-4963-951B-2C942B5050A9}" type="presParOf" srcId="{333A1088-737F-45CB-B68E-254E46348037}" destId="{7145B55B-1B24-4B93-A1D4-B8021E4AC78C}" srcOrd="11" destOrd="0" presId="urn:microsoft.com/office/officeart/2005/8/layout/target3"/>
    <dgm:cxn modelId="{E5806A73-7DF8-4084-A401-1F29D7C2D045}" type="presParOf" srcId="{333A1088-737F-45CB-B68E-254E46348037}" destId="{6919BCDB-3A39-4371-A415-42187620F612}" srcOrd="12" destOrd="0" presId="urn:microsoft.com/office/officeart/2005/8/layout/target3"/>
    <dgm:cxn modelId="{37153F14-10ED-4CAE-83EF-AA98FDBDBEBE}" type="presParOf" srcId="{333A1088-737F-45CB-B68E-254E46348037}" destId="{19974A4C-782A-40F8-BDC1-A903A52CB5DC}" srcOrd="13" destOrd="0" presId="urn:microsoft.com/office/officeart/2005/8/layout/target3"/>
    <dgm:cxn modelId="{1DFD509C-C35E-44EC-A37B-9DB92B286F17}" type="presParOf" srcId="{333A1088-737F-45CB-B68E-254E46348037}" destId="{0F7944D4-5DCA-4B9E-A896-D52854246E44}" srcOrd="14" destOrd="0" presId="urn:microsoft.com/office/officeart/2005/8/layout/target3"/>
    <dgm:cxn modelId="{2118E561-6AED-4BCB-B6CD-DCF0EC85CA4A}" type="presParOf" srcId="{333A1088-737F-45CB-B68E-254E46348037}" destId="{DFC55A8B-2DFD-41AE-A307-96A1D2E66396}" srcOrd="15" destOrd="0" presId="urn:microsoft.com/office/officeart/2005/8/layout/target3"/>
    <dgm:cxn modelId="{0973EDD1-55F3-4138-9B54-F024713A4FAF}" type="presParOf" srcId="{333A1088-737F-45CB-B68E-254E46348037}" destId="{EB210E99-FECE-49F2-86FD-20F903E541DE}" srcOrd="16" destOrd="0" presId="urn:microsoft.com/office/officeart/2005/8/layout/target3"/>
    <dgm:cxn modelId="{AEE7C2AE-E87E-49A1-8421-8BBDCE557E0A}" type="presParOf" srcId="{333A1088-737F-45CB-B68E-254E46348037}" destId="{2463512F-938D-4E07-9D5C-7B2E99ABD39E}" srcOrd="17" destOrd="0" presId="urn:microsoft.com/office/officeart/2005/8/layout/target3"/>
    <dgm:cxn modelId="{8B2DFB32-560A-483D-8E70-77D6CDF2C5C1}" type="presParOf" srcId="{333A1088-737F-45CB-B68E-254E46348037}" destId="{59FE3E3B-A92F-4A98-9A20-76394874AFA6}" srcOrd="18" destOrd="0" presId="urn:microsoft.com/office/officeart/2005/8/layout/target3"/>
    <dgm:cxn modelId="{52D6A872-785C-40F3-B915-F3654E4F54BD}" type="presParOf" srcId="{333A1088-737F-45CB-B68E-254E46348037}" destId="{8EB502EF-CA4F-4140-AFB6-D26D41E73615}" srcOrd="19" destOrd="0" presId="urn:microsoft.com/office/officeart/2005/8/layout/target3"/>
    <dgm:cxn modelId="{530E796F-9725-455A-9FC9-0DE8A006E699}" type="presParOf" srcId="{333A1088-737F-45CB-B68E-254E46348037}" destId="{6204D4B4-078C-4ACF-B823-77A728483A32}" srcOrd="20" destOrd="0" presId="urn:microsoft.com/office/officeart/2005/8/layout/target3"/>
    <dgm:cxn modelId="{33EEB4C1-9E7A-49C5-B4DA-D8623291D772}" type="presParOf" srcId="{333A1088-737F-45CB-B68E-254E46348037}" destId="{AED2198E-93D5-4001-81B4-73124B309672}" srcOrd="21" destOrd="0" presId="urn:microsoft.com/office/officeart/2005/8/layout/target3"/>
    <dgm:cxn modelId="{DD57CF4E-3795-43DF-BAA4-3E6D11D35C81}" type="presParOf" srcId="{333A1088-737F-45CB-B68E-254E46348037}" destId="{FC425D1D-3DF2-408E-A4F8-250CA94A450A}" srcOrd="22" destOrd="0" presId="urn:microsoft.com/office/officeart/2005/8/layout/target3"/>
    <dgm:cxn modelId="{CB8B8926-BEF5-4909-A62D-8A63494B3EF2}" type="presParOf" srcId="{333A1088-737F-45CB-B68E-254E46348037}" destId="{2CDFEC33-8C2A-49C6-B23B-FA3577B1DCE9}" srcOrd="23" destOrd="0" presId="urn:microsoft.com/office/officeart/2005/8/layout/target3"/>
    <dgm:cxn modelId="{BC09FA5B-FFBA-484E-9C0D-62C1A2213B6A}" type="presParOf" srcId="{333A1088-737F-45CB-B68E-254E46348037}" destId="{70A198DD-41D2-4313-8B5B-1CF1BCF383FB}" srcOrd="24" destOrd="0" presId="urn:microsoft.com/office/officeart/2005/8/layout/target3"/>
    <dgm:cxn modelId="{97A03E3C-D4AE-44B6-89A8-A3A1C6658D74}" type="presParOf" srcId="{333A1088-737F-45CB-B68E-254E46348037}" destId="{5C0D1B75-263C-4468-B985-565C95B9422B}" srcOrd="25" destOrd="0" presId="urn:microsoft.com/office/officeart/2005/8/layout/target3"/>
    <dgm:cxn modelId="{1CBA3966-8F09-4860-8CDC-D064DFBF6766}" type="presParOf" srcId="{333A1088-737F-45CB-B68E-254E46348037}" destId="{A02C1AC3-4F1B-47BC-9A88-D00EAE61D85A}" srcOrd="26" destOrd="0" presId="urn:microsoft.com/office/officeart/2005/8/layout/target3"/>
    <dgm:cxn modelId="{F86931E0-7534-4BD4-8150-42507874107F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955799" cy="195579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59867" y="0"/>
          <a:ext cx="7390525" cy="1955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959867" y="0"/>
        <a:ext cx="7390525" cy="195579"/>
      </dsp:txXfrm>
    </dsp:sp>
    <dsp:sp modelId="{D5EA2712-68D0-4098-BDE6-B295C6AB6119}">
      <dsp:nvSpPr>
        <dsp:cNvPr id="0" name=""/>
        <dsp:cNvSpPr/>
      </dsp:nvSpPr>
      <dsp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977899" y="195579"/>
          <a:ext cx="7390525" cy="1662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</a:t>
          </a:r>
          <a:r>
            <a:rPr lang="cs-CZ" sz="2000" kern="1200" smtClean="0"/>
            <a:t>: leden 2012</a:t>
          </a:r>
          <a:endParaRPr lang="cs-CZ" sz="2000" kern="1200" dirty="0"/>
        </a:p>
      </dsp:txBody>
      <dsp:txXfrm>
        <a:off x="977899" y="195579"/>
        <a:ext cx="7390525" cy="195579"/>
      </dsp:txXfrm>
    </dsp:sp>
    <dsp:sp modelId="{69684AB7-5B8D-45A5-BC2F-6AF80EB883EF}">
      <dsp:nvSpPr>
        <dsp:cNvPr id="0" name=""/>
        <dsp:cNvSpPr/>
      </dsp:nvSpPr>
      <dsp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977899" y="391159"/>
          <a:ext cx="7390525" cy="13690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Veronika Jakubcová</a:t>
          </a:r>
          <a:endParaRPr lang="cs-CZ" sz="2000" kern="1200" dirty="0"/>
        </a:p>
      </dsp:txBody>
      <dsp:txXfrm>
        <a:off x="977899" y="391159"/>
        <a:ext cx="7390525" cy="195579"/>
      </dsp:txXfrm>
    </dsp:sp>
    <dsp:sp modelId="{0C4087F0-2DA9-4805-A823-C8C5404FEF67}">
      <dsp:nvSpPr>
        <dsp:cNvPr id="0" name=""/>
        <dsp:cNvSpPr/>
      </dsp:nvSpPr>
      <dsp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977899" y="586739"/>
          <a:ext cx="7390525" cy="10756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VY_32_INOVACE_18_Živá a neživá příroda - rozdělení</a:t>
          </a:r>
          <a:endParaRPr lang="cs-CZ" sz="2000" kern="1200" dirty="0"/>
        </a:p>
      </dsp:txBody>
      <dsp:txXfrm>
        <a:off x="977899" y="586739"/>
        <a:ext cx="7390525" cy="195581"/>
      </dsp:txXfrm>
    </dsp:sp>
    <dsp:sp modelId="{19974A4C-782A-40F8-BDC1-A903A52CB5DC}">
      <dsp:nvSpPr>
        <dsp:cNvPr id="0" name=""/>
        <dsp:cNvSpPr/>
      </dsp:nvSpPr>
      <dsp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977900" y="816954"/>
          <a:ext cx="7390525" cy="69620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Prvouka pro 3. ročník</a:t>
          </a:r>
          <a:endParaRPr lang="cs-CZ" sz="2000" kern="1200" dirty="0"/>
        </a:p>
      </dsp:txBody>
      <dsp:txXfrm>
        <a:off x="977900" y="816954"/>
        <a:ext cx="7390525" cy="174050"/>
      </dsp:txXfrm>
    </dsp:sp>
    <dsp:sp modelId="{EB210E99-FECE-49F2-86FD-20F903E541DE}">
      <dsp:nvSpPr>
        <dsp:cNvPr id="0" name=""/>
        <dsp:cNvSpPr/>
      </dsp:nvSpPr>
      <dsp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977899" y="1080120"/>
          <a:ext cx="7390525" cy="381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CZ.1.07/1.4.00/21.0026</a:t>
          </a:r>
          <a:endParaRPr lang="cs-CZ" sz="2000" kern="1200" dirty="0"/>
        </a:p>
      </dsp:txBody>
      <dsp:txXfrm>
        <a:off x="977899" y="1080120"/>
        <a:ext cx="7390525" cy="152450"/>
      </dsp:txXfrm>
    </dsp:sp>
    <dsp:sp modelId="{8EB502EF-CA4F-4140-AFB6-D26D41E73615}">
      <dsp:nvSpPr>
        <dsp:cNvPr id="0" name=""/>
        <dsp:cNvSpPr/>
      </dsp:nvSpPr>
      <dsp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977900" y="1296143"/>
          <a:ext cx="7390525" cy="1955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977900" y="1296143"/>
        <a:ext cx="7390525" cy="1955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135851-A2E4-4A9E-83EC-4444BF7F904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494994-D17C-4268-9CA5-02B09118F4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966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08EB3-47AD-4397-B7D4-E656B86A90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67F3A-B000-47DD-8636-457A941396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08EB3-47AD-4397-B7D4-E656B86A90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67F3A-B000-47DD-8636-457A941396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08EB3-47AD-4397-B7D4-E656B86A90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67F3A-B000-47DD-8636-457A94139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08EB3-47AD-4397-B7D4-E656B86A90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67F3A-B000-47DD-8636-457A941396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08EB3-47AD-4397-B7D4-E656B86A90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67F3A-B000-47DD-8636-457A941396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08EB3-47AD-4397-B7D4-E656B86A90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67F3A-B000-47DD-8636-457A94139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08EB3-47AD-4397-B7D4-E656B86A90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67F3A-B000-47DD-8636-457A94139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08EB3-47AD-4397-B7D4-E656B86A90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67F3A-B000-47DD-8636-457A94139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08EB3-47AD-4397-B7D4-E656B86A90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67F3A-B000-47DD-8636-457A941396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08EB3-47AD-4397-B7D4-E656B86A90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67F3A-B000-47DD-8636-457A94139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08EB3-47AD-4397-B7D4-E656B86A90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67F3A-B000-47DD-8636-457A941396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7D08EB3-47AD-4397-B7D4-E656B86A90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667F3A-B000-47DD-8636-457A941396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hyperlink" Target="//upload.wikimedia.org/wikipedia/commons/c/c8/Tylopilus_felleus.jpeg" TargetMode="External"/><Relationship Id="rId3" Type="http://schemas.openxmlformats.org/officeDocument/2006/relationships/hyperlink" Target="http://cs.wikipedia.org/wiki/Soubor:Amanita_muscaria_3_vliegenzwammen_op_rij.jpg" TargetMode="External"/><Relationship Id="rId7" Type="http://schemas.openxmlformats.org/officeDocument/2006/relationships/hyperlink" Target="//upload.wikimedia.org/wikipedia/commons/8/8c/Parasol-1.jpg" TargetMode="External"/><Relationship Id="rId12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11" Type="http://schemas.openxmlformats.org/officeDocument/2006/relationships/hyperlink" Target="//upload.wikimedia.org/wikipedia/commons/8/8c/Boletus_satanas.JPG" TargetMode="External"/><Relationship Id="rId5" Type="http://schemas.openxmlformats.org/officeDocument/2006/relationships/hyperlink" Target="//upload.wikimedia.org/wikipedia/commons/7/71/Amanita_phalloides.jpg" TargetMode="External"/><Relationship Id="rId10" Type="http://schemas.openxmlformats.org/officeDocument/2006/relationships/image" Target="../media/image13.jpeg"/><Relationship Id="rId4" Type="http://schemas.openxmlformats.org/officeDocument/2006/relationships/image" Target="../media/image10.jpeg"/><Relationship Id="rId9" Type="http://schemas.openxmlformats.org/officeDocument/2006/relationships/hyperlink" Target="//upload.wikimedia.org/wikipedia/commons/8/87/Espenrotkappe.jpg" TargetMode="External"/><Relationship Id="rId1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a/a8/Common_carp.jpg" TargetMode="External"/><Relationship Id="rId3" Type="http://schemas.openxmlformats.org/officeDocument/2006/relationships/image" Target="../media/image17.jpeg"/><Relationship Id="rId7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b/ba/Viperaberus2.jpg" TargetMode="External"/><Relationship Id="rId5" Type="http://schemas.openxmlformats.org/officeDocument/2006/relationships/image" Target="../media/image19.jpeg"/><Relationship Id="rId10" Type="http://schemas.openxmlformats.org/officeDocument/2006/relationships/image" Target="../media/image22.jpeg"/><Relationship Id="rId4" Type="http://schemas.openxmlformats.org/officeDocument/2006/relationships/image" Target="../media/image18.jpeg"/><Relationship Id="rId9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2.emf"/><Relationship Id="rId4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5" Type="http://schemas.openxmlformats.org/officeDocument/2006/relationships/hyperlink" Target="//upload.wikimedia.org/wikipedia/commons/3/33/Zlato_2.jpg" TargetMode="External"/><Relationship Id="rId4" Type="http://schemas.openxmlformats.org/officeDocument/2006/relationships/image" Target="../media/image3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13" Type="http://schemas.openxmlformats.org/officeDocument/2006/relationships/hyperlink" Target="//upload.wikimedia.org/wikipedia/commons/3/33/Zlato_2.jpg" TargetMode="External"/><Relationship Id="rId3" Type="http://schemas.openxmlformats.org/officeDocument/2006/relationships/image" Target="../media/image44.jpeg"/><Relationship Id="rId7" Type="http://schemas.openxmlformats.org/officeDocument/2006/relationships/image" Target="../media/image47.jpeg"/><Relationship Id="rId12" Type="http://schemas.openxmlformats.org/officeDocument/2006/relationships/image" Target="../media/image51.jpeg"/><Relationship Id="rId17" Type="http://schemas.openxmlformats.org/officeDocument/2006/relationships/image" Target="../media/image55.jpeg"/><Relationship Id="rId2" Type="http://schemas.openxmlformats.org/officeDocument/2006/relationships/image" Target="../media/image43.jpeg"/><Relationship Id="rId16" Type="http://schemas.openxmlformats.org/officeDocument/2006/relationships/image" Target="../media/image5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eg"/><Relationship Id="rId11" Type="http://schemas.openxmlformats.org/officeDocument/2006/relationships/image" Target="../media/image32.emf"/><Relationship Id="rId5" Type="http://schemas.openxmlformats.org/officeDocument/2006/relationships/image" Target="../media/image45.jpeg"/><Relationship Id="rId15" Type="http://schemas.openxmlformats.org/officeDocument/2006/relationships/image" Target="../media/image53.jpeg"/><Relationship Id="rId10" Type="http://schemas.openxmlformats.org/officeDocument/2006/relationships/image" Target="../media/image50.jpeg"/><Relationship Id="rId4" Type="http://schemas.openxmlformats.org/officeDocument/2006/relationships/hyperlink" Target="//upload.wikimedia.org/wikipedia/commons/7/71/Amanita_phalloides.jpg" TargetMode="External"/><Relationship Id="rId9" Type="http://schemas.openxmlformats.org/officeDocument/2006/relationships/image" Target="../media/image49.jpeg"/><Relationship Id="rId14" Type="http://schemas.openxmlformats.org/officeDocument/2006/relationships/image" Target="../media/image5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h%C5%99ib&amp;ctt=1" TargetMode="External"/><Relationship Id="rId13" Type="http://schemas.openxmlformats.org/officeDocument/2006/relationships/hyperlink" Target="http://cs.wikipedia.org/wiki/Soubor:Boletus_satanas.JPG" TargetMode="External"/><Relationship Id="rId18" Type="http://schemas.openxmlformats.org/officeDocument/2006/relationships/hyperlink" Target="http://office.microsoft.com/cs-cz/images/results.aspx?qu=srna&amp;ex=1&amp;ctt=1" TargetMode="External"/><Relationship Id="rId26" Type="http://schemas.openxmlformats.org/officeDocument/2006/relationships/hyperlink" Target="http://office.microsoft.com/cs-cz/images/results.aspx?qu=rosa&amp;ex=1" TargetMode="External"/><Relationship Id="rId3" Type="http://schemas.openxmlformats.org/officeDocument/2006/relationships/hyperlink" Target="http://office.microsoft.com/cs-cz/images/results.aspx?qu=pampeli%C5%A1ka&amp;ex=1&amp;ctt=1" TargetMode="External"/><Relationship Id="rId21" Type="http://schemas.openxmlformats.org/officeDocument/2006/relationships/hyperlink" Target="http://office.microsoft.com/cs-cz/images/results.aspx?qu=pes&amp;ctt=1" TargetMode="External"/><Relationship Id="rId34" Type="http://schemas.openxmlformats.org/officeDocument/2006/relationships/hyperlink" Target="http://office.microsoft.com/cs-cz/images/results.aspx?qu=slunce&amp;ctt=1" TargetMode="External"/><Relationship Id="rId7" Type="http://schemas.openxmlformats.org/officeDocument/2006/relationships/hyperlink" Target="http://office.microsoft.com/cs-cz/images/results.aspx?qu=mrkev&amp;ctt=1" TargetMode="External"/><Relationship Id="rId12" Type="http://schemas.openxmlformats.org/officeDocument/2006/relationships/hyperlink" Target="http://cs.wikipedia.org/wiki/Soubor:Espenrotkappe.jpg" TargetMode="External"/><Relationship Id="rId17" Type="http://schemas.openxmlformats.org/officeDocument/2006/relationships/hyperlink" Target="http://office.microsoft.com/cs-cz/images/results.aspx?qu=hmyz&amp;ctt=1" TargetMode="External"/><Relationship Id="rId25" Type="http://schemas.openxmlformats.org/officeDocument/2006/relationships/hyperlink" Target="http://office.microsoft.com/cs-cz/images/results.aspx?qu=%C5%99eka&amp;ex=1" TargetMode="External"/><Relationship Id="rId33" Type="http://schemas.openxmlformats.org/officeDocument/2006/relationships/hyperlink" Target="http://office.microsoft.com/cs-cz/images/results.aspx?qu=sv%C4%9Btlo&amp;ctt=1" TargetMode="External"/><Relationship Id="rId2" Type="http://schemas.openxmlformats.org/officeDocument/2006/relationships/hyperlink" Target="http://office.microsoft.com/cs-cz/images/results.aspx?qu=r%C5%AF%C5%BEe&amp;ex=1&amp;ctt=1" TargetMode="External"/><Relationship Id="rId16" Type="http://schemas.openxmlformats.org/officeDocument/2006/relationships/hyperlink" Target="http://office.microsoft.com/cs-cz/images/results.aspx?qu=%C5%BE%C3%A1ba&amp;ctt=1" TargetMode="External"/><Relationship Id="rId20" Type="http://schemas.openxmlformats.org/officeDocument/2006/relationships/hyperlink" Target="http://cs.wikipedia.org/wiki/Soubor:Common_carp.jpg" TargetMode="External"/><Relationship Id="rId29" Type="http://schemas.openxmlformats.org/officeDocument/2006/relationships/hyperlink" Target="http://office.microsoft.com/cs-cz/images/results.aspx?qu=rybn%C3%ADk&amp;ctt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strom&amp;ex=1&amp;ctt=1" TargetMode="External"/><Relationship Id="rId11" Type="http://schemas.openxmlformats.org/officeDocument/2006/relationships/hyperlink" Target="http://cs.wikipedia.org/wiki/Soubor:Parasol-1.jpg" TargetMode="External"/><Relationship Id="rId24" Type="http://schemas.openxmlformats.org/officeDocument/2006/relationships/hyperlink" Target="http://office.microsoft.com/cs-cz/images/results.aspx?qu=mo%C5%99e&amp;ex=1&amp;origin=FX010132103" TargetMode="External"/><Relationship Id="rId32" Type="http://schemas.openxmlformats.org/officeDocument/2006/relationships/hyperlink" Target="http://office.microsoft.com/cs-cz/images/results.aspx?qu=vzduch&amp;ctt=1" TargetMode="External"/><Relationship Id="rId5" Type="http://schemas.openxmlformats.org/officeDocument/2006/relationships/hyperlink" Target="http://office.microsoft.com/cs-cz/images/results.aspx?qu=obil%C3%AD&amp;ex=1&amp;ctt=1" TargetMode="External"/><Relationship Id="rId15" Type="http://schemas.openxmlformats.org/officeDocument/2006/relationships/hyperlink" Target="http://office.microsoft.com/cs-cz/images/results.aspx?qu=pt%C3%A1k&amp;ex=1&amp;ctt=1" TargetMode="External"/><Relationship Id="rId23" Type="http://schemas.openxmlformats.org/officeDocument/2006/relationships/hyperlink" Target="http://office.microsoft.com/cs-cz/images/results.aspx?qu=asiat&amp;ex=1&amp;ctt=1" TargetMode="External"/><Relationship Id="rId28" Type="http://schemas.openxmlformats.org/officeDocument/2006/relationships/hyperlink" Target="http://office.microsoft.com/cs-cz/images/results.aspx?qu=oce%C3%A1n&amp;ctt=1" TargetMode="External"/><Relationship Id="rId36" Type="http://schemas.openxmlformats.org/officeDocument/2006/relationships/hyperlink" Target="http://office.microsoft.com/cs-cz/images/results.aspx?ex=2&amp;qu=d&#283;ti" TargetMode="External"/><Relationship Id="rId10" Type="http://schemas.openxmlformats.org/officeDocument/2006/relationships/hyperlink" Target="http://cs.wikipedia.org/wiki/Soubor:Amanita_phalloides.jpg" TargetMode="External"/><Relationship Id="rId19" Type="http://schemas.openxmlformats.org/officeDocument/2006/relationships/hyperlink" Target="http://cs.wikipedia.org/wiki/Soubor:Viperaberus2.jpg" TargetMode="External"/><Relationship Id="rId31" Type="http://schemas.openxmlformats.org/officeDocument/2006/relationships/hyperlink" Target="http://office.microsoft.com/cs-cz/images/results.aspx?qu=mramor&amp;ctt=1" TargetMode="External"/><Relationship Id="rId4" Type="http://schemas.openxmlformats.org/officeDocument/2006/relationships/hyperlink" Target="http://office.microsoft.com/cs-cz/images/results.aspx?qu=ovoce&amp;ex=1&amp;ctt=1" TargetMode="External"/><Relationship Id="rId9" Type="http://schemas.openxmlformats.org/officeDocument/2006/relationships/hyperlink" Target="http://cs.wikipedia.org/wiki/Soubor:Amanita_muscaria_3_vliegenzwammen_op_rij.jpg" TargetMode="External"/><Relationship Id="rId14" Type="http://schemas.openxmlformats.org/officeDocument/2006/relationships/hyperlink" Target="http://cs.wikipedia.org/wiki/Soubor:Tylopilus_felleus.jpeg" TargetMode="External"/><Relationship Id="rId22" Type="http://schemas.openxmlformats.org/officeDocument/2006/relationships/hyperlink" Target="http://office.microsoft.com/cs-cz/images/results.aspx?qu=lid%C3%A9&amp;ctt=1" TargetMode="External"/><Relationship Id="rId27" Type="http://schemas.openxmlformats.org/officeDocument/2006/relationships/hyperlink" Target="http://office.microsoft.com/cs-cz/images/results.aspx?qu=d%C3%A9%C5%A1%C5%A5&amp;ex=1" TargetMode="External"/><Relationship Id="rId30" Type="http://schemas.openxmlformats.org/officeDocument/2006/relationships/hyperlink" Target="http://office.microsoft.com/cs-cz/images/results.aspx?qu=nerost&amp;ctt=1" TargetMode="External"/><Relationship Id="rId35" Type="http://schemas.openxmlformats.org/officeDocument/2006/relationships/hyperlink" Target="http://office.microsoft.com/cs-cz/images/results.aspx?qu=p%C5%AFda&amp;ctt=1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slunce&amp;ctt=1" TargetMode="External"/><Relationship Id="rId2" Type="http://schemas.openxmlformats.org/officeDocument/2006/relationships/hyperlink" Target="http://office.microsoft.com/cs-cz/images/results.aspx?qu=sv%C4%9Btlo&amp;ctt=1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office.microsoft.com/cs-cz/images/results.aspx?ex=2&amp;qu=d&#283;ti" TargetMode="External"/><Relationship Id="rId4" Type="http://schemas.openxmlformats.org/officeDocument/2006/relationships/hyperlink" Target="http://office.microsoft.com/cs-cz/images/results.aspx?qu=p%C5%AFda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658746331"/>
              </p:ext>
            </p:extLst>
          </p:nvPr>
        </p:nvGraphicFramePr>
        <p:xfrm>
          <a:off x="467544" y="1412776"/>
          <a:ext cx="8368426" cy="195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488" y="3933056"/>
            <a:ext cx="5407025" cy="104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84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2420888"/>
            <a:ext cx="5616624" cy="92333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ŽIVÉ PŘÍRODNINY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1076427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4007" y="348652"/>
            <a:ext cx="1684784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rostliny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879"/>
          <a:stretch/>
        </p:blipFill>
        <p:spPr bwMode="auto">
          <a:xfrm>
            <a:off x="6228184" y="4012704"/>
            <a:ext cx="1837152" cy="2303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1Sl1\AppData\Local\Microsoft\Windows\Temporary Internet Files\Content.IE5\K7OS04WB\MC90043688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146" y="155679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9344" y="3919007"/>
            <a:ext cx="1551937" cy="2346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798" y="4447533"/>
            <a:ext cx="2795748" cy="1868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843" y="1556792"/>
            <a:ext cx="1251002" cy="1875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85" y="1938251"/>
            <a:ext cx="2448272" cy="1958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23928" y="348652"/>
            <a:ext cx="4915144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jsou to všechny druhy rostlin, stromů, obilnin, ovoce i zelenina</a:t>
            </a:r>
            <a:endParaRPr lang="cs-CZ" sz="2400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74" t="7900" r="10561" b="12702"/>
          <a:stretch/>
        </p:blipFill>
        <p:spPr bwMode="auto">
          <a:xfrm>
            <a:off x="7524328" y="1721462"/>
            <a:ext cx="1557094" cy="2225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287788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8939" y="188640"/>
            <a:ext cx="1372741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houby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19086" y="297522"/>
            <a:ext cx="3934585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patří sem jedlé, nejedlé i jedovaté houby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94"/>
          <a:stretch/>
        </p:blipFill>
        <p:spPr bwMode="auto">
          <a:xfrm>
            <a:off x="6688296" y="1269152"/>
            <a:ext cx="2132176" cy="28021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Muchomůrka červená">
            <a:hlinkClick r:id="rId3" tooltip="Muchomůrka červená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01526"/>
            <a:ext cx="2457450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Amanita phalloides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58" y="3140967"/>
            <a:ext cx="2286463" cy="3185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oubor:Parasol-1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750" y="3448473"/>
            <a:ext cx="2077907" cy="3167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oubor:Espenrotkappe.jpg">
            <a:hlinkClick r:id="rId9"/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928" t="24633"/>
          <a:stretch/>
        </p:blipFill>
        <p:spPr bwMode="auto">
          <a:xfrm>
            <a:off x="7084613" y="4231476"/>
            <a:ext cx="1882105" cy="2648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Soubor:Boletus satanas.JPG">
            <a:hlinkClick r:id="rId11"/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66" t="15464" r="13557" b="12642"/>
          <a:stretch/>
        </p:blipFill>
        <p:spPr bwMode="auto">
          <a:xfrm>
            <a:off x="4135848" y="1269152"/>
            <a:ext cx="2194560" cy="217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Soubor:Tylopilus felleus.jpeg">
            <a:hlinkClick r:id="rId13"/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01" t="16547" r="19118" b="13437"/>
          <a:stretch/>
        </p:blipFill>
        <p:spPr bwMode="auto">
          <a:xfrm>
            <a:off x="4906953" y="4253279"/>
            <a:ext cx="1786455" cy="2627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110712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7524" y="188640"/>
            <a:ext cx="252028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živočichové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1840" y="282569"/>
            <a:ext cx="5832648" cy="15696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patří sem všichni živočichové žijící ve vzduchu, na zemi i pod zemí, divoká i domácí, hmyz i plazi, ryby, savci, ptáci, obojživelníci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91" t="10859" b="6927"/>
          <a:stretch/>
        </p:blipFill>
        <p:spPr bwMode="auto">
          <a:xfrm>
            <a:off x="355132" y="808482"/>
            <a:ext cx="2469095" cy="1782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59" t="12994" r="38914" b="13040"/>
          <a:stretch/>
        </p:blipFill>
        <p:spPr bwMode="auto">
          <a:xfrm>
            <a:off x="6660232" y="4773170"/>
            <a:ext cx="1889760" cy="1885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67"/>
          <a:stretch/>
        </p:blipFill>
        <p:spPr bwMode="auto">
          <a:xfrm>
            <a:off x="4343300" y="4191573"/>
            <a:ext cx="1783978" cy="2428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83"/>
          <a:stretch/>
        </p:blipFill>
        <p:spPr bwMode="auto">
          <a:xfrm>
            <a:off x="6287728" y="2041544"/>
            <a:ext cx="1972887" cy="2541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 descr="Soubor:Viperaberus2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58" t="28092" r="16290"/>
          <a:stretch/>
        </p:blipFill>
        <p:spPr bwMode="auto">
          <a:xfrm>
            <a:off x="247722" y="2783155"/>
            <a:ext cx="2942723" cy="2131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Soubor:Common carp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40" y="4946418"/>
            <a:ext cx="4011764" cy="1730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2" r="9896" b="6744"/>
          <a:stretch/>
        </p:blipFill>
        <p:spPr bwMode="auto">
          <a:xfrm>
            <a:off x="3416667" y="2041544"/>
            <a:ext cx="1853266" cy="2125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00848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56292"/>
            <a:ext cx="1512168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člověk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59832" y="358401"/>
            <a:ext cx="5616624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jsem to já i ty, tvoje máma, táta, ostatní příbuzní, kamarádi, všichni lidé po celém světě, děti, mladí, staří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394" y="1658653"/>
            <a:ext cx="2429824" cy="2437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8472" y="1781531"/>
            <a:ext cx="3024336" cy="2015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11"/>
          <a:stretch/>
        </p:blipFill>
        <p:spPr bwMode="auto">
          <a:xfrm>
            <a:off x="3059832" y="4325398"/>
            <a:ext cx="2104694" cy="2338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13364"/>
            <a:ext cx="2083128" cy="3112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74" y="4473298"/>
            <a:ext cx="2664296" cy="2131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472" y="4399347"/>
            <a:ext cx="3419746" cy="2278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767679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398249"/>
            <a:ext cx="6552728" cy="92333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NEŽIVÉ PŘÍRODNINY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3243907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108012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voda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275660"/>
            <a:ext cx="1961713" cy="3041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3041" y="1351006"/>
            <a:ext cx="3107824" cy="2034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77"/>
          <a:stretch/>
        </p:blipFill>
        <p:spPr bwMode="auto">
          <a:xfrm>
            <a:off x="3419872" y="4518259"/>
            <a:ext cx="2880320" cy="2116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581650"/>
            <a:ext cx="2736303" cy="1873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222" y="3957638"/>
            <a:ext cx="2980618" cy="1986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75856" y="188640"/>
            <a:ext cx="4320480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sladká i slaná, déšť, rosa, moře a oceány, řeky i rybníky</a:t>
            </a:r>
            <a:endParaRPr lang="cs-CZ" sz="2400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804" y="1307668"/>
            <a:ext cx="3135052" cy="2121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531770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51670"/>
            <a:ext cx="360040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nerosty a horniny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6852" y="3958544"/>
            <a:ext cx="3632448" cy="2594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83" y="1561309"/>
            <a:ext cx="3079812" cy="2199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381" y="551670"/>
            <a:ext cx="2880320" cy="2083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Soubor:Zlato 2.jp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63" t="7325" r="18905"/>
          <a:stretch/>
        </p:blipFill>
        <p:spPr bwMode="auto">
          <a:xfrm>
            <a:off x="6156176" y="3097139"/>
            <a:ext cx="2808312" cy="2718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72225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724" y="60231"/>
            <a:ext cx="1668361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vzduch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13883" y="3717030"/>
            <a:ext cx="1332148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půda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596" y="3717032"/>
            <a:ext cx="1404156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světlo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188640"/>
            <a:ext cx="1296144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teplo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631" y="773415"/>
            <a:ext cx="3513584" cy="2339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96" y="4301805"/>
            <a:ext cx="3631740" cy="2421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432" y="900518"/>
            <a:ext cx="3657600" cy="240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417" y="4367929"/>
            <a:ext cx="3107975" cy="2424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71907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844824"/>
            <a:ext cx="6408712" cy="30469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Ukonči prezentaci (stiskni pravé tlačítko myši a klikni na KONEC PREZENTACE), přejdi na snímek 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12 a pokračuj správným rozdělením</a:t>
            </a:r>
            <a:r>
              <a:rPr kumimoji="0" lang="cs-CZ" sz="3200" b="0" i="0" u="none" strike="noStrike" kern="0" cap="none" spc="0" normalizeH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na živé a neživé přírodniny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</a:t>
            </a:r>
            <a:endParaRPr kumimoji="0" lang="cs-CZ" sz="32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9285480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5274"/>
            <a:ext cx="2232248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živé přírodniny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36196" y="57041"/>
            <a:ext cx="2664296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neživé přírodniny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572000" y="49270"/>
            <a:ext cx="0" cy="4417416"/>
          </a:xfrm>
          <a:prstGeom prst="line">
            <a:avLst/>
          </a:prstGeom>
          <a:ln w="571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443" y="5768992"/>
            <a:ext cx="1246206" cy="996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879"/>
          <a:stretch/>
        </p:blipFill>
        <p:spPr bwMode="auto">
          <a:xfrm>
            <a:off x="4047289" y="4499781"/>
            <a:ext cx="1049422" cy="1315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6" descr="Soubor:Amanita phalloide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9243" y="4466686"/>
            <a:ext cx="870936" cy="1213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94"/>
          <a:stretch/>
        </p:blipFill>
        <p:spPr bwMode="auto">
          <a:xfrm>
            <a:off x="7668344" y="5733660"/>
            <a:ext cx="812314" cy="106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0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2" r="9896" b="6744"/>
          <a:stretch/>
        </p:blipFill>
        <p:spPr bwMode="auto">
          <a:xfrm>
            <a:off x="5319889" y="4719621"/>
            <a:ext cx="926633" cy="1062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59" t="12994" r="38914" b="13040"/>
          <a:stretch/>
        </p:blipFill>
        <p:spPr bwMode="auto">
          <a:xfrm>
            <a:off x="6474309" y="5784671"/>
            <a:ext cx="1075870" cy="107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9243" y="5906480"/>
            <a:ext cx="1334215" cy="889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803878"/>
            <a:ext cx="1257140" cy="850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7834" y="4832878"/>
            <a:ext cx="1405648" cy="962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586" y="4721472"/>
            <a:ext cx="1244063" cy="888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 descr="Soubor:Zlato 2.jpg">
            <a:hlinkClick r:id="rId13"/>
          </p:cNvPr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63" t="7325" r="18905"/>
          <a:stretch/>
        </p:blipFill>
        <p:spPr bwMode="auto">
          <a:xfrm>
            <a:off x="5499080" y="5893302"/>
            <a:ext cx="945575" cy="915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136" y="4857503"/>
            <a:ext cx="1334215" cy="8761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768992"/>
            <a:ext cx="1278161" cy="996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6472" y="6028822"/>
            <a:ext cx="1151681" cy="766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86867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Děti se učí rozdělit přírodniny na živé a neživé, co k nim patří a na závěr si to procvičí tak, že přetahují obrázky s přírodninami.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16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73866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/>
              <a:t>Obrázky </a:t>
            </a:r>
            <a:r>
              <a:rPr lang="cs-CZ" sz="1100"/>
              <a:t>jsou </a:t>
            </a:r>
            <a:r>
              <a:rPr lang="cs-CZ" sz="1100" smtClean="0"/>
              <a:t>z </a:t>
            </a:r>
            <a:r>
              <a:rPr lang="cs-CZ" sz="1100" dirty="0"/>
              <a:t>webové galerie:</a:t>
            </a:r>
          </a:p>
          <a:p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růže -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http://office.microsoft.com/cs-cz/images/results.aspx?qu=r%C5%AF%C5%BEe&amp;ex=1&amp;ctt=1#ai:MP900411700|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pampeliška -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http://office.microsoft.com/cs-cz/images/results.aspx?qu=pampeli%C5%A1ka&amp;ex=1&amp;ctt=1#ai:MC900436883|mt:1,2|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třešně -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http://office.microsoft.com/cs-cz/images/results.aspx?qu=ovoce&amp;ex=1&amp;ctt=1#ai:MP900182662|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jablko -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http://office.microsoft.com/cs-cz/images/results.aspx?qu=ovoce&amp;ex=1&amp;ctt=1#ai:MP900182665|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obilí -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http://office.microsoft.com/cs-cz/images/results.aspx?qu=obil%C3%AD&amp;ex=1&amp;ctt=1#ai:MP900427755|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strom -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http://office.microsoft.com/cs-cz/images/results.aspx?qu=strom&amp;ex=1&amp;ctt=1#ai:MP900407520|mt:2|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mrkev -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http://office.microsoft.com/cs-cz/images/results.aspx?qu=mrkev&amp;ctt=1#ai:MP900387863|mt:2|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hřib -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http://office.microsoft.com/cs-cz/images/results.aspx?qu=h%C5%99ib&amp;ctt=1#mt:2|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muchomůrka červená -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http://cs.wikipedia.org/wiki/Soubor:Amanita_muscaria_3_vliegenzwammen_op_rij.jpg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muchomůrka zelená -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http://cs.wikipedia.org/wiki/Soubor:Amanita_phalloides.jpg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/>
              <a:t>bedla - </a:t>
            </a:r>
            <a:r>
              <a:rPr lang="cs-CZ" sz="1100" dirty="0" smtClean="0">
                <a:hlinkClick r:id="rId11"/>
              </a:rPr>
              <a:t>http://cs.wikipedia.org/wiki/Soubor:Parasol-1.jpg</a:t>
            </a:r>
            <a:endParaRPr lang="cs-CZ" sz="1100" dirty="0" smtClean="0"/>
          </a:p>
          <a:p>
            <a:r>
              <a:rPr lang="cs-CZ" sz="1100" dirty="0" smtClean="0"/>
              <a:t>křemenáč - </a:t>
            </a:r>
            <a:r>
              <a:rPr lang="cs-CZ" sz="1100" dirty="0" smtClean="0">
                <a:hlinkClick r:id="rId12"/>
              </a:rPr>
              <a:t>http://cs.wikipedia.org/wiki/Soubor:Espenrotkappe.jpg</a:t>
            </a:r>
            <a:endParaRPr lang="cs-CZ" sz="1100" dirty="0" smtClean="0"/>
          </a:p>
          <a:p>
            <a:r>
              <a:rPr lang="cs-CZ" sz="1100" dirty="0" smtClean="0"/>
              <a:t>hřib satan - </a:t>
            </a:r>
            <a:r>
              <a:rPr lang="cs-CZ" sz="1100" dirty="0" smtClean="0">
                <a:hlinkClick r:id="rId13"/>
              </a:rPr>
              <a:t>http://cs.wikipedia.org/wiki/Soubor:Boletus_satanas.JPG</a:t>
            </a:r>
            <a:endParaRPr lang="cs-CZ" sz="1100" dirty="0" smtClean="0"/>
          </a:p>
          <a:p>
            <a:r>
              <a:rPr lang="cs-CZ" sz="1100" dirty="0" smtClean="0"/>
              <a:t>hořčák - </a:t>
            </a:r>
            <a:r>
              <a:rPr lang="cs-CZ" sz="1100" dirty="0" smtClean="0">
                <a:hlinkClick r:id="rId14"/>
              </a:rPr>
              <a:t>http://cs.wikipedia.org/wiki/Soubor:Tylopilus_felleus.jpeg</a:t>
            </a:r>
            <a:endParaRPr lang="cs-CZ" sz="1100" dirty="0" smtClean="0"/>
          </a:p>
          <a:p>
            <a:r>
              <a:rPr lang="cs-CZ" sz="1100" dirty="0" smtClean="0"/>
              <a:t>sýkorka - </a:t>
            </a:r>
            <a:r>
              <a:rPr lang="cs-CZ" sz="1100" dirty="0" smtClean="0">
                <a:hlinkClick r:id="rId15"/>
              </a:rPr>
              <a:t>http://office.microsoft.com/cs-cz/images/results.aspx?qu=pt%C3%A1k&amp;ex=1&amp;ctt=1#ai:MP900438589|mt:2|</a:t>
            </a:r>
            <a:endParaRPr lang="cs-CZ" sz="1100" dirty="0" smtClean="0"/>
          </a:p>
          <a:p>
            <a:r>
              <a:rPr lang="cs-CZ" sz="1100" dirty="0" smtClean="0"/>
              <a:t>žába - </a:t>
            </a:r>
            <a:r>
              <a:rPr lang="cs-CZ" sz="1100" dirty="0" smtClean="0">
                <a:hlinkClick r:id="rId16"/>
              </a:rPr>
              <a:t>http://office.microsoft.com/cs-cz/images/results.aspx?qu=%C5%BE%C3%A1ba&amp;ctt=1#ai:MP900406959|mt:2|</a:t>
            </a:r>
            <a:endParaRPr lang="cs-CZ" sz="1100" dirty="0" smtClean="0"/>
          </a:p>
          <a:p>
            <a:r>
              <a:rPr lang="cs-CZ" sz="1100" dirty="0" smtClean="0"/>
              <a:t>včela - </a:t>
            </a:r>
            <a:r>
              <a:rPr lang="cs-CZ" sz="1100" dirty="0" smtClean="0">
                <a:hlinkClick r:id="rId17"/>
              </a:rPr>
              <a:t>http://office.microsoft.com/cs-cz/images/results.aspx?qu=hmyz&amp;ctt=1#ai:MP900316871|mt:2|</a:t>
            </a:r>
            <a:endParaRPr lang="cs-CZ" sz="1100" dirty="0" smtClean="0"/>
          </a:p>
          <a:p>
            <a:r>
              <a:rPr lang="cs-CZ" sz="1100" dirty="0" smtClean="0"/>
              <a:t>koloušek - </a:t>
            </a:r>
            <a:r>
              <a:rPr lang="cs-CZ" sz="1100" dirty="0" smtClean="0">
                <a:hlinkClick r:id="rId18"/>
              </a:rPr>
              <a:t>http://office.microsoft.com/cs-cz/images/results.aspx?qu=srna&amp;ex=1&amp;ctt=1#ai:MP900407214|</a:t>
            </a:r>
            <a:endParaRPr lang="cs-CZ" sz="1100" dirty="0" smtClean="0"/>
          </a:p>
          <a:p>
            <a:r>
              <a:rPr lang="cs-CZ" sz="1100" dirty="0" smtClean="0"/>
              <a:t>zmije - </a:t>
            </a:r>
            <a:r>
              <a:rPr lang="cs-CZ" sz="1100" dirty="0" smtClean="0">
                <a:hlinkClick r:id="rId19"/>
              </a:rPr>
              <a:t>http://cs.wikipedia.org/wiki/Soubor:Viperaberus2.jpg</a:t>
            </a:r>
            <a:endParaRPr lang="cs-CZ" sz="1100" dirty="0" smtClean="0"/>
          </a:p>
          <a:p>
            <a:r>
              <a:rPr lang="cs-CZ" sz="1100" dirty="0" smtClean="0"/>
              <a:t>kapr - </a:t>
            </a:r>
            <a:r>
              <a:rPr lang="cs-CZ" sz="1100" dirty="0" smtClean="0">
                <a:hlinkClick r:id="rId20"/>
              </a:rPr>
              <a:t>http://cs.wikipedia.org/wiki/Soubor:Common_carp.jpg</a:t>
            </a:r>
            <a:endParaRPr lang="cs-CZ" sz="1100" dirty="0" smtClean="0"/>
          </a:p>
          <a:p>
            <a:r>
              <a:rPr lang="cs-CZ" sz="1100" dirty="0" smtClean="0"/>
              <a:t>pes a kočka - </a:t>
            </a:r>
            <a:r>
              <a:rPr lang="cs-CZ" sz="1100" dirty="0" smtClean="0">
                <a:hlinkClick r:id="rId21"/>
              </a:rPr>
              <a:t>http://office.microsoft.com/cs-cz/images/results.aspx?qu=pes&amp;ctt=1#ai:MP900422307|mt:2|</a:t>
            </a:r>
            <a:endParaRPr lang="cs-CZ" sz="1100" dirty="0" smtClean="0"/>
          </a:p>
          <a:p>
            <a:r>
              <a:rPr lang="cs-CZ" sz="1100" dirty="0" smtClean="0"/>
              <a:t>lidé - </a:t>
            </a:r>
            <a:r>
              <a:rPr lang="cs-CZ" sz="1100" dirty="0" smtClean="0">
                <a:hlinkClick r:id="rId22"/>
              </a:rPr>
              <a:t>http://office.microsoft.com/cs-cz/images/results.aspx?qu=lid%C3%A9&amp;ctt=1#ai:MP900433082|mt:2|</a:t>
            </a:r>
            <a:endParaRPr lang="cs-CZ" sz="1100" dirty="0" smtClean="0"/>
          </a:p>
          <a:p>
            <a:r>
              <a:rPr lang="cs-CZ" sz="1100" dirty="0" smtClean="0">
                <a:hlinkClick r:id="rId22"/>
              </a:rPr>
              <a:t>http://office.microsoft.com/cs-cz/images/results.aspx?qu=lid%C3%A9&amp;ctt=1#ai:MP900422365|mt:2|</a:t>
            </a:r>
            <a:endParaRPr lang="cs-CZ" sz="1100" dirty="0" smtClean="0"/>
          </a:p>
          <a:p>
            <a:r>
              <a:rPr lang="cs-CZ" sz="1100" dirty="0" smtClean="0">
                <a:hlinkClick r:id="rId22"/>
              </a:rPr>
              <a:t>http://office.microsoft.com/cs-cz/images/results.aspx?qu=lid%C3%A9&amp;ctt=1#ai:MP900439379|mt:2|</a:t>
            </a:r>
            <a:endParaRPr lang="cs-CZ" sz="1100" dirty="0" smtClean="0"/>
          </a:p>
          <a:p>
            <a:r>
              <a:rPr lang="cs-CZ" sz="1100" dirty="0" smtClean="0">
                <a:hlinkClick r:id="rId23"/>
              </a:rPr>
              <a:t>http://office.microsoft.com/cs-cz/images/results.aspx?qu=asiat&amp;ex=1&amp;ctt=1#ai:MP900078605|</a:t>
            </a:r>
            <a:endParaRPr lang="cs-CZ" sz="1100" dirty="0" smtClean="0"/>
          </a:p>
          <a:p>
            <a:r>
              <a:rPr lang="cs-CZ" sz="1100" dirty="0" smtClean="0">
                <a:hlinkClick r:id="rId22"/>
              </a:rPr>
              <a:t>http://office.microsoft.com/cs-cz/images/results.aspx?qu=lid%C3%A9&amp;ctt=1#ai:MP900402194|mt:2|</a:t>
            </a:r>
            <a:endParaRPr lang="cs-CZ" sz="1100" dirty="0" smtClean="0"/>
          </a:p>
          <a:p>
            <a:r>
              <a:rPr lang="cs-CZ" sz="1100" dirty="0" smtClean="0"/>
              <a:t>voda -  </a:t>
            </a:r>
            <a:r>
              <a:rPr lang="cs-CZ" sz="1100" dirty="0">
                <a:hlinkClick r:id="rId24"/>
              </a:rPr>
              <a:t>http://office.microsoft.com/cs-cz/images/results.aspx?qu=mo%C5%99e&amp;ex=1&amp;origin=FX010132103#ai:MP900144972</a:t>
            </a:r>
            <a:r>
              <a:rPr lang="cs-CZ" sz="1100" dirty="0" smtClean="0">
                <a:hlinkClick r:id="rId24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 </a:t>
            </a:r>
            <a:r>
              <a:rPr lang="cs-CZ" sz="1100" dirty="0">
                <a:hlinkClick r:id="rId25"/>
              </a:rPr>
              <a:t>http://office.microsoft.com/cs-cz/images/results.aspx?qu=%C5%99eka&amp;ex=1#ai:MP900424262</a:t>
            </a:r>
            <a:r>
              <a:rPr lang="cs-CZ" sz="1100" dirty="0" smtClean="0">
                <a:hlinkClick r:id="rId25"/>
              </a:rPr>
              <a:t>|</a:t>
            </a:r>
            <a:endParaRPr lang="cs-CZ" sz="1100" dirty="0" smtClean="0"/>
          </a:p>
          <a:p>
            <a:r>
              <a:rPr lang="cs-CZ" sz="1100" dirty="0">
                <a:hlinkClick r:id="rId26"/>
              </a:rPr>
              <a:t>http://office.microsoft.com/cs-cz/images/results.aspx?qu=rosa&amp;ex=1#ai:MP900430448</a:t>
            </a:r>
            <a:r>
              <a:rPr lang="cs-CZ" sz="1100" dirty="0" smtClean="0">
                <a:hlinkClick r:id="rId26"/>
              </a:rPr>
              <a:t>|</a:t>
            </a:r>
            <a:endParaRPr lang="cs-CZ" sz="1100" dirty="0" smtClean="0"/>
          </a:p>
          <a:p>
            <a:r>
              <a:rPr lang="cs-CZ" sz="1100" dirty="0">
                <a:hlinkClick r:id="rId27"/>
              </a:rPr>
              <a:t>http://office.microsoft.com/cs-cz/images/results.aspx?qu=d%C3%A9%C5%A1%C5%A5&amp;ex=1#ai:MC900200381|mt:1,2</a:t>
            </a:r>
            <a:r>
              <a:rPr lang="cs-CZ" sz="1100" dirty="0" smtClean="0">
                <a:hlinkClick r:id="rId27"/>
              </a:rPr>
              <a:t>|</a:t>
            </a:r>
            <a:endParaRPr lang="cs-CZ" sz="1100" dirty="0" smtClean="0"/>
          </a:p>
          <a:p>
            <a:r>
              <a:rPr lang="cs-CZ" sz="1100" dirty="0">
                <a:hlinkClick r:id="rId28"/>
              </a:rPr>
              <a:t>http://office.microsoft.com/cs-cz/images/results.aspx?qu=oce%C3%A1n&amp;ctt=1#ai:MP900400488|mt:1,2</a:t>
            </a:r>
            <a:r>
              <a:rPr lang="cs-CZ" sz="1100" dirty="0" smtClean="0">
                <a:hlinkClick r:id="rId28"/>
              </a:rPr>
              <a:t>|</a:t>
            </a:r>
            <a:endParaRPr lang="cs-CZ" sz="1100" dirty="0" smtClean="0"/>
          </a:p>
          <a:p>
            <a:r>
              <a:rPr lang="cs-CZ" sz="1100" dirty="0">
                <a:hlinkClick r:id="rId29"/>
              </a:rPr>
              <a:t>http://office.microsoft.com/cs-cz/images/results.aspx?qu=rybn%C3%ADk&amp;ctt=1#ai:MP900149106|mt:1,2</a:t>
            </a:r>
            <a:r>
              <a:rPr lang="cs-CZ" sz="1100" dirty="0" smtClean="0">
                <a:hlinkClick r:id="rId29"/>
              </a:rPr>
              <a:t>|</a:t>
            </a:r>
            <a:endParaRPr lang="cs-CZ" sz="1100" dirty="0" smtClean="0"/>
          </a:p>
          <a:p>
            <a:r>
              <a:rPr lang="cs-CZ" sz="1100" dirty="0"/>
              <a:t>nerosty - </a:t>
            </a:r>
            <a:r>
              <a:rPr lang="cs-CZ" sz="1100" dirty="0">
                <a:hlinkClick r:id="rId30"/>
              </a:rPr>
              <a:t>http://office.microsoft.com/cs-cz/images/results.aspx?qu=nerost&amp;ctt=1#ai:MP900385760|mt:1,2</a:t>
            </a:r>
            <a:r>
              <a:rPr lang="cs-CZ" sz="1100" dirty="0" smtClean="0">
                <a:hlinkClick r:id="rId30"/>
              </a:rPr>
              <a:t>|</a:t>
            </a:r>
            <a:endParaRPr lang="cs-CZ" sz="1100" dirty="0" smtClean="0"/>
          </a:p>
          <a:p>
            <a:r>
              <a:rPr lang="cs-CZ" sz="1100" dirty="0">
                <a:hlinkClick r:id="rId30"/>
              </a:rPr>
              <a:t>http://office.microsoft.com/cs-cz/images/results.aspx?qu=nerost&amp;ctt=1#ai:MP900385767|mt:1,2</a:t>
            </a:r>
            <a:r>
              <a:rPr lang="cs-CZ" sz="1100" dirty="0" smtClean="0">
                <a:hlinkClick r:id="rId30"/>
              </a:rPr>
              <a:t>|</a:t>
            </a:r>
            <a:endParaRPr lang="cs-CZ" sz="1100" dirty="0" smtClean="0"/>
          </a:p>
          <a:p>
            <a:r>
              <a:rPr lang="cs-CZ" sz="1100" dirty="0">
                <a:hlinkClick r:id="rId31"/>
              </a:rPr>
              <a:t>http://office.microsoft.com/cs-cz/images/results.aspx?qu=mramor&amp;ctt=1#ai:MP900175295|mt:1,2</a:t>
            </a:r>
            <a:r>
              <a:rPr lang="cs-CZ" sz="1100" dirty="0" smtClean="0">
                <a:hlinkClick r:id="rId31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balon </a:t>
            </a:r>
            <a:r>
              <a:rPr lang="cs-CZ" sz="1100" dirty="0"/>
              <a:t>- </a:t>
            </a:r>
            <a:r>
              <a:rPr lang="cs-CZ" sz="1100" dirty="0">
                <a:hlinkClick r:id="rId32"/>
              </a:rPr>
              <a:t>http://office.microsoft.com/cs-cz/images/results.aspx?qu=vzduch&amp;ctt=1#ai:MP900434019|mt:2</a:t>
            </a:r>
            <a:r>
              <a:rPr lang="cs-CZ" sz="1100" dirty="0" smtClean="0">
                <a:hlinkClick r:id="rId32"/>
              </a:rPr>
              <a:t>|</a:t>
            </a:r>
            <a:endParaRPr lang="cs-CZ" sz="1100" dirty="0" smtClean="0"/>
          </a:p>
          <a:p>
            <a:r>
              <a:rPr lang="cs-CZ" sz="1100" dirty="0"/>
              <a:t>světlo - </a:t>
            </a:r>
            <a:r>
              <a:rPr lang="cs-CZ" sz="1100" dirty="0">
                <a:hlinkClick r:id="rId33"/>
              </a:rPr>
              <a:t>http://office.microsoft.com/cs-cz/images/results.aspx?qu=sv%C4%9Btlo&amp;ctt=1#ai:MP900433071|mt:2</a:t>
            </a:r>
            <a:r>
              <a:rPr lang="cs-CZ" sz="1100" dirty="0" smtClean="0">
                <a:hlinkClick r:id="rId33"/>
              </a:rPr>
              <a:t>|</a:t>
            </a:r>
            <a:endParaRPr lang="cs-CZ" sz="1100" dirty="0" smtClean="0"/>
          </a:p>
          <a:p>
            <a:r>
              <a:rPr lang="cs-CZ" sz="1100" dirty="0"/>
              <a:t>slunce - </a:t>
            </a:r>
            <a:r>
              <a:rPr lang="cs-CZ" sz="1100" dirty="0">
                <a:hlinkClick r:id="rId34"/>
              </a:rPr>
              <a:t>http://office.microsoft.com/cs-cz/images/results.aspx?qu=slunce&amp;ctt=1#ai:MP900177644|mt:2</a:t>
            </a:r>
            <a:r>
              <a:rPr lang="cs-CZ" sz="1100" dirty="0" smtClean="0">
                <a:hlinkClick r:id="rId34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půda </a:t>
            </a:r>
            <a:r>
              <a:rPr lang="cs-CZ" sz="1100" dirty="0"/>
              <a:t>- </a:t>
            </a:r>
            <a:r>
              <a:rPr lang="cs-CZ" sz="1100" dirty="0">
                <a:hlinkClick r:id="rId35"/>
              </a:rPr>
              <a:t>http://office.microsoft.com/cs-cz/images/results.aspx?qu=p%C5%AFda&amp;ctt=1#ai:MP900262351|mt:2</a:t>
            </a:r>
            <a:r>
              <a:rPr lang="cs-CZ" sz="1100" dirty="0" smtClean="0">
                <a:hlinkClick r:id="rId35"/>
              </a:rPr>
              <a:t>|</a:t>
            </a:r>
            <a:endParaRPr lang="cs-CZ" sz="1100" dirty="0" smtClean="0"/>
          </a:p>
          <a:p>
            <a:r>
              <a:rPr lang="cs-CZ" sz="1100" dirty="0"/>
              <a:t>děti - </a:t>
            </a:r>
            <a:r>
              <a:rPr lang="cs-CZ" sz="1100" dirty="0">
                <a:hlinkClick r:id="rId36"/>
              </a:rPr>
              <a:t>http://office.microsoft.com/cs-cz/images/results.aspx?ex=2&amp;qu=děti#ai:MP900406674|mt:2</a:t>
            </a:r>
            <a:r>
              <a:rPr lang="cs-CZ" sz="1100" dirty="0" smtClean="0">
                <a:hlinkClick r:id="rId36"/>
              </a:rPr>
              <a:t>|</a:t>
            </a:r>
            <a:endParaRPr lang="cs-CZ" sz="1100" dirty="0" smtClean="0"/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007497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6737"/>
            <a:ext cx="892899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/>
              <a:t>světlo - </a:t>
            </a:r>
            <a:r>
              <a:rPr lang="cs-CZ" sz="1100" dirty="0">
                <a:hlinkClick r:id="rId2"/>
              </a:rPr>
              <a:t>http://office.microsoft.com/cs-cz/images/results.aspx?qu=sv%C4%9Btlo&amp;ctt=1#ai:MP900433071|mt:2|</a:t>
            </a:r>
            <a:endParaRPr lang="cs-CZ" sz="1100" dirty="0"/>
          </a:p>
          <a:p>
            <a:r>
              <a:rPr lang="cs-CZ" sz="1100" dirty="0"/>
              <a:t>slunce - </a:t>
            </a:r>
            <a:r>
              <a:rPr lang="cs-CZ" sz="1100" dirty="0">
                <a:hlinkClick r:id="rId3"/>
              </a:rPr>
              <a:t>http://office.microsoft.com/cs-cz/images/results.aspx?qu=slunce&amp;ctt=1#ai:MP900177644|mt:2|</a:t>
            </a:r>
            <a:endParaRPr lang="cs-CZ" sz="1100" dirty="0"/>
          </a:p>
          <a:p>
            <a:r>
              <a:rPr lang="cs-CZ" sz="1100" dirty="0"/>
              <a:t>půda - </a:t>
            </a:r>
            <a:r>
              <a:rPr lang="cs-CZ" sz="1100" dirty="0">
                <a:hlinkClick r:id="rId4"/>
              </a:rPr>
              <a:t>http://office.microsoft.com/cs-cz/images/results.aspx?qu=p%C5%AFda&amp;ctt=1#ai:MP900262351|mt:2|</a:t>
            </a:r>
            <a:endParaRPr lang="cs-CZ" sz="1100" dirty="0"/>
          </a:p>
          <a:p>
            <a:r>
              <a:rPr lang="cs-CZ" sz="1100" dirty="0"/>
              <a:t>děti - </a:t>
            </a:r>
            <a:r>
              <a:rPr lang="cs-CZ" sz="1100" dirty="0">
                <a:hlinkClick r:id="rId5"/>
              </a:rPr>
              <a:t>http://office.microsoft.com/cs-cz/images/results.aspx?ex=2&amp;qu=děti#ai:MP900406674|mt:2|</a:t>
            </a:r>
            <a:endParaRPr lang="cs-CZ" sz="11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4948266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164</TotalTime>
  <Words>463</Words>
  <Application>Microsoft Office PowerPoint</Application>
  <PresentationFormat>Předvádění na obrazovce (4:3)</PresentationFormat>
  <Paragraphs>74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jakubca</cp:lastModifiedBy>
  <cp:revision>32</cp:revision>
  <dcterms:created xsi:type="dcterms:W3CDTF">2012-01-14T13:03:47Z</dcterms:created>
  <dcterms:modified xsi:type="dcterms:W3CDTF">2012-03-07T15:59:59Z</dcterms:modified>
</cp:coreProperties>
</file>