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384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F83839-299C-4254-BF10-3DB298965C8F}" type="datetimeFigureOut">
              <a:rPr lang="cs-CZ" smtClean="0"/>
              <a:t>3.2.2013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4E2BB8-91F0-441C-807F-AB7BE510C7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2546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4E2BB8-91F0-441C-807F-AB7BE510C78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00759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4E2BB8-91F0-441C-807F-AB7BE510C78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00759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4E2BB8-91F0-441C-807F-AB7BE510C78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0075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D6498-B1E4-40B5-B7D0-7114250C6C11}" type="datetimeFigureOut">
              <a:rPr lang="cs-CZ" smtClean="0"/>
              <a:t>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33DD-15C1-4B3C-B8CB-1A056E10EB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D6498-B1E4-40B5-B7D0-7114250C6C11}" type="datetimeFigureOut">
              <a:rPr lang="cs-CZ" smtClean="0"/>
              <a:t>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33DD-15C1-4B3C-B8CB-1A056E10EB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D6498-B1E4-40B5-B7D0-7114250C6C11}" type="datetimeFigureOut">
              <a:rPr lang="cs-CZ" smtClean="0"/>
              <a:t>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33DD-15C1-4B3C-B8CB-1A056E10EB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D6498-B1E4-40B5-B7D0-7114250C6C11}" type="datetimeFigureOut">
              <a:rPr lang="cs-CZ" smtClean="0"/>
              <a:t>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33DD-15C1-4B3C-B8CB-1A056E10EB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D6498-B1E4-40B5-B7D0-7114250C6C11}" type="datetimeFigureOut">
              <a:rPr lang="cs-CZ" smtClean="0"/>
              <a:t>3.2.2013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33DD-15C1-4B3C-B8CB-1A056E10EB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D6498-B1E4-40B5-B7D0-7114250C6C11}" type="datetimeFigureOut">
              <a:rPr lang="cs-CZ" smtClean="0"/>
              <a:t>3.2.2013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33DD-15C1-4B3C-B8CB-1A056E10EB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D6498-B1E4-40B5-B7D0-7114250C6C11}" type="datetimeFigureOut">
              <a:rPr lang="cs-CZ" smtClean="0"/>
              <a:t>3.2.2013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33DD-15C1-4B3C-B8CB-1A056E10EB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D6498-B1E4-40B5-B7D0-7114250C6C11}" type="datetimeFigureOut">
              <a:rPr lang="cs-CZ" smtClean="0"/>
              <a:t>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33DD-15C1-4B3C-B8CB-1A056E10EB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D6498-B1E4-40B5-B7D0-7114250C6C11}" type="datetimeFigureOut">
              <a:rPr lang="cs-CZ" smtClean="0"/>
              <a:t>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33DD-15C1-4B3C-B8CB-1A056E10EB65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D6498-B1E4-40B5-B7D0-7114250C6C11}" type="datetimeFigureOut">
              <a:rPr lang="cs-CZ" smtClean="0"/>
              <a:t>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33DD-15C1-4B3C-B8CB-1A056E10EB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D6498-B1E4-40B5-B7D0-7114250C6C11}" type="datetimeFigureOut">
              <a:rPr lang="cs-CZ" smtClean="0"/>
              <a:t>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2733DD-15C1-4B3C-B8CB-1A056E10EB6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D6498-B1E4-40B5-B7D0-7114250C6C11}" type="datetimeFigureOut">
              <a:rPr lang="cs-CZ" smtClean="0"/>
              <a:t>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2733DD-15C1-4B3C-B8CB-1A056E10EB65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450" y="692696"/>
            <a:ext cx="5753100" cy="140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Nadpis 4"/>
          <p:cNvSpPr txBox="1">
            <a:spLocks noGrp="1"/>
          </p:cNvSpPr>
          <p:nvPr>
            <p:ph type="ctrTitle"/>
          </p:nvPr>
        </p:nvSpPr>
        <p:spPr>
          <a:xfrm>
            <a:off x="467544" y="2309391"/>
            <a:ext cx="82089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NÁZEV ŠKOLY: ZŠ PARDUBICE - SPOŘILOV</a:t>
            </a:r>
            <a:br>
              <a:rPr lang="cs-CZ" sz="2000" dirty="0" smtClean="0"/>
            </a:br>
            <a:r>
              <a:rPr lang="cs-CZ" sz="2000" dirty="0" smtClean="0"/>
              <a:t>AUTOR: MGR. LENKA POZDĚNOVÁ</a:t>
            </a:r>
            <a:br>
              <a:rPr lang="cs-CZ" sz="2000" dirty="0" smtClean="0"/>
            </a:br>
            <a:r>
              <a:rPr lang="cs-CZ" sz="2000" dirty="0" smtClean="0"/>
              <a:t>NÁZEV: VY_32_INOVACE_VÝVOJOVÉ PORUCHY UČENÍ   </a:t>
            </a:r>
            <a:br>
              <a:rPr lang="cs-CZ" sz="2000" dirty="0" smtClean="0"/>
            </a:br>
            <a:r>
              <a:rPr lang="cs-CZ" sz="2000" dirty="0" smtClean="0"/>
              <a:t>            II_10. ČTENÁŘSKÁ GRAMOTNOST – UVĚDOMĚLÉ</a:t>
            </a:r>
            <a:br>
              <a:rPr lang="cs-CZ" sz="2000" dirty="0" smtClean="0"/>
            </a:br>
            <a:r>
              <a:rPr lang="cs-CZ" sz="2000" dirty="0" smtClean="0"/>
              <a:t>         </a:t>
            </a:r>
            <a:r>
              <a:rPr lang="cs-CZ" sz="2000" dirty="0" smtClean="0"/>
              <a:t>   ČTENÍ.            </a:t>
            </a:r>
            <a:br>
              <a:rPr lang="cs-CZ" sz="2000" dirty="0" smtClean="0"/>
            </a:br>
            <a:r>
              <a:rPr lang="cs-CZ" sz="2000" dirty="0" smtClean="0"/>
              <a:t>TÉMA: ČTENÁŘSKÁ </a:t>
            </a:r>
            <a:r>
              <a:rPr lang="cs-CZ" sz="2000" dirty="0" smtClean="0"/>
              <a:t>GRAMOTNOST – UVĚDOMĚLÉ ČTENÍ.           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ČÍSLO PROJEKTU:CZ.1.07/1.4.00/21.2349</a:t>
            </a:r>
            <a:br>
              <a:rPr lang="cs-CZ" sz="2000" dirty="0" smtClean="0"/>
            </a:br>
            <a:r>
              <a:rPr lang="cs-CZ" sz="2000" dirty="0" smtClean="0"/>
              <a:t>ANOTACE: TENTO DUM SLOUŽÍ K PROCVIČENÍ ČTENÍ </a:t>
            </a:r>
            <a:br>
              <a:rPr lang="cs-CZ" sz="2000" dirty="0" smtClean="0"/>
            </a:br>
            <a:r>
              <a:rPr lang="cs-CZ" sz="2000" dirty="0" smtClean="0"/>
              <a:t>                S POROZUMĚNÍM, K UPEVŇOVÁNÍ PÍSMEN. ŽÁCI</a:t>
            </a:r>
            <a:br>
              <a:rPr lang="cs-CZ" sz="2000" dirty="0" smtClean="0"/>
            </a:br>
            <a:r>
              <a:rPr lang="cs-CZ" sz="2000" dirty="0" smtClean="0"/>
              <a:t>               </a:t>
            </a:r>
            <a:r>
              <a:rPr lang="cs-CZ" sz="2000" dirty="0" smtClean="0"/>
              <a:t> ZE ČTYŘ SLOV VYBEROU SLOVO, KTERÉ MEZI NĚ</a:t>
            </a:r>
            <a:br>
              <a:rPr lang="cs-CZ" sz="2000" dirty="0" smtClean="0"/>
            </a:br>
            <a:r>
              <a:rPr lang="cs-CZ" sz="2000" dirty="0" smtClean="0"/>
              <a:t>                </a:t>
            </a:r>
            <a:r>
              <a:rPr lang="cs-CZ" sz="2000" dirty="0" smtClean="0"/>
              <a:t>VÝZNAMOVĚ NEPATŘÍ.  </a:t>
            </a:r>
            <a:br>
              <a:rPr lang="cs-CZ" sz="2000" dirty="0" smtClean="0"/>
            </a:br>
            <a:r>
              <a:rPr lang="cs-CZ" sz="2000" dirty="0" smtClean="0"/>
              <a:t>                   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63577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252520" cy="6957392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Mrak 3"/>
          <p:cNvSpPr/>
          <p:nvPr/>
        </p:nvSpPr>
        <p:spPr>
          <a:xfrm>
            <a:off x="804500" y="1988840"/>
            <a:ext cx="1944216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pes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807694" y="3140968"/>
            <a:ext cx="2252137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kráva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827584" y="4149080"/>
            <a:ext cx="1944216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Erik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Mrak 7"/>
          <p:cNvSpPr/>
          <p:nvPr/>
        </p:nvSpPr>
        <p:spPr>
          <a:xfrm>
            <a:off x="827584" y="5229200"/>
            <a:ext cx="1944216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rak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Vývojový diagram: ruční operace 8"/>
          <p:cNvSpPr/>
          <p:nvPr/>
        </p:nvSpPr>
        <p:spPr>
          <a:xfrm>
            <a:off x="5868144" y="4149080"/>
            <a:ext cx="2304256" cy="1994520"/>
          </a:xfrm>
          <a:prstGeom prst="flowChartManualOperation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75701" y="416001"/>
            <a:ext cx="7056784" cy="120243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bg1"/>
                </a:solidFill>
              </a:rPr>
              <a:t>Klikni na slovo, které sem nepatří.  </a:t>
            </a:r>
          </a:p>
        </p:txBody>
      </p:sp>
      <p:pic>
        <p:nvPicPr>
          <p:cNvPr id="1026" name="Picture 2" descr="C:\Users\PozdenovaL\AppData\Local\Microsoft\Windows\Temporary Internet Files\Content.IE5\S7687CZ2\MP9004385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580" y="-48134"/>
            <a:ext cx="3059832" cy="203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36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77778E-6 C 0.01007 -0.00208 0.01979 -0.00902 0.0283 -0.01712 C 0.03507 -0.02361 0.02882 -0.02152 0.03716 -0.02569 C 0.05261 -0.03333 0.07552 -0.0324 0.09236 -0.03425 C 0.10226 -0.03634 0.11198 -0.04004 0.12188 -0.04282 C 0.17153 -0.04166 0.22014 -0.04212 0.26927 -0.03425 C 0.28507 -0.02893 0.27639 -0.03287 0.29497 -0.0206 C 0.30452 -0.01435 0.31632 -0.01944 0.32691 -0.01874 C 0.34497 -0.01412 0.3625 -0.00624 0.38091 -0.00347 C 0.38716 -0.00069 0.39341 0.00047 0.4 0.00163 C 0.41511 0.01158 0.39323 -0.00208 0.41285 0.00672 C 0.41424 0.00741 0.41528 0.00926 0.41667 0.01019 C 0.41945 0.01181 0.42275 0.01251 0.4257 0.01366 C 0.44323 0.02917 0.45556 0.0544 0.46927 0.07524 C 0.47292 0.08079 0.48038 0.07709 0.48594 0.07871 C 0.48768 0.07987 0.48959 0.08056 0.49115 0.08195 C 0.49271 0.08334 0.49341 0.08588 0.49497 0.08704 C 0.50434 0.09468 0.51667 0.10325 0.52691 0.10764 C 0.53212 0.11343 0.53854 0.122 0.54497 0.12477 C 0.5474 0.12801 0.55104 0.1294 0.55261 0.13334 C 0.55452 0.13797 0.55486 0.14376 0.55643 0.14862 C 0.55695 0.15047 0.55816 0.15209 0.55903 0.15371 C 0.56059 0.16088 0.56268 0.1669 0.56424 0.17431 C 0.56493 0.17778 0.56667 0.1845 0.56667 0.1845 C 0.56754 0.20348 0.5691 0.22061 0.57049 0.23936 C 0.57031 0.24815 0.57587 0.28797 0.56163 0.29399 C 0.56077 0.29237 0.56007 0.29028 0.55903 0.28889 C 0.55799 0.28751 0.55625 0.28704 0.55521 0.28542 C 0.55313 0.28241 0.55 0.27524 0.55 0.27524 C 0.54879 0.26667 0.54566 0.25718 0.54236 0.24954 C 0.53768 0.23913 0.52709 0.23496 0.52049 0.22732 C 0.51059 0.21575 0.51979 0.22408 0.51163 0.21713 C 0.50643 0.20788 0.50278 0.19885 0.5 0.18797 C 0.49323 0.13195 0.4625 0.11505 0.42691 0.09561 C 0.41181 0.08727 0.39722 0.07825 0.38091 0.07524 C 0.37483 0.07246 0.36719 0.07223 0.36163 0.06829 C 0.35712 0.06505 0.35521 0.05533 0.35 0.05463 C 0.32066 0.05047 0.29236 0.0419 0.26285 0.03936 C 0.25 0.03612 0.23733 0.0301 0.22448 0.02732 C 0.21563 0.02547 0.20643 0.02547 0.19757 0.02385 C 0.18768 0.01945 0.17847 0.01713 0.16806 0.01528 C 0.13906 0.01598 0.1099 0.01621 0.08091 0.01713 C 0.06893 0.01737 0.05695 0.01783 0.04497 0.01876 C 0.03976 0.01922 0.03472 0.02107 0.02952 0.02223 C 0.02778 0.02269 0.02448 0.02385 0.02448 0.02385 " pathEditMode="relative" ptsTypes="ffffffffffffffffffffffffffffffffffff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C 0.00538 -0.01135 -0.00139 0.00162 0.00764 -0.01042 C 0.01268 -0.01713 0.01597 -0.02385 0.02309 -0.02732 C 0.02795 -0.02963 0.02899 -0.02825 0.03333 -0.03079 C 0.04965 -0.04075 0.0382 -0.03542 0.0474 -0.03936 C 0.09149 -0.03426 0.07292 -0.03912 0.11667 -0.04792 C 0.13143 -0.05093 0.14653 -0.05139 0.16146 -0.05301 C 0.18837 -0.0507 0.21545 -0.05024 0.24219 -0.0463 C 0.26268 -0.04329 0.28316 -0.02963 0.30243 -0.02061 C 0.31615 -0.01412 0.32899 -0.00926 0.34358 -0.00695 C 0.35087 -0.00579 0.36528 -0.00348 0.36528 -0.00348 C 0.37379 -0.00024 0.38143 0.00555 0.38976 0.00856 C 0.39653 0.01759 0.40104 0.02708 0.40764 0.03588 C 0.40972 0.04467 0.41493 0.05092 0.41788 0.05972 C 0.42413 0.078 0.43056 0.09328 0.43715 0.11111 C 0.44618 0.13541 0.44809 0.16319 0.45643 0.18796 C 0.45799 0.20277 0.46111 0.21666 0.46406 0.23078 C 0.46476 0.23425 0.46667 0.2375 0.46667 0.24097 C 0.46667 0.24398 0.46493 0.23518 0.46406 0.2324 C 0.4632 0.22893 0.46215 0.22569 0.46146 0.22222 C 0.45972 0.21365 0.45816 0.20509 0.45643 0.19652 C 0.45347 0.18217 0.44809 0.15532 0.44219 0.14351 C 0.42292 0.10463 0.39965 0.0618 0.3717 0.0324 C 0.36215 0.02245 0.36146 0.025 0.35122 0.01713 C 0.33281 0.00277 0.31302 -0.01875 0.29097 -0.02408 C 0.28906 -0.02454 0.25816 -0.02732 0.25764 -0.02732 C 0.23872 -0.03172 0.21997 -0.03473 0.20122 -0.03936 C 0.12813 -0.0382 0.05903 -0.03519 -0.01285 -0.02223 C -0.04236 -0.00926 -0.00521 -0.02639 -0.03732 -0.00857 C -0.04114 -0.00649 -0.04583 -0.00186 -0.05 -0.00186 " pathEditMode="relative" ptsTypes="fffffffffffffffffffffffffffff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C 0.00764 -0.01551 0.00885 -0.01899 0.0217 -0.02223 C 0.02778 -0.02755 0.03247 -0.02824 0.03976 -0.03079 C 0.04184 -0.03311 0.04427 -0.03519 0.04618 -0.03774 C 0.04896 -0.04144 0.05087 -0.04607 0.05382 -0.04954 C 0.07257 -0.0713 0.10243 -0.09329 0.12691 -0.10093 C 0.13802 -0.10834 0.14792 -0.10857 0.16024 -0.11112 C 0.17101 -0.11343 0.18195 -0.11621 0.19236 -0.11968 C 0.19392 -0.12014 0.19826 -0.12292 0.2 -0.12315 C 0.21233 -0.12524 0.22483 -0.12662 0.23715 -0.12824 C 0.24774 -0.13195 0.25885 -0.13727 0.26927 -0.14028 C 0.30365 -0.15 0.34184 -0.15024 0.37674 -0.15232 C 0.4059 -0.15162 0.43507 -0.15162 0.46406 -0.15047 C 0.4776 -0.15 0.48698 -0.1301 0.49618 -0.11968 C 0.49879 -0.1169 0.49931 -0.11042 0.5026 -0.10949 C 0.51094 -0.10695 0.51962 -0.10718 0.52813 -0.10602 C 0.54358 -0.1007 0.55903 -0.09375 0.5717 -0.08033 C 0.57743 -0.06505 0.5757 -0.07153 0.57813 -0.06158 C 0.57778 -0.04699 0.57813 -0.02269 0.5757 -0.0051 C 0.57448 0.00324 0.56927 0.01875 0.56927 0.02731 " pathEditMode="relative" ptsTypes="fffffffffffffffffff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C 0.08073 -0.13912 0.1842 -0.2331 0.31545 -0.24792 C 0.34167 -0.25741 0.36649 -0.26435 0.39358 -0.26667 C 0.43281 -0.27778 0.46927 -0.27269 0.51024 -0.27176 C 0.52187 -0.26875 0.53368 -0.26806 0.54496 -0.26343 C 0.54826 -0.25602 0.55365 -0.25301 0.55764 -0.2463 C 0.5625 -0.2382 0.56458 -0.23148 0.56806 -0.22223 C 0.57153 -0.20278 0.57708 -0.18473 0.58212 -0.16598 C 0.58733 -0.14653 0.58924 -0.12477 0.59236 -0.1044 C 0.5934 -0.08935 0.59496 -0.06713 0.59878 -0.05301 C 0.59705 -0.07269 0.59931 -0.08195 0.58976 -0.09584 C 0.57656 -0.11482 0.56111 -0.13195 0.5474 -0.15047 C 0.53594 -0.16598 0.54844 -0.14815 0.53854 -0.16598 C 0.53403 -0.17408 0.52674 -0.17848 0.52187 -0.18635 C 0.51944 -0.19005 0.51823 -0.19514 0.51545 -0.19838 C 0.50243 -0.21273 0.48455 -0.2206 0.46806 -0.22408 C 0.44444 -0.22246 0.42083 -0.22223 0.3974 -0.21898 C 0.38559 -0.21736 0.35121 -0.19398 0.3474 -0.19144 C 0.32049 -0.17431 0.29462 -0.15463 0.26806 -0.13681 C 0.26181 -0.13264 0.23177 -0.1176 0.22431 -0.11111 C 0.21528 -0.10301 0.20729 -0.09283 0.19878 -0.0838 C 0.1901 -0.07454 0.17743 -0.04885 0.17049 -0.03935 C 0.15226 -0.01389 0.12708 -3.7037E-7 0.10764 0.02384 C 0.08628 0.05023 0.06806 0.08032 0.03976 0.09398 C 0.03715 0.0794 0.04149 0.06921 0.04496 0.05625 C 0.04531 0.05277 0.04618 0.04953 0.04618 0.04606 C 0.04618 0.04421 0.04496 0.04097 0.04496 0.04097 " pathEditMode="relative" ptsTypes="ffffffffffffffffffffffffff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324528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Mrak 3"/>
          <p:cNvSpPr/>
          <p:nvPr/>
        </p:nvSpPr>
        <p:spPr>
          <a:xfrm>
            <a:off x="804499" y="1988840"/>
            <a:ext cx="2471357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kámen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807694" y="3140968"/>
            <a:ext cx="2252137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voda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859559" y="4149080"/>
            <a:ext cx="1944216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sirup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Mrak 7"/>
          <p:cNvSpPr/>
          <p:nvPr/>
        </p:nvSpPr>
        <p:spPr>
          <a:xfrm>
            <a:off x="827584" y="5229200"/>
            <a:ext cx="2448272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maso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Vývojový diagram: ruční operace 8"/>
          <p:cNvSpPr/>
          <p:nvPr/>
        </p:nvSpPr>
        <p:spPr>
          <a:xfrm>
            <a:off x="5652120" y="4149080"/>
            <a:ext cx="2304256" cy="1994520"/>
          </a:xfrm>
          <a:prstGeom prst="flowChartManualOperation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39552" y="455894"/>
            <a:ext cx="7056784" cy="120243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bg1"/>
                </a:solidFill>
              </a:rPr>
              <a:t>Klikni na slovo, které sem nepatří.  </a:t>
            </a:r>
          </a:p>
        </p:txBody>
      </p:sp>
      <p:pic>
        <p:nvPicPr>
          <p:cNvPr id="10" name="Picture 2" descr="C:\Users\PozdenovaL\AppData\Local\Microsoft\Windows\Temporary Internet Files\Content.IE5\S7687CZ2\MP9004385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118" y="-83303"/>
            <a:ext cx="3059832" cy="203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161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C 0.00538 -0.01135 -0.00139 0.00162 0.00764 -0.01042 C 0.01268 -0.01713 0.01597 -0.02385 0.02309 -0.02732 C 0.02795 -0.02963 0.02899 -0.02825 0.03333 -0.03079 C 0.04965 -0.04075 0.0382 -0.03542 0.0474 -0.03936 C 0.09149 -0.03426 0.07292 -0.03912 0.11667 -0.04792 C 0.13143 -0.05093 0.14653 -0.05139 0.16146 -0.05301 C 0.18837 -0.0507 0.21545 -0.05024 0.24219 -0.0463 C 0.26268 -0.04329 0.28316 -0.02963 0.30243 -0.02061 C 0.31615 -0.01412 0.32899 -0.00926 0.34358 -0.00695 C 0.35087 -0.00579 0.36528 -0.00348 0.36528 -0.00348 C 0.37379 -0.00024 0.38143 0.00555 0.38976 0.00856 C 0.39653 0.01759 0.40104 0.02708 0.40764 0.03588 C 0.40972 0.04467 0.41493 0.05092 0.41788 0.05972 C 0.42413 0.078 0.43056 0.09328 0.43715 0.11111 C 0.44618 0.13541 0.44809 0.16319 0.45643 0.18796 C 0.45799 0.20277 0.46111 0.21666 0.46406 0.23078 C 0.46476 0.23425 0.46667 0.2375 0.46667 0.24097 C 0.46667 0.24398 0.46493 0.23518 0.46406 0.2324 C 0.4632 0.22893 0.46215 0.22569 0.46146 0.22222 C 0.45972 0.21365 0.45816 0.20509 0.45643 0.19652 C 0.45347 0.18217 0.44809 0.15532 0.44219 0.14351 C 0.42292 0.10463 0.39965 0.0618 0.3717 0.0324 C 0.36215 0.02245 0.36146 0.025 0.35122 0.01713 C 0.33281 0.00277 0.31302 -0.01875 0.29097 -0.02408 C 0.28906 -0.02454 0.25816 -0.02732 0.25764 -0.02732 C 0.23872 -0.03172 0.21997 -0.03473 0.20122 -0.03936 C 0.12813 -0.0382 0.05903 -0.03519 -0.01285 -0.02223 C -0.04236 -0.00926 -0.00521 -0.02639 -0.03732 -0.00857 C -0.04114 -0.00649 -0.04583 -0.00186 -0.05 -0.00186 " pathEditMode="relative" ptsTypes="fffffffffffffffffffffffffffff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C 0.08073 -0.13912 0.1842 -0.2331 0.31545 -0.24792 C 0.34167 -0.25741 0.36649 -0.26435 0.39358 -0.26667 C 0.43281 -0.27778 0.46927 -0.27269 0.51024 -0.27176 C 0.52187 -0.26875 0.53368 -0.26806 0.54496 -0.26343 C 0.54826 -0.25602 0.55365 -0.25301 0.55764 -0.2463 C 0.5625 -0.2382 0.56458 -0.23148 0.56806 -0.22223 C 0.57153 -0.20278 0.57708 -0.18473 0.58212 -0.16598 C 0.58733 -0.14653 0.58924 -0.12477 0.59236 -0.1044 C 0.5934 -0.08935 0.59496 -0.06713 0.59878 -0.05301 C 0.59705 -0.07269 0.59931 -0.08195 0.58976 -0.09584 C 0.57656 -0.11482 0.56111 -0.13195 0.5474 -0.15047 C 0.53594 -0.16598 0.54844 -0.14815 0.53854 -0.16598 C 0.53403 -0.17408 0.52674 -0.17848 0.52187 -0.18635 C 0.51944 -0.19005 0.51823 -0.19514 0.51545 -0.19838 C 0.50243 -0.21273 0.48455 -0.2206 0.46806 -0.22408 C 0.44444 -0.22246 0.42083 -0.22223 0.3974 -0.21898 C 0.38559 -0.21736 0.35121 -0.19398 0.3474 -0.19144 C 0.32049 -0.17431 0.29462 -0.15463 0.26806 -0.13681 C 0.26181 -0.13264 0.23177 -0.1176 0.22431 -0.11111 C 0.21528 -0.10301 0.20729 -0.09283 0.19878 -0.0838 C 0.1901 -0.07454 0.17743 -0.04885 0.17049 -0.03935 C 0.15226 -0.01389 0.12708 -3.7037E-7 0.10764 0.02384 C 0.08628 0.05023 0.06806 0.08032 0.03976 0.09398 C 0.03715 0.0794 0.04149 0.06921 0.04496 0.05625 C 0.04531 0.05277 0.04618 0.04953 0.04618 0.04606 C 0.04618 0.04421 0.04496 0.04097 0.04496 0.04097 " pathEditMode="relative" ptsTypes="ffffffffffffffffffffffffff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719 0.00069 0.03437 0.00023 0.05139 0.00185 C 0.07587 0.00394 0.04462 0.00463 0.06163 0.00857 C 0.06753 0.00995 0.07361 0.00972 0.07951 0.01019 C 0.12257 0.02083 0.16423 0.01458 0.20903 0.01366 C 0.22483 0.00579 0.23524 -0.00926 0.24878 -0.02222 C 0.25052 -0.02384 0.25312 -0.02315 0.25521 -0.02384 C 0.27517 -0.03125 0.25816 -0.02731 0.27691 -0.03079 C 0.29844 -0.02801 0.30017 -0.02431 0.31285 -0.00162 C 0.3316 -0.00417 0.34948 -0.01204 0.36805 -0.01528 C 0.37656 -0.01852 0.38507 -0.01713 0.39358 -0.01366 C 0.39705 -0.0044 0.40347 0 0.40781 0.00857 C 0.40573 0.02685 0.4 0.03611 0.38976 0.04792 C 0.38507 0.05324 0.38403 0.05926 0.3783 0.06157 C 0.38246 0.0831 0.37743 0.06875 0.38733 0.08218 C 0.38837 0.08357 0.38837 0.08657 0.38976 0.08727 C 0.3934 0.08912 0.39757 0.08843 0.40139 0.08889 C 0.41215 0.08819 0.43125 0.09167 0.44236 0.08218 C 0.45052 0.08333 0.45868 0.0831 0.46667 0.08542 C 0.47083 0.08657 0.4743 0.09028 0.4783 0.09236 C 0.49948 0.10301 0.51858 0.11921 0.53976 0.12986 C 0.54358 0.13519 0.54705 0.14074 0.55 0.14699 C 0.55486 0.17662 0.56146 0.20394 0.56423 0.23426 C 0.56371 0.25486 0.56996 0.28125 0.55903 0.29583 C 0.55191 0.30532 0.54496 0.30417 0.53594 0.30764 C 0.53055 0.30972 0.53021 0.31111 0.52448 0.3162 C 0.51927 0.32083 0.51684 0.32569 0.51285 0.33171 C 0.51042 0.33519 0.50521 0.3419 0.50521 0.3419 C 0.50382 0.34769 0.50399 0.34514 0.50399 0.34884 L 0.49114 0.35741 " pathEditMode="relative" ptsTypes="ffffffffffffffffffffffffffffAA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267 -0.00972 0.02656 -0.01945 0.03854 -0.03079 C 0.04375 -0.03565 0.06667 -0.06296 0.0783 -0.06667 C 0.08455 -0.06875 0.09115 -0.06852 0.0974 -0.07014 C 0.10573 -0.07477 0.11424 -0.07778 0.12309 -0.08033 C 0.13038 -0.08241 0.14496 -0.08542 0.14496 -0.08542 C 0.15746 -0.09884 0.17049 -0.10394 0.18472 -0.11111 C 0.18837 -0.11296 0.19149 -0.11597 0.19496 -0.11806 C 0.1974 -0.11945 0.2 -0.12014 0.2026 -0.1213 C 0.22014 -0.13912 0.23628 -0.14005 0.25382 -0.15394 C 0.27552 -0.1713 0.28229 -0.21065 0.31024 -0.21713 C 0.3191 -0.21921 0.32812 -0.21945 0.33715 -0.2206 C 0.34531 -0.21991 0.35347 -0.21991 0.36163 -0.21875 C 0.37274 -0.21713 0.38264 -0.20972 0.39358 -0.20695 C 0.40365 -0.19884 0.41424 -0.19121 0.42569 -0.18796 C 0.42795 -0.18611 0.43524 -0.18079 0.43715 -0.17778 C 0.43958 -0.17408 0.43941 -0.16852 0.44115 -0.16412 C 0.4434 -0.15833 0.4467 -0.15301 0.44878 -0.14699 C 0.45295 -0.13519 0.45573 -0.12269 0.46024 -0.11111 C 0.46354 -0.10278 0.46823 -0.09537 0.47187 -0.08727 C 0.47743 -0.075 0.4809 -0.06204 0.48594 -0.04954 C 0.49271 -0.03287 0.49774 -0.0206 0.5 -0.00185 C 0.50017 0.00023 0.49757 -0.00417 0.49618 -0.00509 C 0.49253 -0.00764 0.48871 -0.01019 0.48472 -0.01204 C 0.4724 -0.02408 0.48055 -0.01458 0.46667 -0.04792 C 0.45903 -0.06621 0.45226 -0.08565 0.44115 -0.10093 C 0.43733 -0.11921 0.42882 -0.1331 0.41545 -0.14028 C 0.41458 -0.14375 0.41458 -0.14769 0.41285 -0.15046 C 0.41042 -0.15417 0.40677 -0.15602 0.40382 -0.15903 C 0.39774 -0.16482 0.39253 -0.17454 0.38472 -0.17616 C 0.375 -0.17824 0.3651 -0.17824 0.35521 -0.17963 C 0.23733 -0.17755 0.2849 -0.18889 0.21024 -0.16412 C 0.20486 -0.16227 0.19913 -0.16227 0.19358 -0.16065 C 0.18281 -0.15764 0.16163 -0.15046 0.16163 -0.15046 C 0.1375 -0.13472 0.11233 -0.12315 0.08854 -0.10602 C 0.07031 -0.09283 0.0559 -0.06898 0.03472 -0.06505 C 0.02187 -0.0581 0.01337 -0.05232 0.00139 -0.04283 C -0.00243 -0.03472 -0.00451 -0.02778 -0.00642 -0.01875 C -0.00764 -0.0132 -0.00642 -0.01366 -0.00885 -0.01366 " pathEditMode="relative" ptsTypes="ffffffffffffffffffffffffffffffffffffff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rak 3"/>
          <p:cNvSpPr/>
          <p:nvPr/>
        </p:nvSpPr>
        <p:spPr>
          <a:xfrm>
            <a:off x="804500" y="1988840"/>
            <a:ext cx="1944216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auto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807694" y="3140968"/>
            <a:ext cx="2252137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vlak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827583" y="4149080"/>
            <a:ext cx="2232247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letoun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Mrak 7"/>
          <p:cNvSpPr/>
          <p:nvPr/>
        </p:nvSpPr>
        <p:spPr>
          <a:xfrm>
            <a:off x="827584" y="5229200"/>
            <a:ext cx="2088232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párek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Vývojový diagram: ruční operace 8"/>
          <p:cNvSpPr/>
          <p:nvPr/>
        </p:nvSpPr>
        <p:spPr>
          <a:xfrm>
            <a:off x="5508104" y="4161511"/>
            <a:ext cx="2304256" cy="1994520"/>
          </a:xfrm>
          <a:prstGeom prst="flowChartManualOperation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395536" y="548680"/>
            <a:ext cx="7056784" cy="120243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bg1"/>
                </a:solidFill>
              </a:rPr>
              <a:t>Klikni na slovo, které sem nepatří.  </a:t>
            </a:r>
          </a:p>
        </p:txBody>
      </p:sp>
      <p:pic>
        <p:nvPicPr>
          <p:cNvPr id="10" name="Picture 2" descr="C:\Users\PozdenovaL\AppData\Local\Microsoft\Windows\Temporary Internet Files\Content.IE5\S7687CZ2\MP9004385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118" y="-83303"/>
            <a:ext cx="3059832" cy="203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265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77778E-6 C 0.01007 -0.00208 0.01979 -0.00902 0.0283 -0.01712 C 0.03507 -0.02361 0.02882 -0.02152 0.03716 -0.02569 C 0.05261 -0.03333 0.07552 -0.0324 0.09236 -0.03425 C 0.10226 -0.03634 0.11198 -0.04004 0.12188 -0.04282 C 0.17153 -0.04166 0.22014 -0.04212 0.26927 -0.03425 C 0.28507 -0.02893 0.27639 -0.03287 0.29497 -0.0206 C 0.30452 -0.01435 0.31632 -0.01944 0.32691 -0.01874 C 0.34497 -0.01412 0.3625 -0.00624 0.38091 -0.00347 C 0.38716 -0.00069 0.39341 0.00047 0.4 0.00163 C 0.41511 0.01158 0.39323 -0.00208 0.41285 0.00672 C 0.41424 0.00741 0.41528 0.00926 0.41667 0.01019 C 0.41945 0.01181 0.42275 0.01251 0.4257 0.01366 C 0.44323 0.02917 0.45556 0.0544 0.46927 0.07524 C 0.47292 0.08079 0.48038 0.07709 0.48594 0.07871 C 0.48768 0.07987 0.48959 0.08056 0.49115 0.08195 C 0.49271 0.08334 0.49341 0.08588 0.49497 0.08704 C 0.50434 0.09468 0.51667 0.10325 0.52691 0.10764 C 0.53212 0.11343 0.53854 0.122 0.54497 0.12477 C 0.5474 0.12801 0.55104 0.1294 0.55261 0.13334 C 0.55452 0.13797 0.55486 0.14376 0.55643 0.14862 C 0.55695 0.15047 0.55816 0.15209 0.55903 0.15371 C 0.56059 0.16088 0.56268 0.1669 0.56424 0.17431 C 0.56493 0.17778 0.56667 0.1845 0.56667 0.1845 C 0.56754 0.20348 0.5691 0.22061 0.57049 0.23936 C 0.57031 0.24815 0.57587 0.28797 0.56163 0.29399 C 0.56077 0.29237 0.56007 0.29028 0.55903 0.28889 C 0.55799 0.28751 0.55625 0.28704 0.55521 0.28542 C 0.55313 0.28241 0.55 0.27524 0.55 0.27524 C 0.54879 0.26667 0.54566 0.25718 0.54236 0.24954 C 0.53768 0.23913 0.52709 0.23496 0.52049 0.22732 C 0.51059 0.21575 0.51979 0.22408 0.51163 0.21713 C 0.50643 0.20788 0.50278 0.19885 0.5 0.18797 C 0.49323 0.13195 0.4625 0.11505 0.42691 0.09561 C 0.41181 0.08727 0.39722 0.07825 0.38091 0.07524 C 0.37483 0.07246 0.36719 0.07223 0.36163 0.06829 C 0.35712 0.06505 0.35521 0.05533 0.35 0.05463 C 0.32066 0.05047 0.29236 0.0419 0.26285 0.03936 C 0.25 0.03612 0.23733 0.0301 0.22448 0.02732 C 0.21563 0.02547 0.20643 0.02547 0.19757 0.02385 C 0.18768 0.01945 0.17847 0.01713 0.16806 0.01528 C 0.13906 0.01598 0.1099 0.01621 0.08091 0.01713 C 0.06893 0.01737 0.05695 0.01783 0.04497 0.01876 C 0.03976 0.01922 0.03472 0.02107 0.02952 0.02223 C 0.02778 0.02269 0.02448 0.02385 0.02448 0.02385 " pathEditMode="relative" ptsTypes="ffffffffffffffffffffffffffffffffffff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C 0.00538 -0.01135 -0.00139 0.00162 0.00764 -0.01042 C 0.01268 -0.01713 0.01597 -0.02385 0.02309 -0.02732 C 0.02795 -0.02963 0.02899 -0.02825 0.03333 -0.03079 C 0.04965 -0.04075 0.0382 -0.03542 0.0474 -0.03936 C 0.09149 -0.03426 0.07292 -0.03912 0.11667 -0.04792 C 0.13143 -0.05093 0.14653 -0.05139 0.16146 -0.05301 C 0.18837 -0.0507 0.21545 -0.05024 0.24219 -0.0463 C 0.26268 -0.04329 0.28316 -0.02963 0.30243 -0.02061 C 0.31615 -0.01412 0.32899 -0.00926 0.34358 -0.00695 C 0.35087 -0.00579 0.36528 -0.00348 0.36528 -0.00348 C 0.37379 -0.00024 0.38143 0.00555 0.38976 0.00856 C 0.39653 0.01759 0.40104 0.02708 0.40764 0.03588 C 0.40972 0.04467 0.41493 0.05092 0.41788 0.05972 C 0.42413 0.078 0.43056 0.09328 0.43715 0.11111 C 0.44618 0.13541 0.44809 0.16319 0.45643 0.18796 C 0.45799 0.20277 0.46111 0.21666 0.46406 0.23078 C 0.46476 0.23425 0.46667 0.2375 0.46667 0.24097 C 0.46667 0.24398 0.46493 0.23518 0.46406 0.2324 C 0.4632 0.22893 0.46215 0.22569 0.46146 0.22222 C 0.45972 0.21365 0.45816 0.20509 0.45643 0.19652 C 0.45347 0.18217 0.44809 0.15532 0.44219 0.14351 C 0.42292 0.10463 0.39965 0.0618 0.3717 0.0324 C 0.36215 0.02245 0.36146 0.025 0.35122 0.01713 C 0.33281 0.00277 0.31302 -0.01875 0.29097 -0.02408 C 0.28906 -0.02454 0.25816 -0.02732 0.25764 -0.02732 C 0.23872 -0.03172 0.21997 -0.03473 0.20122 -0.03936 C 0.12813 -0.0382 0.05903 -0.03519 -0.01285 -0.02223 C -0.04236 -0.00926 -0.00521 -0.02639 -0.03732 -0.00857 C -0.04114 -0.00649 -0.04583 -0.00186 -0.05 -0.00186 " pathEditMode="relative" ptsTypes="fffffffffffffffffffffffffffff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267 -0.00139 0.02361 -0.00486 0.03594 -0.00857 C 0.06059 -0.00648 0.07274 -0.00185 0.09496 0.01204 C 0.1059 0.01875 0.11892 0.01319 0.1309 0.01366 C 0.15746 0.0169 0.14896 0.01736 0.18472 0.01204 C 0.19097 0.00718 0.19358 0.00093 0.2 -0.00324 C 0.2026 -0.00671 0.21875 -0.02963 0.22309 -0.03403 C 0.225 -0.03588 0.2276 -0.03588 0.22951 -0.0375 C 0.23142 -0.03912 0.24514 -0.05301 0.24757 -0.05625 C 0.25278 -0.06343 0.25955 -0.07824 0.26285 -0.08542 C 0.26441 -0.08866 0.27066 -0.10324 0.27187 -0.10764 C 0.27344 -0.11366 0.27378 -0.12037 0.27569 -0.12639 C 0.28663 -0.1588 0.30174 -0.18495 0.32309 -0.20509 C 0.32795 -0.20972 0.33125 -0.21435 0.33715 -0.2169 C 0.34427 -0.22315 0.34201 -0.22222 0.35521 -0.22222 C 0.37569 -0.22222 0.39618 -0.22107 0.41667 -0.22037 C 0.42378 -0.21389 0.42934 -0.20556 0.43594 -0.19815 C 0.4618 -0.16921 0.46892 -0.15764 0.48594 -0.1213 C 0.49184 -0.10903 0.5026 -0.09375 0.50781 -0.08032 C 0.50955 -0.07083 0.51319 -0.0625 0.51545 -0.05301 C 0.5158 -0.04792 0.51788 -0.04236 0.51667 -0.0375 C 0.51614 -0.03519 0.51389 -0.04051 0.51285 -0.04259 C 0.51128 -0.04583 0.51059 -0.04977 0.50903 -0.05301 C 0.50486 -0.07014 0.49219 -0.07662 0.48472 -0.09051 C 0.47621 -0.10648 0.47587 -0.13056 0.46424 -0.14352 C 0.45799 -0.15046 0.4441 -0.15185 0.43715 -0.1537 C 0.4276 -0.17523 0.43542 -0.16042 0.40521 -0.18796 C 0.39583 -0.19653 0.3816 -0.21852 0.36805 -0.22037 C 0.36076 -0.2213 0.35347 -0.22153 0.34618 -0.22222 C 0.3368 -0.22384 0.32743 -0.2257 0.31805 -0.22732 C 0.28976 -0.2257 0.26146 -0.22546 0.23333 -0.22222 C 0.23142 -0.22199 0.23108 -0.21829 0.22951 -0.2169 C 0.21076 -0.20023 0.225 -0.21759 0.20781 -0.19815 C 0.18767 -0.17523 0.17292 -0.14861 0.15642 -0.1213 C 0.15069 -0.11181 0.12917 -0.09236 0.12187 -0.08704 C 0.10017 -0.0713 0.07708 -0.06042 0.05382 -0.04954 C 0.03802 -0.04213 0.02674 -0.03357 0.00903 -0.03079 C -0.00191 -0.02662 -0.01302 -0.02107 -0.02431 -0.01875 C -0.02604 -0.01713 -0.02761 -0.01505 -0.02951 -0.01366 C -0.03333 -0.01065 -0.03576 -0.01296 -0.02951 -0.01019 C -0.0184 -0.01157 -0.00851 -0.01528 0.0026 -0.01528 L 0 0 Z " pathEditMode="relative" ptsTypes="ffffffffffffffffffffffffffffffffffffffffAf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59 -0.02361 0.01475 -0.04375 0.02187 -0.06667 C 0.025 -0.07662 0.02795 -0.08796 0.03211 -0.09745 C 0.04027 -0.1162 0.05 -0.1331 0.0552 -0.15394 C 0.06024 -0.17407 0.0625 -0.1956 0.06805 -0.21551 C 0.07152 -0.22778 0.07569 -0.23935 0.07951 -0.25139 C 0.08107 -0.25625 0.08576 -0.26829 0.08854 -0.27176 C 0.09201 -0.27593 0.09618 -0.2787 0.1 -0.28218 C 0.1026 -0.30116 0.10434 -0.31921 0.11041 -0.33681 C 0.12048 -0.3662 0.10659 -0.31736 0.11927 -0.35903 C 0.12187 -0.36759 0.12447 -0.37616 0.12708 -0.38472 C 0.12829 -0.38889 0.13142 -0.39144 0.13333 -0.39491 C 0.14409 -0.41412 0.15815 -0.43264 0.17309 -0.4463 C 0.17638 -0.45324 0.18593 -0.47477 0.19236 -0.48218 C 0.20173 -0.49282 0.21371 -0.49583 0.22447 -0.50255 C 0.22604 -0.50347 0.24027 -0.51482 0.24375 -0.5162 C 0.24826 -0.51806 0.25781 -0.51968 0.25781 -0.51968 C 0.26892 -0.51875 0.28055 -0.5206 0.29114 -0.5162 C 0.29444 -0.51482 0.29687 -0.51134 0.3 -0.50949 C 0.30156 -0.50857 0.30347 -0.50833 0.3052 -0.50764 C 0.31631 -0.49329 0.31753 -0.47245 0.32829 -0.4581 C 0.33385 -0.43982 0.32812 -0.45741 0.33333 -0.44444 C 0.33524 -0.44005 0.33854 -0.43079 0.33854 -0.43079 C 0.33645 -0.40833 0.33645 -0.39745 0.32829 -0.37963 C 0.32447 -0.36273 0.33072 -0.38588 0.32309 -0.37107 C 0.32204 -0.36921 0.32291 -0.3662 0.32187 -0.36412 C 0.31961 -0.35949 0.3151 -0.35833 0.31163 -0.35556 C 0.28541 -0.35926 0.28836 -0.35278 0.27951 -0.37616 C 0.28003 -0.39259 0.27465 -0.41551 0.28593 -0.42569 C 0.29305 -0.44468 0.296 -0.4456 0.30902 -0.45301 C 0.31163 -0.4544 0.31423 -0.45625 0.31666 -0.4581 C 0.31857 -0.45949 0.31996 -0.46181 0.32187 -0.46319 C 0.32829 -0.46736 0.33576 -0.46898 0.34236 -0.47361 C 0.37187 -0.47245 0.37968 -0.47292 0.40138 -0.46667 C 0.40694 -0.46296 0.41215 -0.46088 0.41805 -0.4581 C 0.43368 -0.44236 0.41475 -0.46019 0.42708 -0.45139 C 0.43368 -0.44653 0.4394 -0.44051 0.44618 -0.43588 C 0.45017 -0.42569 0.45399 -0.42778 0.45902 -0.41875 C 0.46388 -0.41019 0.4677 -0.40093 0.47187 -0.39144 C 0.47465 -0.37593 0.47083 -0.3956 0.47708 -0.37269 C 0.47986 -0.3625 0.47968 -0.35278 0.48472 -0.34352 C 0.48715 -0.33889 0.48993 -0.33449 0.49236 -0.32986 C 0.49322 -0.32824 0.49496 -0.32477 0.49496 -0.32477 C 0.496 -0.2794 0.49618 -0.27014 0.5026 -0.23426 C 0.50503 -0.20625 0.50052 -0.17708 0.50781 -0.15046 C 0.50729 -0.11921 0.50642 -0.08773 0.50642 -0.05648 " pathEditMode="relative" ptsTypes="fffffffffffffffffffffffffffffffffffffffffffff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Mrak 3"/>
          <p:cNvSpPr/>
          <p:nvPr/>
        </p:nvSpPr>
        <p:spPr>
          <a:xfrm>
            <a:off x="804500" y="1988840"/>
            <a:ext cx="1944216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pusa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776263" y="3140968"/>
            <a:ext cx="2571601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kamna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827584" y="4149080"/>
            <a:ext cx="1944216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ruka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Mrak 7"/>
          <p:cNvSpPr/>
          <p:nvPr/>
        </p:nvSpPr>
        <p:spPr>
          <a:xfrm>
            <a:off x="776263" y="5229835"/>
            <a:ext cx="2186298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      oko</a:t>
            </a:r>
            <a:endParaRPr lang="cs-CZ" sz="3200" dirty="0">
              <a:solidFill>
                <a:schemeClr val="bg1"/>
              </a:solidFill>
            </a:endParaRPr>
          </a:p>
          <a:p>
            <a:pPr algn="ctr"/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Vývojový diagram: ruční operace 8"/>
          <p:cNvSpPr/>
          <p:nvPr/>
        </p:nvSpPr>
        <p:spPr>
          <a:xfrm>
            <a:off x="5076056" y="4055368"/>
            <a:ext cx="3024336" cy="2541984"/>
          </a:xfrm>
          <a:prstGeom prst="flowChartManualOperation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539552" y="548680"/>
            <a:ext cx="7056784" cy="120243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bg1"/>
                </a:solidFill>
              </a:rPr>
              <a:t>Klikni na slovo, které sem nepatří.  </a:t>
            </a:r>
          </a:p>
        </p:txBody>
      </p:sp>
      <p:pic>
        <p:nvPicPr>
          <p:cNvPr id="10" name="Picture 2" descr="C:\Users\PozdenovaL\AppData\Local\Microsoft\Windows\Temporary Internet Files\Content.IE5\S7687CZ2\MP90043858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118" y="-83303"/>
            <a:ext cx="3059832" cy="203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656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77778E-6 C 0.01007 -0.00208 0.01979 -0.00902 0.0283 -0.01712 C 0.03507 -0.02361 0.02882 -0.02152 0.03716 -0.02569 C 0.05261 -0.03333 0.07552 -0.0324 0.09236 -0.03425 C 0.10226 -0.03634 0.11198 -0.04004 0.12188 -0.04282 C 0.17153 -0.04166 0.22014 -0.04212 0.26927 -0.03425 C 0.28507 -0.02893 0.27639 -0.03287 0.29497 -0.0206 C 0.30452 -0.01435 0.31632 -0.01944 0.32691 -0.01874 C 0.34497 -0.01412 0.3625 -0.00624 0.38091 -0.00347 C 0.38716 -0.00069 0.39341 0.00047 0.4 0.00163 C 0.41511 0.01158 0.39323 -0.00208 0.41285 0.00672 C 0.41424 0.00741 0.41528 0.00926 0.41667 0.01019 C 0.41945 0.01181 0.42275 0.01251 0.4257 0.01366 C 0.44323 0.02917 0.45556 0.0544 0.46927 0.07524 C 0.47292 0.08079 0.48038 0.07709 0.48594 0.07871 C 0.48768 0.07987 0.48959 0.08056 0.49115 0.08195 C 0.49271 0.08334 0.49341 0.08588 0.49497 0.08704 C 0.50434 0.09468 0.51667 0.10325 0.52691 0.10764 C 0.53212 0.11343 0.53854 0.122 0.54497 0.12477 C 0.5474 0.12801 0.55104 0.1294 0.55261 0.13334 C 0.55452 0.13797 0.55486 0.14376 0.55643 0.14862 C 0.55695 0.15047 0.55816 0.15209 0.55903 0.15371 C 0.56059 0.16088 0.56268 0.1669 0.56424 0.17431 C 0.56493 0.17778 0.56667 0.1845 0.56667 0.1845 C 0.56754 0.20348 0.5691 0.22061 0.57049 0.23936 C 0.57031 0.24815 0.57587 0.28797 0.56163 0.29399 C 0.56077 0.29237 0.56007 0.29028 0.55903 0.28889 C 0.55799 0.28751 0.55625 0.28704 0.55521 0.28542 C 0.55313 0.28241 0.55 0.27524 0.55 0.27524 C 0.54879 0.26667 0.54566 0.25718 0.54236 0.24954 C 0.53768 0.23913 0.52709 0.23496 0.52049 0.22732 C 0.51059 0.21575 0.51979 0.22408 0.51163 0.21713 C 0.50643 0.20788 0.50278 0.19885 0.5 0.18797 C 0.49323 0.13195 0.4625 0.11505 0.42691 0.09561 C 0.41181 0.08727 0.39722 0.07825 0.38091 0.07524 C 0.37483 0.07246 0.36719 0.07223 0.36163 0.06829 C 0.35712 0.06505 0.35521 0.05533 0.35 0.05463 C 0.32066 0.05047 0.29236 0.0419 0.26285 0.03936 C 0.25 0.03612 0.23733 0.0301 0.22448 0.02732 C 0.21563 0.02547 0.20643 0.02547 0.19757 0.02385 C 0.18768 0.01945 0.17847 0.01713 0.16806 0.01528 C 0.13906 0.01598 0.1099 0.01621 0.08091 0.01713 C 0.06893 0.01737 0.05695 0.01783 0.04497 0.01876 C 0.03976 0.01922 0.03472 0.02107 0.02952 0.02223 C 0.02778 0.02269 0.02448 0.02385 0.02448 0.02385 " pathEditMode="relative" ptsTypes="ffffffffffffffffffffffffffffffffffff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C 0.08073 -0.13912 0.1842 -0.2331 0.31545 -0.24792 C 0.34167 -0.25741 0.36649 -0.26435 0.39358 -0.26667 C 0.43281 -0.27778 0.46927 -0.27269 0.51024 -0.27176 C 0.52187 -0.26875 0.53368 -0.26806 0.54496 -0.26343 C 0.54826 -0.25602 0.55365 -0.25301 0.55764 -0.2463 C 0.5625 -0.2382 0.56458 -0.23148 0.56806 -0.22223 C 0.57153 -0.20278 0.57708 -0.18473 0.58212 -0.16598 C 0.58733 -0.14653 0.58924 -0.12477 0.59236 -0.1044 C 0.5934 -0.08935 0.59496 -0.06713 0.59878 -0.05301 C 0.59705 -0.07269 0.59931 -0.08195 0.58976 -0.09584 C 0.57656 -0.11482 0.56111 -0.13195 0.5474 -0.15047 C 0.53594 -0.16598 0.54844 -0.14815 0.53854 -0.16598 C 0.53403 -0.17408 0.52674 -0.17848 0.52187 -0.18635 C 0.51944 -0.19005 0.51823 -0.19514 0.51545 -0.19838 C 0.50243 -0.21273 0.48455 -0.2206 0.46806 -0.22408 C 0.44444 -0.22246 0.42083 -0.22223 0.3974 -0.21898 C 0.38559 -0.21736 0.35121 -0.19398 0.3474 -0.19144 C 0.32049 -0.17431 0.29462 -0.15463 0.26806 -0.13681 C 0.26181 -0.13264 0.23177 -0.1176 0.22431 -0.11111 C 0.21528 -0.10301 0.20729 -0.09283 0.19878 -0.0838 C 0.1901 -0.07454 0.17743 -0.04885 0.17049 -0.03935 C 0.15226 -0.01389 0.12708 -3.7037E-7 0.10764 0.02384 C 0.08628 0.05023 0.06806 0.08032 0.03976 0.09398 C 0.03715 0.0794 0.04149 0.06921 0.04496 0.05625 C 0.04531 0.05277 0.04618 0.04953 0.04618 0.04606 C 0.04618 0.04421 0.04496 0.04097 0.04496 0.04097 " pathEditMode="relative" ptsTypes="ffffffffffffffffffffffffff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052 -0.01019 -0.0007 -0.02084 0.00139 -0.03079 C 0.00469 -0.04607 0.01597 -0.06829 0.02187 -0.0838 C 0.0316 -0.10972 0.03837 -0.13172 0.05382 -0.15232 C 0.05972 -0.16019 0.0526 -0.15509 0.06024 -0.16412 C 0.0717 -0.17778 0.09323 -0.18241 0.10781 -0.18472 C 0.11371 -0.1875 0.11927 -0.18866 0.12448 -0.19329 C 0.13125 -0.20764 0.13906 -0.21042 0.15139 -0.21204 C 0.16719 -0.21088 0.18316 -0.21111 0.19878 -0.20857 C 0.20608 -0.20741 0.2125 -0.17639 0.21406 -0.16759 C 0.21371 -0.15741 0.21458 -0.14676 0.21285 -0.13681 C 0.21233 -0.13403 0.20781 -0.13449 0.20781 -0.13172 C 0.20781 -0.13056 0.21615 -0.13496 0.21667 -0.13519 C 0.22292 -0.13797 0.22934 -0.13912 0.23594 -0.14028 C 0.25226 -0.14306 0.26753 -0.14884 0.28333 -0.15394 C 0.29323 -0.16065 0.30312 -0.16134 0.31406 -0.1625 C 0.32101 -0.16621 0.32656 -0.17222 0.33333 -0.17616 C 0.34062 -0.18033 0.34878 -0.18148 0.35642 -0.18472 C 0.36198 -0.18426 0.36771 -0.18496 0.37309 -0.1831 C 0.37483 -0.18241 0.37535 -0.17917 0.37691 -0.17778 C 0.38177 -0.17315 0.38924 -0.16829 0.39496 -0.16597 C 0.40052 -0.16019 0.40226 -0.15787 0.40382 -0.14884 C 0.40347 -0.14537 0.40399 -0.14167 0.4026 -0.13866 C 0.40017 -0.13357 0.38524 -0.13033 0.38073 -0.12824 C 0.37569 -0.12894 0.37031 -0.12801 0.36545 -0.13009 C 0.36406 -0.13079 0.36771 -0.13334 0.36927 -0.13334 C 0.38246 -0.13334 0.39583 -0.13125 0.40903 -0.13009 C 0.43524 -0.13241 0.44062 -0.1338 0.47448 -0.13009 C 0.48333 -0.12917 0.49462 -0.12315 0.50382 -0.12153 C 0.51128 -0.11829 0.51476 -0.1169 0.51927 -0.10787 C 0.51771 -0.09931 0.51632 -0.09051 0.51406 -0.08218 C 0.51597 -0.06852 0.52066 -0.05394 0.52691 -0.04283 C 0.53038 -0.02986 0.52535 -0.04722 0.53212 -0.03079 C 0.53576 -0.02222 0.5375 -0.01134 0.53976 -0.00185 C 0.54201 0.0169 0.54427 0.0331 0.53715 0.05116 C 0.53576 0.06088 0.53403 0.06713 0.52951 0.075 C 0.52726 0.08773 0.52344 0.09977 0.52187 0.11273 C 0.52066 0.12268 0.52031 0.13194 0.51805 0.14166 C 0.51736 0.1493 0.51701 0.16597 0.51163 0.17245 C 0.50746 0.17731 0.5026 0.1794 0.49878 0.18449 C 0.49687 0.18703 0.49549 0.19051 0.49358 0.19305 " pathEditMode="relative" ptsTypes="ffffffffffffffffffffffffffffffffffffffff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781 -0.00533 0.01493 -0.01019 0.02187 -0.01713 C 0.02708 -0.02801 0.03072 -0.04051 0.03593 -0.05139 C 0.04166 -0.06343 0.04652 -0.06598 0.05399 -0.07524 C 0.06232 -0.08565 0.07187 -0.09838 0.07829 -0.11111 C 0.08402 -0.14329 0.09513 -0.17199 0.1052 -0.20186 C 0.10989 -0.21551 0.10798 -0.21621 0.11423 -0.22917 C 0.12291 -0.24723 0.13333 -0.26389 0.14357 -0.28033 C 0.15607 -0.30024 0.16996 -0.32223 0.18732 -0.33519 C 0.19097 -0.33797 0.19513 -0.33912 0.19878 -0.3419 C 0.21319 -0.35278 0.22343 -0.36713 0.23975 -0.37107 C 0.24409 -0.37037 0.24843 -0.37061 0.2526 -0.36922 C 0.25798 -0.3676 0.26163 -0.35834 0.26666 -0.35556 C 0.27465 -0.35116 0.28385 -0.34815 0.29236 -0.34537 C 0.29583 -0.34306 0.30086 -0.33982 0.30399 -0.33681 C 0.30538 -0.33542 0.30625 -0.33311 0.30781 -0.33172 C 0.31111 -0.32894 0.31458 -0.32709 0.31805 -0.32477 C 0.31979 -0.32361 0.32309 -0.3213 0.32309 -0.3213 C 0.32569 -0.31621 0.32673 -0.31181 0.32829 -0.30602 C 0.35243 -0.31111 0.37621 -0.30579 0.4 -0.30255 C 0.40555 -0.29885 0.41111 -0.29607 0.41666 -0.29236 C 0.41979 -0.28611 0.4243 -0.28357 0.42691 -0.27686 C 0.42864 -0.27246 0.43211 -0.2632 0.43211 -0.2632 C 0.43454 -0.25 0.43576 -0.23704 0.44496 -0.22917 C 0.4559 -0.20463 0.46493 -0.17963 0.47691 -0.15556 C 0.48211 -0.14491 0.48715 -0.13542 0.49236 -0.12477 C 0.49409 -0.1213 0.49756 -0.11459 0.49756 -0.11459 C 0.50295 -0.09213 0.50625 -0.06783 0.50902 -0.04445 C 0.50937 -0.03125 0.51024 0.0081 0.51024 -0.0051 C 0.51024 -0.03079 0.51319 -0.05718 0.50902 -0.08218 C 0.5059 -0.10139 0.48993 -0.12199 0.4809 -0.13843 C 0.46284 -0.17176 0.44149 -0.20047 0.41805 -0.22732 C 0.41093 -0.23565 0.40347 -0.24352 0.39618 -0.25139 C 0.39062 -0.25718 0.38368 -0.26111 0.37951 -0.26852 C 0.35347 -0.31459 0.33993 -0.32986 0.29756 -0.34028 C 0.28906 -0.33797 0.28003 -0.3375 0.27187 -0.33334 C 0.26145 -0.32801 0.25503 -0.30996 0.24496 -0.3044 C 0.2276 -0.29468 0.19062 -0.27454 0.18211 -0.24792 C 0.16909 -0.20741 0.14809 -0.17662 0.12691 -0.14352 C 0.12066 -0.1338 0.12187 -0.11736 0.11163 -0.11297 C 0.10572 -0.10695 0.09965 -0.09954 0.09357 -0.09399 C 0.08263 -0.0838 0.09513 -0.1 0.08211 -0.0838 C 0.06215 -0.0588 0.03923 -0.02894 0.01284 -0.01713 C 0.00763 -0.01019 0.00364 -0.00926 0 0 Z " pathEditMode="relative" ptsTypes="ffffffffffffffffffffffffffffffffffffffffffff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Mrak 3"/>
          <p:cNvSpPr/>
          <p:nvPr/>
        </p:nvSpPr>
        <p:spPr>
          <a:xfrm>
            <a:off x="539552" y="1988840"/>
            <a:ext cx="2209164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Terka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583611" y="3140968"/>
            <a:ext cx="2571601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Jirka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683568" y="4149080"/>
            <a:ext cx="2088232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Ivana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Mrak 7"/>
          <p:cNvSpPr/>
          <p:nvPr/>
        </p:nvSpPr>
        <p:spPr>
          <a:xfrm>
            <a:off x="776262" y="5229200"/>
            <a:ext cx="2186298" cy="123448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Adéla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Vývojový diagram: ruční operace 8"/>
          <p:cNvSpPr/>
          <p:nvPr/>
        </p:nvSpPr>
        <p:spPr>
          <a:xfrm>
            <a:off x="5076056" y="4055368"/>
            <a:ext cx="3024336" cy="2541984"/>
          </a:xfrm>
          <a:prstGeom prst="flowChartManualOperation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51520" y="514545"/>
            <a:ext cx="7056784" cy="120243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bg1"/>
                </a:solidFill>
              </a:rPr>
              <a:t>Klikni na slovo, které sem nepatří.  </a:t>
            </a:r>
          </a:p>
        </p:txBody>
      </p:sp>
      <p:pic>
        <p:nvPicPr>
          <p:cNvPr id="10" name="Picture 2" descr="C:\Users\PozdenovaL\AppData\Local\Microsoft\Windows\Temporary Internet Files\Content.IE5\S7687CZ2\MP90043858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118" y="-83303"/>
            <a:ext cx="3059832" cy="203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930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77778E-6 C 0.01007 -0.00208 0.01979 -0.00902 0.0283 -0.01712 C 0.03507 -0.02361 0.02882 -0.02152 0.03716 -0.02569 C 0.05261 -0.03333 0.07552 -0.0324 0.09236 -0.03425 C 0.10226 -0.03634 0.11198 -0.04004 0.12188 -0.04282 C 0.17153 -0.04166 0.22014 -0.04212 0.26927 -0.03425 C 0.28507 -0.02893 0.27639 -0.03287 0.29497 -0.0206 C 0.30452 -0.01435 0.31632 -0.01944 0.32691 -0.01874 C 0.34497 -0.01412 0.3625 -0.00624 0.38091 -0.00347 C 0.38716 -0.00069 0.39341 0.00047 0.4 0.00163 C 0.41511 0.01158 0.39323 -0.00208 0.41285 0.00672 C 0.41424 0.00741 0.41528 0.00926 0.41667 0.01019 C 0.41945 0.01181 0.42275 0.01251 0.4257 0.01366 C 0.44323 0.02917 0.45556 0.0544 0.46927 0.07524 C 0.47292 0.08079 0.48038 0.07709 0.48594 0.07871 C 0.48768 0.07987 0.48959 0.08056 0.49115 0.08195 C 0.49271 0.08334 0.49341 0.08588 0.49497 0.08704 C 0.50434 0.09468 0.51667 0.10325 0.52691 0.10764 C 0.53212 0.11343 0.53854 0.122 0.54497 0.12477 C 0.5474 0.12801 0.55104 0.1294 0.55261 0.13334 C 0.55452 0.13797 0.55486 0.14376 0.55643 0.14862 C 0.55695 0.15047 0.55816 0.15209 0.55903 0.15371 C 0.56059 0.16088 0.56268 0.1669 0.56424 0.17431 C 0.56493 0.17778 0.56667 0.1845 0.56667 0.1845 C 0.56754 0.20348 0.5691 0.22061 0.57049 0.23936 C 0.57031 0.24815 0.57587 0.28797 0.56163 0.29399 C 0.56077 0.29237 0.56007 0.29028 0.55903 0.28889 C 0.55799 0.28751 0.55625 0.28704 0.55521 0.28542 C 0.55313 0.28241 0.55 0.27524 0.55 0.27524 C 0.54879 0.26667 0.54566 0.25718 0.54236 0.24954 C 0.53768 0.23913 0.52709 0.23496 0.52049 0.22732 C 0.51059 0.21575 0.51979 0.22408 0.51163 0.21713 C 0.50643 0.20788 0.50278 0.19885 0.5 0.18797 C 0.49323 0.13195 0.4625 0.11505 0.42691 0.09561 C 0.41181 0.08727 0.39722 0.07825 0.38091 0.07524 C 0.37483 0.07246 0.36719 0.07223 0.36163 0.06829 C 0.35712 0.06505 0.35521 0.05533 0.35 0.05463 C 0.32066 0.05047 0.29236 0.0419 0.26285 0.03936 C 0.25 0.03612 0.23733 0.0301 0.22448 0.02732 C 0.21563 0.02547 0.20643 0.02547 0.19757 0.02385 C 0.18768 0.01945 0.17847 0.01713 0.16806 0.01528 C 0.13906 0.01598 0.1099 0.01621 0.08091 0.01713 C 0.06893 0.01737 0.05695 0.01783 0.04497 0.01876 C 0.03976 0.01922 0.03472 0.02107 0.02952 0.02223 C 0.02778 0.02269 0.02448 0.02385 0.02448 0.02385 " pathEditMode="relative" ptsTypes="ffffffffffffffffffffffffffffffffffff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C 0.08073 -0.13912 0.1842 -0.2331 0.31545 -0.24792 C 0.34167 -0.25741 0.36649 -0.26435 0.39358 -0.26667 C 0.43281 -0.27778 0.46927 -0.27269 0.51024 -0.27176 C 0.52187 -0.26875 0.53368 -0.26806 0.54496 -0.26343 C 0.54826 -0.25602 0.55365 -0.25301 0.55764 -0.2463 C 0.5625 -0.2382 0.56458 -0.23148 0.56806 -0.22223 C 0.57153 -0.20278 0.57708 -0.18473 0.58212 -0.16598 C 0.58733 -0.14653 0.58924 -0.12477 0.59236 -0.1044 C 0.5934 -0.08935 0.59496 -0.06713 0.59878 -0.05301 C 0.59705 -0.07269 0.59931 -0.08195 0.58976 -0.09584 C 0.57656 -0.11482 0.56111 -0.13195 0.5474 -0.15047 C 0.53594 -0.16598 0.54844 -0.14815 0.53854 -0.16598 C 0.53403 -0.17408 0.52674 -0.17848 0.52187 -0.18635 C 0.51944 -0.19005 0.51823 -0.19514 0.51545 -0.19838 C 0.50243 -0.21273 0.48455 -0.2206 0.46806 -0.22408 C 0.44444 -0.22246 0.42083 -0.22223 0.3974 -0.21898 C 0.38559 -0.21736 0.35121 -0.19398 0.3474 -0.19144 C 0.32049 -0.17431 0.29462 -0.15463 0.26806 -0.13681 C 0.26181 -0.13264 0.23177 -0.1176 0.22431 -0.11111 C 0.21528 -0.10301 0.20729 -0.09283 0.19878 -0.0838 C 0.1901 -0.07454 0.17743 -0.04885 0.17049 -0.03935 C 0.15226 -0.01389 0.12708 -3.7037E-7 0.10764 0.02384 C 0.08628 0.05023 0.06806 0.08032 0.03976 0.09398 C 0.03715 0.0794 0.04149 0.06921 0.04496 0.05625 C 0.04531 0.05277 0.04618 0.04953 0.04618 0.04606 C 0.04618 0.04421 0.04496 0.04097 0.04496 0.04097 " pathEditMode="relative" ptsTypes="ffffffffffffffffffffffffff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052 -0.01019 -0.0007 -0.02084 0.00139 -0.03079 C 0.00469 -0.04607 0.01597 -0.06829 0.02187 -0.0838 C 0.0316 -0.10972 0.03837 -0.13172 0.05382 -0.15232 C 0.05972 -0.16019 0.0526 -0.15509 0.06024 -0.16412 C 0.0717 -0.17778 0.09323 -0.18241 0.10781 -0.18472 C 0.11371 -0.1875 0.11927 -0.18866 0.12448 -0.19329 C 0.13125 -0.20764 0.13906 -0.21042 0.15139 -0.21204 C 0.16719 -0.21088 0.18316 -0.21111 0.19878 -0.20857 C 0.20608 -0.20741 0.2125 -0.17639 0.21406 -0.16759 C 0.21371 -0.15741 0.21458 -0.14676 0.21285 -0.13681 C 0.21233 -0.13403 0.20781 -0.13449 0.20781 -0.13172 C 0.20781 -0.13056 0.21615 -0.13496 0.21667 -0.13519 C 0.22292 -0.13797 0.22934 -0.13912 0.23594 -0.14028 C 0.25226 -0.14306 0.26753 -0.14884 0.28333 -0.15394 C 0.29323 -0.16065 0.30312 -0.16134 0.31406 -0.1625 C 0.32101 -0.16621 0.32656 -0.17222 0.33333 -0.17616 C 0.34062 -0.18033 0.34878 -0.18148 0.35642 -0.18472 C 0.36198 -0.18426 0.36771 -0.18496 0.37309 -0.1831 C 0.37483 -0.18241 0.37535 -0.17917 0.37691 -0.17778 C 0.38177 -0.17315 0.38924 -0.16829 0.39496 -0.16597 C 0.40052 -0.16019 0.40226 -0.15787 0.40382 -0.14884 C 0.40347 -0.14537 0.40399 -0.14167 0.4026 -0.13866 C 0.40017 -0.13357 0.38524 -0.13033 0.38073 -0.12824 C 0.37569 -0.12894 0.37031 -0.12801 0.36545 -0.13009 C 0.36406 -0.13079 0.36771 -0.13334 0.36927 -0.13334 C 0.38246 -0.13334 0.39583 -0.13125 0.40903 -0.13009 C 0.43524 -0.13241 0.44062 -0.1338 0.47448 -0.13009 C 0.48333 -0.12917 0.49462 -0.12315 0.50382 -0.12153 C 0.51128 -0.11829 0.51476 -0.1169 0.51927 -0.10787 C 0.51771 -0.09931 0.51632 -0.09051 0.51406 -0.08218 C 0.51597 -0.06852 0.52066 -0.05394 0.52691 -0.04283 C 0.53038 -0.02986 0.52535 -0.04722 0.53212 -0.03079 C 0.53576 -0.02222 0.5375 -0.01134 0.53976 -0.00185 C 0.54201 0.0169 0.54427 0.0331 0.53715 0.05116 C 0.53576 0.06088 0.53403 0.06713 0.52951 0.075 C 0.52726 0.08773 0.52344 0.09977 0.52187 0.11273 C 0.52066 0.12268 0.52031 0.13194 0.51805 0.14166 C 0.51736 0.1493 0.51701 0.16597 0.51163 0.17245 C 0.50746 0.17731 0.5026 0.1794 0.49878 0.18449 C 0.49687 0.18703 0.49549 0.19051 0.49358 0.19305 " pathEditMode="relative" ptsTypes="ffffffffffffffffffffffffffffffffffffffff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781 -0.00533 0.01493 -0.01019 0.02187 -0.01713 C 0.02708 -0.02801 0.03072 -0.04051 0.03593 -0.05139 C 0.04166 -0.06343 0.04652 -0.06598 0.05399 -0.07524 C 0.06232 -0.08565 0.07187 -0.09838 0.07829 -0.11111 C 0.08402 -0.14329 0.09513 -0.17199 0.1052 -0.20186 C 0.10989 -0.21551 0.10798 -0.21621 0.11423 -0.22917 C 0.12291 -0.24723 0.13333 -0.26389 0.14357 -0.28033 C 0.15607 -0.30024 0.16996 -0.32223 0.18732 -0.33519 C 0.19097 -0.33797 0.19513 -0.33912 0.19878 -0.3419 C 0.21319 -0.35278 0.22343 -0.36713 0.23975 -0.37107 C 0.24409 -0.37037 0.24843 -0.37061 0.2526 -0.36922 C 0.25798 -0.3676 0.26163 -0.35834 0.26666 -0.35556 C 0.27465 -0.35116 0.28385 -0.34815 0.29236 -0.34537 C 0.29583 -0.34306 0.30086 -0.33982 0.30399 -0.33681 C 0.30538 -0.33542 0.30625 -0.33311 0.30781 -0.33172 C 0.31111 -0.32894 0.31458 -0.32709 0.31805 -0.32477 C 0.31979 -0.32361 0.32309 -0.3213 0.32309 -0.3213 C 0.32569 -0.31621 0.32673 -0.31181 0.32829 -0.30602 C 0.35243 -0.31111 0.37621 -0.30579 0.4 -0.30255 C 0.40555 -0.29885 0.41111 -0.29607 0.41666 -0.29236 C 0.41979 -0.28611 0.4243 -0.28357 0.42691 -0.27686 C 0.42864 -0.27246 0.43211 -0.2632 0.43211 -0.2632 C 0.43454 -0.25 0.43576 -0.23704 0.44496 -0.22917 C 0.4559 -0.20463 0.46493 -0.17963 0.47691 -0.15556 C 0.48211 -0.14491 0.48715 -0.13542 0.49236 -0.12477 C 0.49409 -0.1213 0.49756 -0.11459 0.49756 -0.11459 C 0.50295 -0.09213 0.50625 -0.06783 0.50902 -0.04445 C 0.50937 -0.03125 0.51024 0.0081 0.51024 -0.0051 C 0.51024 -0.03079 0.51319 -0.05718 0.50902 -0.08218 C 0.5059 -0.10139 0.48993 -0.12199 0.4809 -0.13843 C 0.46284 -0.17176 0.44149 -0.20047 0.41805 -0.22732 C 0.41093 -0.23565 0.40347 -0.24352 0.39618 -0.25139 C 0.39062 -0.25718 0.38368 -0.26111 0.37951 -0.26852 C 0.35347 -0.31459 0.33993 -0.32986 0.29756 -0.34028 C 0.28906 -0.33797 0.28003 -0.3375 0.27187 -0.33334 C 0.26145 -0.32801 0.25503 -0.30996 0.24496 -0.3044 C 0.2276 -0.29468 0.19062 -0.27454 0.18211 -0.24792 C 0.16909 -0.20741 0.14809 -0.17662 0.12691 -0.14352 C 0.12066 -0.1338 0.12187 -0.11736 0.11163 -0.11297 C 0.10572 -0.10695 0.09965 -0.09954 0.09357 -0.09399 C 0.08263 -0.0838 0.09513 -0.1 0.08211 -0.0838 C 0.06215 -0.0588 0.03923 -0.02894 0.01284 -0.01713 C 0.00763 -0.01019 0.00364 -0.00926 0 0 Z " pathEditMode="relative" ptsTypes="ffffffffffffffffffffffffffffffffffffffffffff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Vlastní 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Mrak 3"/>
          <p:cNvSpPr/>
          <p:nvPr/>
        </p:nvSpPr>
        <p:spPr>
          <a:xfrm>
            <a:off x="577152" y="2204864"/>
            <a:ext cx="2209164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Jirka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Mrak 4"/>
          <p:cNvSpPr/>
          <p:nvPr/>
        </p:nvSpPr>
        <p:spPr>
          <a:xfrm>
            <a:off x="512985" y="4293096"/>
            <a:ext cx="2571601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Lenka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Mrak 6"/>
          <p:cNvSpPr/>
          <p:nvPr/>
        </p:nvSpPr>
        <p:spPr>
          <a:xfrm>
            <a:off x="684148" y="3284984"/>
            <a:ext cx="2088232" cy="9144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David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Mrak 7"/>
          <p:cNvSpPr/>
          <p:nvPr/>
        </p:nvSpPr>
        <p:spPr>
          <a:xfrm>
            <a:off x="600018" y="5365177"/>
            <a:ext cx="2186298" cy="123448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Milan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Vývojový diagram: ruční operace 8"/>
          <p:cNvSpPr/>
          <p:nvPr/>
        </p:nvSpPr>
        <p:spPr>
          <a:xfrm>
            <a:off x="5076056" y="4055368"/>
            <a:ext cx="3024336" cy="2541984"/>
          </a:xfrm>
          <a:prstGeom prst="flowChartManualOperation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395536" y="548680"/>
            <a:ext cx="7056784" cy="120243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bg1"/>
                </a:solidFill>
              </a:rPr>
              <a:t>Klikni na slovo, které sem nepatří.  </a:t>
            </a:r>
          </a:p>
        </p:txBody>
      </p:sp>
      <p:pic>
        <p:nvPicPr>
          <p:cNvPr id="10" name="Picture 2" descr="C:\Users\PozdenovaL\AppData\Local\Microsoft\Windows\Temporary Internet Files\Content.IE5\S7687CZ2\MP90043858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118" y="-83303"/>
            <a:ext cx="3059832" cy="203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07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77778E-6 C 0.01007 -0.00208 0.01979 -0.00902 0.0283 -0.01712 C 0.03507 -0.02361 0.02882 -0.02152 0.03716 -0.02569 C 0.05261 -0.03333 0.07552 -0.0324 0.09236 -0.03425 C 0.10226 -0.03634 0.11198 -0.04004 0.12188 -0.04282 C 0.17153 -0.04166 0.22014 -0.04212 0.26927 -0.03425 C 0.28507 -0.02893 0.27639 -0.03287 0.29497 -0.0206 C 0.30452 -0.01435 0.31632 -0.01944 0.32691 -0.01874 C 0.34497 -0.01412 0.3625 -0.00624 0.38091 -0.00347 C 0.38716 -0.00069 0.39341 0.00047 0.4 0.00163 C 0.41511 0.01158 0.39323 -0.00208 0.41285 0.00672 C 0.41424 0.00741 0.41528 0.00926 0.41667 0.01019 C 0.41945 0.01181 0.42275 0.01251 0.4257 0.01366 C 0.44323 0.02917 0.45556 0.0544 0.46927 0.07524 C 0.47292 0.08079 0.48038 0.07709 0.48594 0.07871 C 0.48768 0.07987 0.48959 0.08056 0.49115 0.08195 C 0.49271 0.08334 0.49341 0.08588 0.49497 0.08704 C 0.50434 0.09468 0.51667 0.10325 0.52691 0.10764 C 0.53212 0.11343 0.53854 0.122 0.54497 0.12477 C 0.5474 0.12801 0.55104 0.1294 0.55261 0.13334 C 0.55452 0.13797 0.55486 0.14376 0.55643 0.14862 C 0.55695 0.15047 0.55816 0.15209 0.55903 0.15371 C 0.56059 0.16088 0.56268 0.1669 0.56424 0.17431 C 0.56493 0.17778 0.56667 0.1845 0.56667 0.1845 C 0.56754 0.20348 0.5691 0.22061 0.57049 0.23936 C 0.57031 0.24815 0.57587 0.28797 0.56163 0.29399 C 0.56077 0.29237 0.56007 0.29028 0.55903 0.28889 C 0.55799 0.28751 0.55625 0.28704 0.55521 0.28542 C 0.55313 0.28241 0.55 0.27524 0.55 0.27524 C 0.54879 0.26667 0.54566 0.25718 0.54236 0.24954 C 0.53768 0.23913 0.52709 0.23496 0.52049 0.22732 C 0.51059 0.21575 0.51979 0.22408 0.51163 0.21713 C 0.50643 0.20788 0.50278 0.19885 0.5 0.18797 C 0.49323 0.13195 0.4625 0.11505 0.42691 0.09561 C 0.41181 0.08727 0.39722 0.07825 0.38091 0.07524 C 0.37483 0.07246 0.36719 0.07223 0.36163 0.06829 C 0.35712 0.06505 0.35521 0.05533 0.35 0.05463 C 0.32066 0.05047 0.29236 0.0419 0.26285 0.03936 C 0.25 0.03612 0.23733 0.0301 0.22448 0.02732 C 0.21563 0.02547 0.20643 0.02547 0.19757 0.02385 C 0.18768 0.01945 0.17847 0.01713 0.16806 0.01528 C 0.13906 0.01598 0.1099 0.01621 0.08091 0.01713 C 0.06893 0.01737 0.05695 0.01783 0.04497 0.01876 C 0.03976 0.01922 0.03472 0.02107 0.02952 0.02223 C 0.02778 0.02269 0.02448 0.02385 0.02448 0.02385 " pathEditMode="relative" ptsTypes="ffffffffffffffffffffffffffffffffffffffffffff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C 0.08073 -0.13912 0.1842 -0.2331 0.31545 -0.24792 C 0.34167 -0.25741 0.36649 -0.26435 0.39358 -0.26667 C 0.43281 -0.27778 0.46927 -0.27269 0.51024 -0.27176 C 0.52187 -0.26875 0.53368 -0.26806 0.54496 -0.26343 C 0.54826 -0.25602 0.55365 -0.25301 0.55764 -0.2463 C 0.5625 -0.2382 0.56458 -0.23148 0.56806 -0.22223 C 0.57153 -0.20278 0.57708 -0.18473 0.58212 -0.16598 C 0.58733 -0.14653 0.58924 -0.12477 0.59236 -0.1044 C 0.5934 -0.08935 0.59496 -0.06713 0.59878 -0.05301 C 0.59705 -0.07269 0.59931 -0.08195 0.58976 -0.09584 C 0.57656 -0.11482 0.56111 -0.13195 0.5474 -0.15047 C 0.53594 -0.16598 0.54844 -0.14815 0.53854 -0.16598 C 0.53403 -0.17408 0.52674 -0.17848 0.52187 -0.18635 C 0.51944 -0.19005 0.51823 -0.19514 0.51545 -0.19838 C 0.50243 -0.21273 0.48455 -0.2206 0.46806 -0.22408 C 0.44444 -0.22246 0.42083 -0.22223 0.3974 -0.21898 C 0.38559 -0.21736 0.35121 -0.19398 0.3474 -0.19144 C 0.32049 -0.17431 0.29462 -0.15463 0.26806 -0.13681 C 0.26181 -0.13264 0.23177 -0.1176 0.22431 -0.11111 C 0.21528 -0.10301 0.20729 -0.09283 0.19878 -0.0838 C 0.1901 -0.07454 0.17743 -0.04885 0.17049 -0.03935 C 0.15226 -0.01389 0.12708 -3.7037E-7 0.10764 0.02384 C 0.08628 0.05023 0.06806 0.08032 0.03976 0.09398 C 0.03715 0.0794 0.04149 0.06921 0.04496 0.05625 C 0.04531 0.05277 0.04618 0.04953 0.04618 0.04606 C 0.04618 0.04421 0.04496 0.04097 0.04496 0.04097 " pathEditMode="relative" ptsTypes="ffffffffffffffffffffffffff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052 -0.01019 -0.0007 -0.02084 0.00139 -0.03079 C 0.00469 -0.04607 0.01597 -0.06829 0.02187 -0.0838 C 0.0316 -0.10972 0.03837 -0.13172 0.05382 -0.15232 C 0.05972 -0.16019 0.0526 -0.15509 0.06024 -0.16412 C 0.0717 -0.17778 0.09323 -0.18241 0.10781 -0.18472 C 0.11371 -0.1875 0.11927 -0.18866 0.12448 -0.19329 C 0.13125 -0.20764 0.13906 -0.21042 0.15139 -0.21204 C 0.16719 -0.21088 0.18316 -0.21111 0.19878 -0.20857 C 0.20608 -0.20741 0.2125 -0.17639 0.21406 -0.16759 C 0.21371 -0.15741 0.21458 -0.14676 0.21285 -0.13681 C 0.21233 -0.13403 0.20781 -0.13449 0.20781 -0.13172 C 0.20781 -0.13056 0.21615 -0.13496 0.21667 -0.13519 C 0.22292 -0.13797 0.22934 -0.13912 0.23594 -0.14028 C 0.25226 -0.14306 0.26753 -0.14884 0.28333 -0.15394 C 0.29323 -0.16065 0.30312 -0.16134 0.31406 -0.1625 C 0.32101 -0.16621 0.32656 -0.17222 0.33333 -0.17616 C 0.34062 -0.18033 0.34878 -0.18148 0.35642 -0.18472 C 0.36198 -0.18426 0.36771 -0.18496 0.37309 -0.1831 C 0.37483 -0.18241 0.37535 -0.17917 0.37691 -0.17778 C 0.38177 -0.17315 0.38924 -0.16829 0.39496 -0.16597 C 0.40052 -0.16019 0.40226 -0.15787 0.40382 -0.14884 C 0.40347 -0.14537 0.40399 -0.14167 0.4026 -0.13866 C 0.40017 -0.13357 0.38524 -0.13033 0.38073 -0.12824 C 0.37569 -0.12894 0.37031 -0.12801 0.36545 -0.13009 C 0.36406 -0.13079 0.36771 -0.13334 0.36927 -0.13334 C 0.38246 -0.13334 0.39583 -0.13125 0.40903 -0.13009 C 0.43524 -0.13241 0.44062 -0.1338 0.47448 -0.13009 C 0.48333 -0.12917 0.49462 -0.12315 0.50382 -0.12153 C 0.51128 -0.11829 0.51476 -0.1169 0.51927 -0.10787 C 0.51771 -0.09931 0.51632 -0.09051 0.51406 -0.08218 C 0.51597 -0.06852 0.52066 -0.05394 0.52691 -0.04283 C 0.53038 -0.02986 0.52535 -0.04722 0.53212 -0.03079 C 0.53576 -0.02222 0.5375 -0.01134 0.53976 -0.00185 C 0.54201 0.0169 0.54427 0.0331 0.53715 0.05116 C 0.53576 0.06088 0.53403 0.06713 0.52951 0.075 C 0.52726 0.08773 0.52344 0.09977 0.52187 0.11273 C 0.52066 0.12268 0.52031 0.13194 0.51805 0.14166 C 0.51736 0.1493 0.51701 0.16597 0.51163 0.17245 C 0.50746 0.17731 0.5026 0.1794 0.49878 0.18449 C 0.49687 0.18703 0.49549 0.19051 0.49358 0.19305 " pathEditMode="relative" ptsTypes="ffffffffffffffffffffffffffffffffffffffff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5.92593E-6 C 0.00885 -0.00995 0.01562 -0.01388 0.02691 -0.01712 C 0.03385 -0.02615 0.03593 -0.02546 0.04357 -0.03078 C 0.05277 -0.03726 0.06128 -0.04374 0.0717 -0.04606 C 0.10104 -0.06782 0.11475 -0.07083 0.14739 -0.08194 C 0.15746 -0.08541 0.16666 -0.09259 0.17691 -0.0956 C 0.22152 -0.10902 0.26753 -0.1118 0.31284 -0.1162 C 0.33125 -0.11573 0.34965 -0.11759 0.36788 -0.11458 C 0.38021 -0.11249 0.39427 -0.09467 0.40382 -0.08541 C 0.40712 -0.08217 0.41076 -0.08009 0.41406 -0.07685 C 0.42413 -0.06689 0.43368 -0.05601 0.44357 -0.04606 C 0.4533 -0.03634 0.45937 -0.03379 0.46666 -0.02036 C 0.47934 0.00348 0.48784 0.03079 0.5 0.05464 C 0.50243 0.08195 0.51198 0.1088 0.52951 0.12477 C 0.53038 0.12639 0.53107 0.12848 0.53212 0.12987 C 0.53368 0.13195 0.53576 0.13288 0.53715 0.13519 C 0.53802 0.13658 0.53767 0.13889 0.53837 0.14028 C 0.53941 0.14237 0.54097 0.14376 0.54236 0.14538 C 0.54323 0.14769 0.54392 0.15001 0.54479 0.15209 C 0.54548 0.15394 0.54739 0.15741 0.54739 0.15741 L 0.54479 0.11968 C 0.54097 0.05811 0.54027 -0.0037 0.53333 -0.06481 C 0.53298 -0.06712 0.50087 -0.08124 0.5 -0.08194 C 0.48854 -0.08958 0.47812 -0.09999 0.46666 -0.10763 C 0.42187 -0.13703 0.37795 -0.15879 0.32812 -0.16573 C 0.30764 -0.16851 0.28715 -0.16712 0.26666 -0.17083 C 0.25503 -0.16712 0.26632 -0.17152 0.24739 -0.15717 C 0.23333 -0.14652 0.21909 -0.13657 0.20503 -0.12638 C 0.1868 -0.11319 0.19271 -0.11388 0.17309 -0.09745 C 0.15712 -0.08402 0.13507 -0.07661 0.11666 -0.07175 C 0.10087 -0.05624 0.08055 -0.05902 0.06146 -0.05648 C 0.03455 -0.0449 0.04392 -0.053 0.03073 -0.03935 C 0.02413 -0.02129 0.01875 -0.00208 0.01146 0.01552 C 0.00937 0.02038 0.00364 0.03288 1.94444E-6 0.03774 C -0.00243 0.04098 -0.00764 0.0463 -0.00764 0.0463 L 0.01284 0.00857 " pathEditMode="relative" ptsTypes="fffffffffffffffffffAffffffffffffff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sz="3600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CITACE</a:t>
            </a:r>
          </a:p>
        </p:txBody>
      </p:sp>
      <p:sp>
        <p:nvSpPr>
          <p:cNvPr id="5" name="Zástupný symbol pro obsah 2"/>
          <p:cNvSpPr txBox="1">
            <a:spLocks noGrp="1"/>
          </p:cNvSpPr>
          <p:nvPr>
            <p:ph idx="1"/>
          </p:nvPr>
        </p:nvSpPr>
        <p:spPr>
          <a:xfrm>
            <a:off x="971600" y="1807361"/>
            <a:ext cx="7162955" cy="901559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Obrázky – kliparty galerie MS Office 2010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2317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320</TotalTime>
  <Words>91</Words>
  <Application>Microsoft Office PowerPoint</Application>
  <PresentationFormat>Předvádění na obrazovce (4:3)</PresentationFormat>
  <Paragraphs>36</Paragraphs>
  <Slides>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Summer</vt:lpstr>
      <vt:lpstr>NÁZEV ŠKOLY: ZŠ PARDUBICE - SPOŘILOV AUTOR: MGR. LENKA POZDĚNOVÁ NÁZEV: VY_32_INOVACE_VÝVOJOVÉ PORUCHY UČENÍ                II_10. ČTENÁŘSKÁ GRAMOTNOST – UVĚDOMĚLÉ             ČTENÍ.             TÉMA: ČTENÁŘSKÁ GRAMOTNOST – UVĚDOMĚLÉ ČTENÍ.             ČÍSLO PROJEKTU:CZ.1.07/1.4.00/21.2349 ANOTACE: TENTO DUM SLOUŽÍ K PROCVIČENÍ ČTENÍ                  S POROZUMĚNÍM, K UPEVŇOVÁNÍ PÍSMEN. ŽÁCI                 ZE ČTYŘ SLOV VYBEROU SLOVO, KTERÉ MEZI NĚ                 VÝZNAMOVĚ NEPATŘÍ.                     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Pozděnová Lenka</dc:creator>
  <cp:lastModifiedBy>Pozděnová Lenka</cp:lastModifiedBy>
  <cp:revision>27</cp:revision>
  <dcterms:created xsi:type="dcterms:W3CDTF">2013-02-02T21:30:07Z</dcterms:created>
  <dcterms:modified xsi:type="dcterms:W3CDTF">2013-02-03T15:58:09Z</dcterms:modified>
</cp:coreProperties>
</file>