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DE17BF-BB09-4F9F-B266-2C4B3F0E26BC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50F11-B7A4-49D0-AF6B-3B490A6A2E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104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0F11-B7A4-49D0-AF6B-3B490A6A2EF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7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75B2A55-07E8-4851-BCF9-A67BA3DE8752}" type="datetimeFigureOut">
              <a:rPr lang="cs-CZ" smtClean="0"/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2438AC4-BED1-4AC0-AEF9-860BC1BCBD8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3958"/>
            <a:ext cx="575310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4"/>
          <p:cNvSpPr txBox="1">
            <a:spLocks noGrp="1"/>
          </p:cNvSpPr>
          <p:nvPr>
            <p:ph type="ctrTitle"/>
          </p:nvPr>
        </p:nvSpPr>
        <p:spPr>
          <a:xfrm>
            <a:off x="558112" y="2149019"/>
            <a:ext cx="802777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NÁZEV ŠKOLY: ZŠ PARDUBICE - SPOŘILOV</a:t>
            </a:r>
            <a:br>
              <a:rPr lang="cs-CZ" sz="2000" dirty="0" smtClean="0"/>
            </a:br>
            <a:r>
              <a:rPr lang="cs-CZ" sz="2000" dirty="0" smtClean="0"/>
              <a:t>AUTOR: MGR. LENKA POZDĚNOVÁ</a:t>
            </a:r>
            <a:br>
              <a:rPr lang="cs-CZ" sz="2000" dirty="0" smtClean="0"/>
            </a:br>
            <a:r>
              <a:rPr lang="cs-CZ" sz="2000" dirty="0" smtClean="0"/>
              <a:t>NÁZEV: VY_32_INOVACE_VÝVOJOVÉ PORUCHY UČENÍ </a:t>
            </a:r>
            <a:br>
              <a:rPr lang="cs-CZ" sz="2000" dirty="0" smtClean="0"/>
            </a:br>
            <a:r>
              <a:rPr lang="cs-CZ" sz="2000" dirty="0" smtClean="0"/>
              <a:t>            II_16. ČTENÁŘSKÁ GRAMOTNOST – SLABIKY DI, TI, </a:t>
            </a:r>
            <a:br>
              <a:rPr lang="cs-CZ" sz="2000" dirty="0" smtClean="0"/>
            </a:br>
            <a:r>
              <a:rPr lang="cs-CZ" sz="2000" dirty="0" smtClean="0"/>
              <a:t>            NI.            </a:t>
            </a:r>
            <a:br>
              <a:rPr lang="cs-CZ" sz="2000" dirty="0" smtClean="0"/>
            </a:br>
            <a:r>
              <a:rPr lang="cs-CZ" sz="2000" dirty="0" smtClean="0"/>
              <a:t>TÉMA: ČTENÁŘSKÁ GRAMOTNOST - SLABIKY DI, TI, </a:t>
            </a:r>
            <a:br>
              <a:rPr lang="cs-CZ" sz="2000" dirty="0" smtClean="0"/>
            </a:br>
            <a:r>
              <a:rPr lang="cs-CZ" sz="2000" dirty="0" smtClean="0"/>
              <a:t>           NI. </a:t>
            </a:r>
            <a:br>
              <a:rPr lang="cs-CZ" sz="2000" dirty="0" smtClean="0"/>
            </a:br>
            <a:r>
              <a:rPr lang="cs-CZ" sz="2000" dirty="0" smtClean="0"/>
              <a:t>ČÍSLO PROJEKTU:CZ.1.07/1.4.00/21.2349</a:t>
            </a:r>
            <a:br>
              <a:rPr lang="cs-CZ" sz="2000" dirty="0" smtClean="0"/>
            </a:br>
            <a:r>
              <a:rPr lang="cs-CZ" sz="2000" dirty="0" smtClean="0"/>
              <a:t>ANOTACE: TENTO DUM SLOUŽÍ K PROCVIČENÍ ČTENÍ </a:t>
            </a:r>
            <a:br>
              <a:rPr lang="cs-CZ" sz="2000" dirty="0" smtClean="0"/>
            </a:br>
            <a:r>
              <a:rPr lang="cs-CZ" sz="2000" dirty="0" smtClean="0"/>
              <a:t>                S POROZUMĚNÍM. DUM JE PŘEVÁŽNĚ ZAMĚŘEN </a:t>
            </a:r>
            <a:br>
              <a:rPr lang="cs-CZ" sz="2000" dirty="0" smtClean="0"/>
            </a:br>
            <a:r>
              <a:rPr lang="cs-CZ" sz="2000" dirty="0" smtClean="0"/>
              <a:t>                NA DIFERENCIACI KRÁTKÝ A DLOUHÝCH SLABIK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DI, TI. NI. KDYŽ DĚTI KLIKNOU NA SPRÁVNOU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SLABIKU, SLABIKA SE ZVĚTŠÍ. KDYŽ KLIKNOU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NA ŠPATNOU SLABIKU, SLABIKA ZMIZÍ.</a:t>
            </a:r>
            <a:br>
              <a:rPr lang="cs-CZ" sz="2000" dirty="0" smtClean="0"/>
            </a:br>
            <a:r>
              <a:rPr lang="cs-CZ" sz="2000" dirty="0" smtClean="0"/>
              <a:t>            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209809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-108520" y="-243408"/>
            <a:ext cx="9252520" cy="7245424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7076" y="764704"/>
            <a:ext cx="7125113" cy="924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076" y="2204864"/>
            <a:ext cx="148951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u. . </a:t>
            </a:r>
            <a:r>
              <a:rPr lang="cs-CZ" sz="3200" dirty="0" err="1" smtClean="0"/>
              <a:t>ce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573016"/>
            <a:ext cx="174721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voký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5013176"/>
            <a:ext cx="170591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/>
              <a:t>s</a:t>
            </a:r>
            <a:r>
              <a:rPr lang="cs-CZ" sz="3200" dirty="0" err="1" smtClean="0"/>
              <a:t>cho</a:t>
            </a:r>
            <a:r>
              <a:rPr lang="cs-CZ" sz="3200" dirty="0" smtClean="0"/>
              <a:t> . .</a:t>
            </a:r>
            <a:endParaRPr lang="cs-CZ" sz="3200" dirty="0"/>
          </a:p>
        </p:txBody>
      </p:sp>
      <p:pic>
        <p:nvPicPr>
          <p:cNvPr id="1026" name="Picture 2" descr="C:\Users\PozdenovaL\AppData\Local\Microsoft\Windows\Temporary Internet Files\Content.IE5\S7687CZ2\MP9004252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08190"/>
            <a:ext cx="1881232" cy="150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ozdenovaL\AppData\Local\Microsoft\Windows\Temporary Internet Files\Content.IE5\DE4CGPLA\MC9003245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305563"/>
            <a:ext cx="1832458" cy="117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ozdenovaL\AppData\Local\Microsoft\Windows\Temporary Internet Files\Content.IE5\S7687CZ2\MP90044219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44824"/>
            <a:ext cx="1179461" cy="155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057721" y="2359432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dy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2359432"/>
            <a:ext cx="50687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di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7721" y="3573016"/>
            <a:ext cx="50687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di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3573016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dy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43786" y="4980757"/>
            <a:ext cx="50687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di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851920" y="4996409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dy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8878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lačítko akce: Vlastní 16">
            <a:hlinkClick r:id="" action="ppaction://noaction" highlightClick="1"/>
          </p:cNvPr>
          <p:cNvSpPr/>
          <p:nvPr/>
        </p:nvSpPr>
        <p:spPr>
          <a:xfrm>
            <a:off x="0" y="0"/>
            <a:ext cx="9252520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2348880"/>
            <a:ext cx="149271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cho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3789040"/>
            <a:ext cx="152157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u . .</a:t>
            </a:r>
            <a:r>
              <a:rPr lang="cs-CZ" sz="3200" dirty="0" err="1" smtClean="0"/>
              <a:t>ká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71600" y="5373216"/>
            <a:ext cx="1276311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/>
              <a:t>b</a:t>
            </a:r>
            <a:r>
              <a:rPr lang="cs-CZ" sz="3200" dirty="0" err="1" smtClean="0"/>
              <a:t>o</a:t>
            </a:r>
            <a:r>
              <a:rPr lang="cs-CZ" sz="3200" dirty="0" smtClean="0"/>
              <a:t> . 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7721" y="2359432"/>
            <a:ext cx="53719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/>
              <a:t>t</a:t>
            </a:r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851920" y="2359432"/>
            <a:ext cx="42351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/>
              <a:t>t</a:t>
            </a:r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57721" y="3770476"/>
            <a:ext cx="42351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tí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3770476"/>
            <a:ext cx="53893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tý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74365" y="5373216"/>
            <a:ext cx="42351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ti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46299" y="5373216"/>
            <a:ext cx="53719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/>
              <a:t>t</a:t>
            </a:r>
            <a:r>
              <a:rPr lang="cs-CZ" sz="2800" dirty="0" smtClean="0"/>
              <a:t>y</a:t>
            </a:r>
            <a:endParaRPr lang="cs-CZ" sz="2800" dirty="0"/>
          </a:p>
        </p:txBody>
      </p:sp>
      <p:pic>
        <p:nvPicPr>
          <p:cNvPr id="1026" name="Picture 2" descr="C:\Users\PozdenovaL\AppData\Local\Microsoft\Windows\Temporary Internet Files\Content.IE5\AM1I8PN9\MP9002554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132856"/>
            <a:ext cx="775570" cy="116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ozdenovaL\AppData\Local\Microsoft\Windows\Temporary Internet Files\Content.IE5\K0O7W0UI\MC9004244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4" y="5301061"/>
            <a:ext cx="967726" cy="119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ozdenovaL\AppData\Local\Microsoft\Windows\Temporary Internet Files\Content.IE5\S7687CZ2\MP9004424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692" y="3527429"/>
            <a:ext cx="1404931" cy="210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0678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lačítko akce: Vlastní 14">
            <a:hlinkClick r:id="" action="ppaction://noaction" highlightClick="1"/>
          </p:cNvPr>
          <p:cNvSpPr/>
          <p:nvPr/>
        </p:nvSpPr>
        <p:spPr>
          <a:xfrm>
            <a:off x="0" y="0"/>
            <a:ext cx="9252520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 txBox="1">
            <a:spLocks/>
          </p:cNvSpPr>
          <p:nvPr/>
        </p:nvSpPr>
        <p:spPr>
          <a:xfrm>
            <a:off x="827584" y="696505"/>
            <a:ext cx="7125113" cy="10043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497251"/>
            <a:ext cx="184698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  <a:r>
              <a:rPr lang="cs-CZ" sz="3200" dirty="0" smtClean="0"/>
              <a:t>pívá . 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3789040"/>
            <a:ext cx="218842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kle . . </a:t>
            </a:r>
            <a:r>
              <a:rPr lang="cs-CZ" sz="3200" dirty="0" err="1" smtClean="0"/>
              <a:t>ce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5085184"/>
            <a:ext cx="1526380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/>
              <a:t>m</a:t>
            </a:r>
            <a:r>
              <a:rPr lang="cs-CZ" sz="3200" dirty="0" err="1" smtClean="0"/>
              <a:t>lý</a:t>
            </a:r>
            <a:r>
              <a:rPr lang="cs-CZ" sz="3200" dirty="0" smtClean="0"/>
              <a:t> . 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63888" y="2497251"/>
            <a:ext cx="625492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ný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2484123"/>
            <a:ext cx="51007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ní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563888" y="3783376"/>
            <a:ext cx="625492" cy="52888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n</a:t>
            </a:r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31919" y="3783376"/>
            <a:ext cx="621965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n</a:t>
            </a:r>
            <a:r>
              <a:rPr lang="cs-CZ" sz="2800" dirty="0" err="1" smtClean="0"/>
              <a:t>y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5085184"/>
            <a:ext cx="62938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/>
              <a:t>n</a:t>
            </a:r>
            <a:r>
              <a:rPr lang="cs-CZ" sz="2800" dirty="0" smtClean="0"/>
              <a:t>i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814" y="5094426"/>
            <a:ext cx="621965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n</a:t>
            </a:r>
            <a:r>
              <a:rPr lang="cs-CZ" sz="2800" dirty="0" err="1" smtClean="0"/>
              <a:t>y</a:t>
            </a:r>
            <a:endParaRPr lang="cs-CZ" sz="2800" dirty="0"/>
          </a:p>
        </p:txBody>
      </p:sp>
      <p:pic>
        <p:nvPicPr>
          <p:cNvPr id="2052" name="Picture 4" descr="C:\Users\PozdenovaL\AppData\Local\Microsoft\Windows\Temporary Internet Files\Content.IE5\S7687CZ2\MP90040906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408" y="5066509"/>
            <a:ext cx="1083790" cy="1083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ozdenovaL\AppData\Local\Microsoft\Windows\Temporary Internet Files\Content.IE5\K0O7W0UI\MC90044175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794" y="1925782"/>
            <a:ext cx="1427018" cy="142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ozdenovaL\AppData\Local\Microsoft\Windows\Temporary Internet Files\Content.IE5\K0O7W0UI\MP90040274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266" y="3726323"/>
            <a:ext cx="1327173" cy="1061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132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0"/>
            <a:ext cx="9396536" cy="70294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1057076" y="764704"/>
            <a:ext cx="7125113" cy="10801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Klikni na správnou slabiku a spoj</a:t>
            </a:r>
            <a:br>
              <a:rPr lang="cs-CZ" smtClean="0"/>
            </a:br>
            <a:r>
              <a:rPr lang="cs-CZ" smtClean="0"/>
              <a:t>slovo se správným obrázkem.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076" y="2204864"/>
            <a:ext cx="1794081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 . . dat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789040"/>
            <a:ext cx="128753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/>
              <a:t>b</a:t>
            </a:r>
            <a:r>
              <a:rPr lang="cs-CZ" sz="3200" dirty="0" err="1" smtClean="0"/>
              <a:t>u</a:t>
            </a:r>
            <a:r>
              <a:rPr lang="cs-CZ" sz="3200" dirty="0" smtClean="0"/>
              <a:t> . 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5517232"/>
            <a:ext cx="148470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ví . .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05126" y="2279012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dý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9990" y="2297026"/>
            <a:ext cx="51007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ní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62834" y="3819817"/>
            <a:ext cx="50687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dí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14077" y="3756621"/>
            <a:ext cx="53719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/>
              <a:t>t</a:t>
            </a:r>
            <a:r>
              <a:rPr lang="cs-CZ" sz="2800" dirty="0" smtClean="0"/>
              <a:t>y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62834" y="5495172"/>
            <a:ext cx="50687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di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952282" y="5495172"/>
            <a:ext cx="42351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tí</a:t>
            </a:r>
            <a:endParaRPr lang="cs-CZ" sz="2800" dirty="0"/>
          </a:p>
        </p:txBody>
      </p:sp>
      <p:pic>
        <p:nvPicPr>
          <p:cNvPr id="3074" name="Picture 2" descr="C:\Users\PozdenovaL\AppData\Local\Microsoft\Windows\Temporary Internet Files\Content.IE5\K0O7W0UI\MP9004304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397" y="4978386"/>
            <a:ext cx="1556792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ozdenovaL\AppData\Local\Microsoft\Windows\Temporary Internet Files\Content.IE5\S7687CZ2\MP90043167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404" y="2279012"/>
            <a:ext cx="1398778" cy="1398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PozdenovaL\AppData\Local\Microsoft\Windows\Temporary Internet Files\Content.IE5\DE4CGPLA\MP90044860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404" y="3819817"/>
            <a:ext cx="989856" cy="111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26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/>
          </p:cNvSpPr>
          <p:nvPr/>
        </p:nvSpPr>
        <p:spPr>
          <a:xfrm>
            <a:off x="1009442" y="675724"/>
            <a:ext cx="7125113" cy="9244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CITACE</a:t>
            </a:r>
            <a:endParaRPr lang="cs-CZ" sz="36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539552" y="2060848"/>
            <a:ext cx="8136904" cy="127767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Obrázky – kliparty galerie MS Office 2010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05178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127</TotalTime>
  <Words>104</Words>
  <Application>Microsoft Office PowerPoint</Application>
  <PresentationFormat>Předvádění na obrazovce (4:3)</PresentationFormat>
  <Paragraphs>44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Spring</vt:lpstr>
      <vt:lpstr>NÁZEV ŠKOLY: ZŠ PARDUBICE - SPOŘILOV AUTOR: MGR. LENKA POZDĚNOVÁ NÁZEV: VY_32_INOVACE_VÝVOJOVÉ PORUCHY UČENÍ              II_16. ČTENÁŘSKÁ GRAMOTNOST – SLABIKY DI, TI,              NI.             TÉMA: ČTENÁŘSKÁ GRAMOTNOST - SLABIKY DI, TI,             NI.  ČÍSLO PROJEKTU:CZ.1.07/1.4.00/21.2349 ANOTACE: TENTO DUM SLOUŽÍ K PROCVIČENÍ ČTENÍ                  S POROZUMĚNÍM. DUM JE PŘEVÁŽNĚ ZAMĚŘEN                  NA DIFERENCIACI KRÁTKÝ A DLOUHÝCH SLABIK                 DI, TI. NI. KDYŽ DĚTI KLIKNOU NA SPRÁVNOU                  SLABIKU, SLABIKA SE ZVĚTŠÍ. KDYŽ KLIKNOU                  NA ŠPATNOU SLABIKU, SLABIKA ZMIZÍ.                     </vt:lpstr>
      <vt:lpstr>Klikni na správnou slabiku a spoj slovo se správným obrázkem.</vt:lpstr>
      <vt:lpstr>Klikni na správnou slabiku a spoj slovo se správným obrázkem.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Pozděnová Lenka</dc:creator>
  <cp:lastModifiedBy>Pozděnová Lenka</cp:lastModifiedBy>
  <cp:revision>18</cp:revision>
  <dcterms:created xsi:type="dcterms:W3CDTF">2013-04-27T19:19:33Z</dcterms:created>
  <dcterms:modified xsi:type="dcterms:W3CDTF">2013-05-22T14:21:30Z</dcterms:modified>
</cp:coreProperties>
</file>