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  <a:srgbClr val="FF00FF"/>
    <a:srgbClr val="FFFF00"/>
    <a:srgbClr val="008000"/>
    <a:srgbClr val="0099FF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08B483-90D9-4435-BAEE-E7D956E25F06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CFC7DB-612D-443A-80A5-4A0F1A54A4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193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CFC7DB-612D-443A-80A5-4A0F1A54A4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690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2C7FB-20BD-4B4A-A820-562EFDC9A70F}" type="datetimeFigureOut">
              <a:rPr lang="en-US" smtClean="0"/>
              <a:t>1/12/2013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DDE4E1-107A-49ED-9362-9865BFC11D18}" type="slidenum">
              <a:rPr lang="en-US" smtClean="0"/>
              <a:t>‹#›</a:t>
            </a:fld>
            <a:endParaRPr lang="en-US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wmf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png"/><Relationship Id="rId5" Type="http://schemas.openxmlformats.org/officeDocument/2006/relationships/image" Target="../media/image3.wmf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image" Target="../media/image3.wmf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subTitle" idx="1"/>
          </p:nvPr>
        </p:nvSpPr>
        <p:spPr>
          <a:xfrm>
            <a:off x="287524" y="2492896"/>
            <a:ext cx="8568952" cy="3524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2000" dirty="0" smtClean="0"/>
              <a:t>NÁZEV ŠKOLY: ZŠ PARDUBICE - SPOŘILOV</a:t>
            </a:r>
          </a:p>
          <a:p>
            <a:pPr algn="l"/>
            <a:r>
              <a:rPr lang="cs-CZ" sz="2000" dirty="0" smtClean="0"/>
              <a:t>AUTOR: MGR. LENKA POZDĚNOVÁ</a:t>
            </a:r>
          </a:p>
          <a:p>
            <a:pPr algn="l"/>
            <a:r>
              <a:rPr lang="cs-CZ" sz="2000" dirty="0" smtClean="0"/>
              <a:t>NÁZEV: VY_32_INOVACE_VÝVOJOVÉ PORUCHY UČENÍ </a:t>
            </a:r>
            <a:r>
              <a:rPr lang="cs-CZ" sz="2000" dirty="0" smtClean="0"/>
              <a:t>II_4</a:t>
            </a:r>
            <a:r>
              <a:rPr lang="cs-CZ" sz="2000" dirty="0" smtClean="0"/>
              <a:t>.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sz="2000" dirty="0" smtClean="0"/>
              <a:t>NUMERACE DO 9</a:t>
            </a:r>
          </a:p>
          <a:p>
            <a:pPr algn="l"/>
            <a:r>
              <a:rPr lang="cs-CZ" sz="2000" dirty="0" smtClean="0"/>
              <a:t>TÉMA: NUMERACE DO 9</a:t>
            </a:r>
          </a:p>
          <a:p>
            <a:pPr algn="l"/>
            <a:r>
              <a:rPr lang="cs-CZ" sz="2000" dirty="0" smtClean="0"/>
              <a:t>ČÍSLO PROJEKTU:CZ.1.07/1.4.00/21.2349</a:t>
            </a:r>
          </a:p>
          <a:p>
            <a:pPr algn="l"/>
            <a:r>
              <a:rPr lang="cs-CZ" sz="2000" dirty="0" smtClean="0"/>
              <a:t>ANOTACE: DUM LZE VYUŽÍT K PROCVIČENÍ SČÍTÁNÍ A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sz="2000" dirty="0" smtClean="0"/>
              <a:t>ODČÍTÁNÍ DO 9 A K POROVNÁVÁNÍ ČÍSEL.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6154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4" descr="C:\Users\PozdenovaL\AppData\Local\Microsoft\Windows\Temporary Internet Files\Content.IE5\DE4CGPLA\MC90043393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051" y="98711"/>
            <a:ext cx="2041537" cy="2041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Obláček 66"/>
          <p:cNvSpPr/>
          <p:nvPr/>
        </p:nvSpPr>
        <p:spPr>
          <a:xfrm>
            <a:off x="755575" y="404664"/>
            <a:ext cx="5832649" cy="1224136"/>
          </a:xfrm>
          <a:prstGeom prst="cloudCallout">
            <a:avLst>
              <a:gd name="adj1" fmla="val 60147"/>
              <a:gd name="adj2" fmla="val 326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SČÍTEJ</a:t>
            </a:r>
            <a:endParaRPr lang="en-US" sz="2400" dirty="0"/>
          </a:p>
        </p:txBody>
      </p:sp>
      <p:sp>
        <p:nvSpPr>
          <p:cNvPr id="6" name="Obdélník 5"/>
          <p:cNvSpPr/>
          <p:nvPr/>
        </p:nvSpPr>
        <p:spPr>
          <a:xfrm>
            <a:off x="7357788" y="2238809"/>
            <a:ext cx="576064" cy="585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9041999"/>
              </p:ext>
            </p:extLst>
          </p:nvPr>
        </p:nvGraphicFramePr>
        <p:xfrm>
          <a:off x="755576" y="1772816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08112"/>
              </a:tblGrid>
              <a:tr h="50405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097141"/>
              </p:ext>
            </p:extLst>
          </p:nvPr>
        </p:nvGraphicFramePr>
        <p:xfrm>
          <a:off x="755576" y="4725144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08112"/>
              </a:tblGrid>
              <a:tr h="50405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9456833"/>
              </p:ext>
            </p:extLst>
          </p:nvPr>
        </p:nvGraphicFramePr>
        <p:xfrm>
          <a:off x="3491880" y="1789088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08112"/>
              </a:tblGrid>
              <a:tr h="50405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2350686"/>
              </p:ext>
            </p:extLst>
          </p:nvPr>
        </p:nvGraphicFramePr>
        <p:xfrm>
          <a:off x="3419872" y="3140968"/>
          <a:ext cx="2088232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08112"/>
              </a:tblGrid>
              <a:tr h="57606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887065"/>
              </p:ext>
            </p:extLst>
          </p:nvPr>
        </p:nvGraphicFramePr>
        <p:xfrm>
          <a:off x="3491880" y="4725144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08112"/>
              </a:tblGrid>
              <a:tr h="50405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494439"/>
              </p:ext>
            </p:extLst>
          </p:nvPr>
        </p:nvGraphicFramePr>
        <p:xfrm>
          <a:off x="6624228" y="4653136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08112"/>
              </a:tblGrid>
              <a:tr h="50405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718085"/>
              </p:ext>
            </p:extLst>
          </p:nvPr>
        </p:nvGraphicFramePr>
        <p:xfrm>
          <a:off x="6588224" y="3104964"/>
          <a:ext cx="20882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08112"/>
              </a:tblGrid>
              <a:tr h="50405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1478526"/>
              </p:ext>
            </p:extLst>
          </p:nvPr>
        </p:nvGraphicFramePr>
        <p:xfrm>
          <a:off x="6516216" y="1700808"/>
          <a:ext cx="217011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2472"/>
                <a:gridCol w="1047640"/>
              </a:tblGrid>
              <a:tr h="50405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3125251"/>
              </p:ext>
            </p:extLst>
          </p:nvPr>
        </p:nvGraphicFramePr>
        <p:xfrm>
          <a:off x="755576" y="3068960"/>
          <a:ext cx="2088232" cy="5760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08112"/>
              </a:tblGrid>
              <a:tr h="57606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Obdélník 17"/>
          <p:cNvSpPr/>
          <p:nvPr/>
        </p:nvSpPr>
        <p:spPr>
          <a:xfrm>
            <a:off x="1547664" y="2302024"/>
            <a:ext cx="576064" cy="585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4265760" y="2315265"/>
            <a:ext cx="576064" cy="585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bdélník 19"/>
          <p:cNvSpPr/>
          <p:nvPr/>
        </p:nvSpPr>
        <p:spPr>
          <a:xfrm>
            <a:off x="1547664" y="3671010"/>
            <a:ext cx="576064" cy="585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bdélník 20"/>
          <p:cNvSpPr/>
          <p:nvPr/>
        </p:nvSpPr>
        <p:spPr>
          <a:xfrm>
            <a:off x="4211960" y="3717032"/>
            <a:ext cx="576064" cy="585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9</a:t>
            </a:r>
            <a:endParaRPr lang="en-US" sz="2400" dirty="0"/>
          </a:p>
        </p:txBody>
      </p:sp>
      <p:sp>
        <p:nvSpPr>
          <p:cNvPr id="22" name="Obdélník 21"/>
          <p:cNvSpPr/>
          <p:nvPr/>
        </p:nvSpPr>
        <p:spPr>
          <a:xfrm>
            <a:off x="4325068" y="5229200"/>
            <a:ext cx="576064" cy="585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7</a:t>
            </a:r>
            <a:endParaRPr lang="en-US" sz="2400" dirty="0"/>
          </a:p>
        </p:txBody>
      </p:sp>
      <p:sp>
        <p:nvSpPr>
          <p:cNvPr id="23" name="Obdélník 22"/>
          <p:cNvSpPr/>
          <p:nvPr/>
        </p:nvSpPr>
        <p:spPr>
          <a:xfrm>
            <a:off x="7426620" y="3645024"/>
            <a:ext cx="576064" cy="585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en-US" sz="2400" dirty="0"/>
          </a:p>
        </p:txBody>
      </p:sp>
      <p:sp>
        <p:nvSpPr>
          <p:cNvPr id="24" name="Obdélník 23"/>
          <p:cNvSpPr/>
          <p:nvPr/>
        </p:nvSpPr>
        <p:spPr>
          <a:xfrm>
            <a:off x="7402397" y="5162576"/>
            <a:ext cx="576064" cy="585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en-US" sz="2400" dirty="0"/>
          </a:p>
        </p:txBody>
      </p:sp>
      <p:sp>
        <p:nvSpPr>
          <p:cNvPr id="25" name="Obdélník 24"/>
          <p:cNvSpPr/>
          <p:nvPr/>
        </p:nvSpPr>
        <p:spPr>
          <a:xfrm>
            <a:off x="1547664" y="5229786"/>
            <a:ext cx="576064" cy="5857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en-US" sz="2400" dirty="0"/>
          </a:p>
        </p:txBody>
      </p:sp>
      <p:sp>
        <p:nvSpPr>
          <p:cNvPr id="26" name="Vývojový diagram: spojnice 25"/>
          <p:cNvSpPr/>
          <p:nvPr/>
        </p:nvSpPr>
        <p:spPr>
          <a:xfrm>
            <a:off x="988046" y="1818854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Vývojový diagram: spojnice 26"/>
          <p:cNvSpPr/>
          <p:nvPr/>
        </p:nvSpPr>
        <p:spPr>
          <a:xfrm>
            <a:off x="988046" y="2060439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Vývojový diagram: spojnice 27"/>
          <p:cNvSpPr/>
          <p:nvPr/>
        </p:nvSpPr>
        <p:spPr>
          <a:xfrm>
            <a:off x="1427175" y="2060439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Vývojový diagram: spojnice 28"/>
          <p:cNvSpPr/>
          <p:nvPr/>
        </p:nvSpPr>
        <p:spPr>
          <a:xfrm>
            <a:off x="1427175" y="1800102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Vývojový diagram: spojnice 29"/>
          <p:cNvSpPr/>
          <p:nvPr/>
        </p:nvSpPr>
        <p:spPr>
          <a:xfrm>
            <a:off x="1979390" y="1924063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Vývojový diagram: spojnice 30"/>
          <p:cNvSpPr/>
          <p:nvPr/>
        </p:nvSpPr>
        <p:spPr>
          <a:xfrm>
            <a:off x="2411760" y="1940087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Vývojový diagram: spojnice 31"/>
          <p:cNvSpPr/>
          <p:nvPr/>
        </p:nvSpPr>
        <p:spPr>
          <a:xfrm>
            <a:off x="5004048" y="1943952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Vývojový diagram: spojnice 32"/>
          <p:cNvSpPr/>
          <p:nvPr/>
        </p:nvSpPr>
        <p:spPr>
          <a:xfrm>
            <a:off x="3978994" y="1961878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Vývojový diagram: spojnice 33"/>
          <p:cNvSpPr/>
          <p:nvPr/>
        </p:nvSpPr>
        <p:spPr>
          <a:xfrm>
            <a:off x="4310558" y="2094357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Vývojový diagram: spojnice 34"/>
          <p:cNvSpPr/>
          <p:nvPr/>
        </p:nvSpPr>
        <p:spPr>
          <a:xfrm>
            <a:off x="3635896" y="2063763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Vývojový diagram: spojnice 35"/>
          <p:cNvSpPr/>
          <p:nvPr/>
        </p:nvSpPr>
        <p:spPr>
          <a:xfrm>
            <a:off x="4300412" y="1828826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Vývojový diagram: spojnice 36"/>
          <p:cNvSpPr/>
          <p:nvPr/>
        </p:nvSpPr>
        <p:spPr>
          <a:xfrm>
            <a:off x="3635896" y="1818854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Vývojový diagram: spojnice 37"/>
          <p:cNvSpPr/>
          <p:nvPr/>
        </p:nvSpPr>
        <p:spPr>
          <a:xfrm>
            <a:off x="857152" y="3094956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Vývojový diagram: spojnice 38"/>
          <p:cNvSpPr/>
          <p:nvPr/>
        </p:nvSpPr>
        <p:spPr>
          <a:xfrm>
            <a:off x="7285619" y="1892611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Vývojový diagram: spojnice 39"/>
          <p:cNvSpPr/>
          <p:nvPr/>
        </p:nvSpPr>
        <p:spPr>
          <a:xfrm>
            <a:off x="6948264" y="1908039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Vývojový diagram: spojnice 40"/>
          <p:cNvSpPr/>
          <p:nvPr/>
        </p:nvSpPr>
        <p:spPr>
          <a:xfrm>
            <a:off x="6588224" y="1892611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Vývojový diagram: spojnice 41"/>
          <p:cNvSpPr/>
          <p:nvPr/>
        </p:nvSpPr>
        <p:spPr>
          <a:xfrm>
            <a:off x="8388424" y="1981796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Vývojový diagram: spojnice 42"/>
          <p:cNvSpPr/>
          <p:nvPr/>
        </p:nvSpPr>
        <p:spPr>
          <a:xfrm>
            <a:off x="7702866" y="1981796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Vývojový diagram: spojnice 43"/>
          <p:cNvSpPr/>
          <p:nvPr/>
        </p:nvSpPr>
        <p:spPr>
          <a:xfrm>
            <a:off x="8388424" y="1745693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Vývojový diagram: spojnice 44"/>
          <p:cNvSpPr/>
          <p:nvPr/>
        </p:nvSpPr>
        <p:spPr>
          <a:xfrm>
            <a:off x="7706440" y="1745693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Vývojový diagram: spojnice 45"/>
          <p:cNvSpPr/>
          <p:nvPr/>
        </p:nvSpPr>
        <p:spPr>
          <a:xfrm>
            <a:off x="1571513" y="3420911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Vývojový diagram: spojnice 46"/>
          <p:cNvSpPr/>
          <p:nvPr/>
        </p:nvSpPr>
        <p:spPr>
          <a:xfrm>
            <a:off x="1198562" y="3420315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Vývojový diagram: spojnice 47"/>
          <p:cNvSpPr/>
          <p:nvPr/>
        </p:nvSpPr>
        <p:spPr>
          <a:xfrm>
            <a:off x="844622" y="3441850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Vývojový diagram: spojnice 48"/>
          <p:cNvSpPr/>
          <p:nvPr/>
        </p:nvSpPr>
        <p:spPr>
          <a:xfrm>
            <a:off x="1573197" y="3094956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Vývojový diagram: spojnice 49"/>
          <p:cNvSpPr/>
          <p:nvPr/>
        </p:nvSpPr>
        <p:spPr>
          <a:xfrm>
            <a:off x="1206774" y="3104097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Vývojový diagram: spojnice 50"/>
          <p:cNvSpPr/>
          <p:nvPr/>
        </p:nvSpPr>
        <p:spPr>
          <a:xfrm>
            <a:off x="2253282" y="3282467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Vývojový diagram: spojnice 51"/>
          <p:cNvSpPr/>
          <p:nvPr/>
        </p:nvSpPr>
        <p:spPr>
          <a:xfrm>
            <a:off x="6691188" y="3154268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Vývojový diagram: spojnice 52"/>
          <p:cNvSpPr/>
          <p:nvPr/>
        </p:nvSpPr>
        <p:spPr>
          <a:xfrm>
            <a:off x="4123332" y="3322756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Vývojový diagram: spojnice 53"/>
          <p:cNvSpPr/>
          <p:nvPr/>
        </p:nvSpPr>
        <p:spPr>
          <a:xfrm>
            <a:off x="3839901" y="3322756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Vývojový diagram: spojnice 54"/>
          <p:cNvSpPr/>
          <p:nvPr/>
        </p:nvSpPr>
        <p:spPr>
          <a:xfrm>
            <a:off x="3563727" y="3331130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Vývojový diagram: spojnice 55"/>
          <p:cNvSpPr/>
          <p:nvPr/>
        </p:nvSpPr>
        <p:spPr>
          <a:xfrm>
            <a:off x="7405464" y="3154268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Vývojový diagram: spojnice 56"/>
          <p:cNvSpPr/>
          <p:nvPr/>
        </p:nvSpPr>
        <p:spPr>
          <a:xfrm>
            <a:off x="6691188" y="3371652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Vývojový diagram: spojnice 57"/>
          <p:cNvSpPr/>
          <p:nvPr/>
        </p:nvSpPr>
        <p:spPr>
          <a:xfrm>
            <a:off x="7421588" y="3371652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Vývojový diagram: spojnice 58"/>
          <p:cNvSpPr/>
          <p:nvPr/>
        </p:nvSpPr>
        <p:spPr>
          <a:xfrm>
            <a:off x="6835526" y="4814329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Vývojový diagram: spojnice 59"/>
          <p:cNvSpPr/>
          <p:nvPr/>
        </p:nvSpPr>
        <p:spPr>
          <a:xfrm>
            <a:off x="7405464" y="4814329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Vývojový diagram: spojnice 60"/>
          <p:cNvSpPr/>
          <p:nvPr/>
        </p:nvSpPr>
        <p:spPr>
          <a:xfrm>
            <a:off x="4685269" y="4917528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Vývojový diagram: spojnice 61"/>
          <p:cNvSpPr/>
          <p:nvPr/>
        </p:nvSpPr>
        <p:spPr>
          <a:xfrm>
            <a:off x="5292080" y="4903514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Vývojový diagram: spojnice 62"/>
          <p:cNvSpPr/>
          <p:nvPr/>
        </p:nvSpPr>
        <p:spPr>
          <a:xfrm>
            <a:off x="1979390" y="4903514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Vývojový diagram: spojnice 63"/>
          <p:cNvSpPr/>
          <p:nvPr/>
        </p:nvSpPr>
        <p:spPr>
          <a:xfrm>
            <a:off x="2263315" y="4917528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Vývojový diagram: spojnice 64"/>
          <p:cNvSpPr/>
          <p:nvPr/>
        </p:nvSpPr>
        <p:spPr>
          <a:xfrm>
            <a:off x="2556098" y="4917528"/>
            <a:ext cx="144338" cy="178370"/>
          </a:xfrm>
          <a:prstGeom prst="flowChartConnector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8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022" y="5748294"/>
            <a:ext cx="917757" cy="91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511" y="5675330"/>
            <a:ext cx="1041833" cy="103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299" y="5725517"/>
            <a:ext cx="940705" cy="93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MS900075036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55793" y="58989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70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72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6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611560" y="620688"/>
            <a:ext cx="4104456" cy="1062988"/>
          </a:xfrm>
          <a:prstGeom prst="cloudCallout">
            <a:avLst>
              <a:gd name="adj1" fmla="val 55284"/>
              <a:gd name="adj2" fmla="val 3860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POROVNEJ.</a:t>
            </a:r>
            <a:endParaRPr lang="cs-CZ" sz="2400" dirty="0"/>
          </a:p>
        </p:txBody>
      </p:sp>
      <p:pic>
        <p:nvPicPr>
          <p:cNvPr id="3" name="Picture 4" descr="C:\Users\PozdenovaL\AppData\Local\Microsoft\Windows\Temporary Internet Files\Content.IE5\DE4CGPLA\MC9004339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31548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356" y="3084572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85068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276" y="4157134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84" y="4157134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276" y="5229200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396" y="5229200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13002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0" y="2039507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356" y="2039507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12506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229200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028" y="4077805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0" y="4135472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005739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0" y="3111573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028" y="5229200"/>
            <a:ext cx="1080120" cy="107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1715716" y="2466472"/>
            <a:ext cx="569640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&lt; 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15716" y="4613838"/>
            <a:ext cx="569640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950124" y="5753462"/>
            <a:ext cx="569640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45184" y="5753462"/>
            <a:ext cx="569640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2485439"/>
            <a:ext cx="569640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&gt; 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90296" y="4613838"/>
            <a:ext cx="569640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950124" y="3565076"/>
            <a:ext cx="569640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690304" y="3541772"/>
            <a:ext cx="569640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86712" y="3541772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5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444940" y="3541772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5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444940" y="2485439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9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69768" y="2485439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6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34700" y="5689395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3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505860" y="4621810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8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76828" y="4606476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6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911604" y="4606476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4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819816" y="3462940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9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897168" y="3565076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2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911604" y="2485439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7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875600" y="5689395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9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835384" y="4508501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8</a:t>
            </a:r>
            <a:endParaRPr lang="cs-CZ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494004" y="5689395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7</a:t>
            </a:r>
            <a:endParaRPr lang="cs-CZ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819816" y="5686803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9</a:t>
            </a:r>
            <a:endParaRPr lang="cs-CZ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819816" y="2466472"/>
            <a:ext cx="760952" cy="369332"/>
          </a:xfrm>
          <a:prstGeom prst="rect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b="1" dirty="0" smtClean="0"/>
              <a:t>  3</a:t>
            </a:r>
            <a:endParaRPr lang="cs-CZ" b="1" dirty="0"/>
          </a:p>
        </p:txBody>
      </p:sp>
      <p:pic>
        <p:nvPicPr>
          <p:cNvPr id="54" name="MS900075036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28384" y="61227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93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7257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4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8"/>
            <a:ext cx="4030610" cy="1339551"/>
          </a:xfrm>
          <a:prstGeom prst="cloudCallout">
            <a:avLst>
              <a:gd name="adj1" fmla="val 76845"/>
              <a:gd name="adj2" fmla="val 63448"/>
            </a:avLst>
          </a:prstGeom>
          <a:solidFill>
            <a:srgbClr val="00B0F0"/>
          </a:solidFill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sz="2400" dirty="0" smtClean="0"/>
              <a:t>DOPLŇ ČÍSLA.</a:t>
            </a:r>
            <a:endParaRPr lang="cs-CZ" sz="2400" dirty="0"/>
          </a:p>
        </p:txBody>
      </p:sp>
      <p:pic>
        <p:nvPicPr>
          <p:cNvPr id="1027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2088232" cy="142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2467588"/>
            <a:ext cx="1656184" cy="36933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</a:rPr>
              <a:t>1 + 4 +</a:t>
            </a:r>
            <a:endParaRPr lang="cs-CZ" b="1" dirty="0">
              <a:ln w="5080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18060" y="2467588"/>
            <a:ext cx="38504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=</a:t>
            </a:r>
            <a:endParaRPr lang="cs-CZ" b="1" dirty="0"/>
          </a:p>
        </p:txBody>
      </p:sp>
      <p:pic>
        <p:nvPicPr>
          <p:cNvPr id="9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268" y="1819176"/>
            <a:ext cx="1440160" cy="142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43288" y="2417788"/>
            <a:ext cx="108012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    8</a:t>
            </a:r>
            <a:endParaRPr lang="cs-CZ" b="1" dirty="0"/>
          </a:p>
        </p:txBody>
      </p:sp>
      <p:pic>
        <p:nvPicPr>
          <p:cNvPr id="11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95723"/>
            <a:ext cx="2088232" cy="142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25143"/>
            <a:ext cx="2088232" cy="142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211422" y="5255188"/>
            <a:ext cx="38504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=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15541" y="3825767"/>
            <a:ext cx="38504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=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90328" y="3887532"/>
            <a:ext cx="1656184" cy="36933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>
                <a:ln w="50800"/>
              </a:rPr>
              <a:t>3</a:t>
            </a:r>
            <a:r>
              <a:rPr lang="cs-CZ" b="1" dirty="0" smtClean="0">
                <a:ln w="50800"/>
              </a:rPr>
              <a:t> + 4 +</a:t>
            </a:r>
            <a:endParaRPr lang="cs-CZ" b="1" dirty="0">
              <a:ln w="5080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20292" y="5373741"/>
            <a:ext cx="1656184" cy="369332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>
                <a:ln w="50800"/>
              </a:rPr>
              <a:t>2</a:t>
            </a:r>
            <a:r>
              <a:rPr lang="cs-CZ" b="1" dirty="0" smtClean="0">
                <a:ln w="50800"/>
              </a:rPr>
              <a:t> + 2 +</a:t>
            </a:r>
            <a:endParaRPr lang="cs-CZ" b="1" dirty="0">
              <a:ln w="50800"/>
            </a:endParaRPr>
          </a:p>
        </p:txBody>
      </p:sp>
      <p:pic>
        <p:nvPicPr>
          <p:cNvPr id="18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48597"/>
            <a:ext cx="1440160" cy="1353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675830"/>
            <a:ext cx="1440160" cy="142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959932" y="3825767"/>
            <a:ext cx="108012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    9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59932" y="5255188"/>
            <a:ext cx="108012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    7</a:t>
            </a:r>
            <a:endParaRPr lang="cs-CZ" b="1" dirty="0"/>
          </a:p>
        </p:txBody>
      </p:sp>
      <p:pic>
        <p:nvPicPr>
          <p:cNvPr id="1028" name="Picture 4" descr="C:\Users\PozdenovaL\AppData\Local\Microsoft\Windows\Temporary Internet Files\Content.IE5\DE4CGPLA\MC90043393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795756"/>
            <a:ext cx="3129663" cy="312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MS900075036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96336" y="58896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9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7257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1043608" y="260648"/>
            <a:ext cx="7776864" cy="1188712"/>
          </a:xfrm>
          <a:prstGeom prst="cloudCallout">
            <a:avLst>
              <a:gd name="adj1" fmla="val -31121"/>
              <a:gd name="adj2" fmla="val 42201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KTERÁ MAŠINKA JE</a:t>
            </a:r>
          </a:p>
          <a:p>
            <a:pPr algn="ctr"/>
            <a:r>
              <a:rPr lang="cs-CZ" sz="2400" dirty="0" smtClean="0"/>
              <a:t>3.  1.  8.  9.  7.  4.  2.  5.  6. </a:t>
            </a:r>
            <a:endParaRPr lang="cs-CZ" sz="2400" dirty="0"/>
          </a:p>
        </p:txBody>
      </p:sp>
      <p:pic>
        <p:nvPicPr>
          <p:cNvPr id="6" name="Picture 4" descr="C:\Users\PozdenovaL\AppData\Local\Microsoft\Windows\Temporary Internet Files\Content.IE5\DE4CGPLA\MC9004339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0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20" y="2559798"/>
            <a:ext cx="1086375" cy="74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3349" y="3289176"/>
            <a:ext cx="989533" cy="677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0099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576964"/>
            <a:ext cx="876606" cy="60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FF33CC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750" y="4995116"/>
            <a:ext cx="876606" cy="60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00FFCC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11712"/>
            <a:ext cx="876606" cy="60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045" y="3375376"/>
            <a:ext cx="876606" cy="60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382" y="3375376"/>
            <a:ext cx="876606" cy="60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366476"/>
            <a:ext cx="876606" cy="60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MS900075036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4007" y="5889688"/>
            <a:ext cx="609600" cy="609600"/>
          </a:xfrm>
          <a:prstGeom prst="rect">
            <a:avLst/>
          </a:prstGeom>
        </p:spPr>
      </p:pic>
      <p:pic>
        <p:nvPicPr>
          <p:cNvPr id="17" name="Picture 3" descr="C:\Users\PozdenovaL\AppData\Local\Microsoft\Windows\Temporary Internet Files\Content.IE5\AM1I8PN9\MC900228049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880" y="3811664"/>
            <a:ext cx="876606" cy="60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097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725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757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36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6912768" cy="1689051"/>
          </a:xfrm>
        </p:spPr>
        <p:txBody>
          <a:bodyPr/>
          <a:lstStyle/>
          <a:p>
            <a:r>
              <a:rPr lang="cs-CZ" dirty="0" smtClean="0"/>
              <a:t>Obrázky, zvuky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4251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741</TotalTime>
  <Words>155</Words>
  <Application>Microsoft Office PowerPoint</Application>
  <PresentationFormat>Předvádění na obrazovce (4:3)</PresentationFormat>
  <Paragraphs>54</Paragraphs>
  <Slides>6</Slides>
  <Notes>1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Prezentace aplikace PowerPoint</vt:lpstr>
      <vt:lpstr>Prezentace aplikace PowerPoint</vt:lpstr>
      <vt:lpstr>Prezentace aplikace PowerPoint</vt:lpstr>
      <vt:lpstr>DOPLŇ ČÍSLA.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Pozděnová</dc:creator>
  <cp:lastModifiedBy>Pozděnová Lenka</cp:lastModifiedBy>
  <cp:revision>34</cp:revision>
  <dcterms:created xsi:type="dcterms:W3CDTF">2012-11-29T17:33:45Z</dcterms:created>
  <dcterms:modified xsi:type="dcterms:W3CDTF">2013-01-12T17:38:29Z</dcterms:modified>
</cp:coreProperties>
</file>