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E8FA2-6DF0-4073-A266-ED99CF62D98B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C84C2-C950-4FC3-BFF6-AF17EB30CEA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idx="1"/>
          </p:nvPr>
        </p:nvSpPr>
        <p:spPr>
          <a:xfrm>
            <a:off x="539552" y="2276871"/>
            <a:ext cx="8208912" cy="3954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pPr algn="l"/>
            <a:r>
              <a:rPr lang="cs-CZ" sz="2000" dirty="0" smtClean="0"/>
              <a:t>NÁZEV: VY_32_INOVACE_VÝVOJOVÉ PORUCHY UČENÍ</a:t>
            </a:r>
          </a:p>
          <a:p>
            <a:pPr marL="0" indent="0" algn="l">
              <a:buNone/>
            </a:pPr>
            <a:r>
              <a:rPr lang="cs-CZ" sz="2000" dirty="0" smtClean="0"/>
              <a:t>                II_5. ČTENÁŘSKÁ GRAMOTNOST – PÍSMENO K</a:t>
            </a:r>
          </a:p>
          <a:p>
            <a:r>
              <a:rPr lang="cs-CZ" sz="2000" dirty="0" smtClean="0"/>
              <a:t>TÉMA: </a:t>
            </a:r>
            <a:r>
              <a:rPr lang="cs-CZ" sz="2000" dirty="0"/>
              <a:t>ČTENÁŘSKÁ GRAMOTNOST – PÍSMENO K</a:t>
            </a:r>
          </a:p>
          <a:p>
            <a:pPr algn="l"/>
            <a:r>
              <a:rPr lang="cs-CZ" sz="2000" dirty="0" smtClean="0"/>
              <a:t>ČÍSLO PROJEKTU:CZ.1.07/1.4.00/21.2349</a:t>
            </a:r>
          </a:p>
          <a:p>
            <a:pPr algn="l"/>
            <a:r>
              <a:rPr lang="cs-CZ" sz="2000" dirty="0" smtClean="0"/>
              <a:t>ANOTACE: TENTO DUM SLOUŽÍ K PROCVIČENÍ 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PÍSMENE K, K ROZVOJI ČTENÁŘSKÉ</a:t>
            </a:r>
          </a:p>
          <a:p>
            <a:pPr marL="0" indent="0" algn="l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GRAMOTNOST, K PROCVIČENÍ PŘEPISU.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93098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611560" y="332656"/>
            <a:ext cx="6408712" cy="1332728"/>
          </a:xfrm>
          <a:prstGeom prst="cloudCallout">
            <a:avLst>
              <a:gd name="adj1" fmla="val 53528"/>
              <a:gd name="adj2" fmla="val 2299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VYBER SPRÁVNÉ PÍSMENO</a:t>
            </a:r>
            <a:r>
              <a:rPr lang="cs-CZ" sz="2400" dirty="0"/>
              <a:t> </a:t>
            </a:r>
            <a:r>
              <a:rPr lang="cs-CZ" sz="2400" dirty="0" smtClean="0"/>
              <a:t> DOPLŇ HO.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132856"/>
            <a:ext cx="165618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_ E 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932" y="2594521"/>
            <a:ext cx="1655828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O D K 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484639"/>
            <a:ext cx="1656184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_  O L 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932" y="3946304"/>
            <a:ext cx="1655472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A D K 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5385" y="5403042"/>
            <a:ext cx="1655828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O E K 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941168"/>
            <a:ext cx="165618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S _ L Á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2324577"/>
            <a:ext cx="1656184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L Á _ 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3142" y="2786242"/>
            <a:ext cx="1655472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S D M 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2164" y="3519496"/>
            <a:ext cx="165618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N _ S 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3855" y="3954490"/>
            <a:ext cx="1655828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Á D E L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4914937"/>
            <a:ext cx="1656184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L Á _ E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3142" y="5403042"/>
            <a:ext cx="1655472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S D P M </a:t>
            </a:r>
            <a:endParaRPr lang="cs-CZ" dirty="0"/>
          </a:p>
        </p:txBody>
      </p:sp>
      <p:pic>
        <p:nvPicPr>
          <p:cNvPr id="21" name="Picture 2" descr="C:\Users\PozdenovaL\AppData\Local\Microsoft\Windows\Temporary Internet Files\Content.IE5\DE4CGPLA\MC900287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780174"/>
            <a:ext cx="1881851" cy="1224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1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0.01179 C -0.02118 0.00254 -0.05053 0.02821 -0.05764 0.03399 C -0.09375 0.06404 -0.1073 0.09433 -0.15 0.10266 C -0.18438 0.10196 -0.21875 0.10381 -0.25313 0.10058 C -0.26667 0.09919 -0.279 0.08902 -0.29237 0.08647 C -0.32605 0.07977 -0.3599 0.07769 -0.39393 0.07445 C -0.43594 0.06451 -0.40504 0.07075 -0.48785 0.06844 C -0.50678 0.06474 -0.5257 0.05988 -0.54393 0.05225 C -0.55886 0.04601 -0.57223 0.03884 -0.58785 0.03607 C -0.59497 0.03144 -0.60139 0.02821 -0.60764 0.02196 C -0.61129 0.01457 -0.61598 0.00902 -0.6198 0.00185 C -0.62431 -0.01734 -0.62466 -0.037 -0.62726 -0.05665 C -0.6257 -0.07885 -0.62257 -0.1022 -0.60764 -0.11515 C -0.60556 -0.12324 -0.59809 -0.1311 -0.59237 -0.13549 C -0.58941 -0.13757 -0.56268 -0.15769 -0.55608 -0.15954 C -0.5441 -0.16301 -0.53681 -0.16254 -0.52275 -0.1637 C -0.49341 -0.16162 -0.46407 -0.16162 -0.4349 -0.15769 C -0.37032 -0.1489 -0.47952 -0.14497 -0.39393 -0.15145 C -0.37587 -0.15653 -0.35764 -0.15723 -0.33941 -0.15954 C -0.31563 -0.16763 -0.30139 -0.16463 -0.27118 -0.16578 C -0.22362 -0.17688 -0.26007 -0.16994 -0.16059 -0.16763 C -0.14497 -0.16301 -0.13091 -0.15607 -0.11511 -0.15145 C -0.09896 -0.13942 -0.08421 -0.12717 -0.0757 -0.1052 C -0.07466 -0.09642 -0.07379 -0.08763 -0.07275 -0.07885 C -0.0691 -0.04555 -0.075 -0.01156 -0.07726 0.02196 C -0.0816 0.08624 -0.15469 0.08416 -0.18646 0.09272 C -0.2066 0.09826 -0.225 0.11352 -0.24549 0.11676 C -0.26563 0.12 -0.28594 0.11815 -0.30608 0.11884 C -0.34931 0.12277 -0.39046 0.14011 -0.43334 0.14497 C -0.44896 0.14289 -0.46476 0.14196 -0.48039 0.13896 C -0.49636 0.13595 -0.51059 0.123 -0.5257 0.11676 C -0.5441 0.10913 -0.56893 0.10358 -0.58785 0.09873 C -0.6 0.09942 -0.61233 0.09803 -0.62431 0.10058 C -0.62796 0.10127 -0.63039 0.10589 -0.63334 0.10867 C -0.6349 0.11006 -0.63785 0.11283 -0.63785 0.11306 C -0.63941 0.11884 -0.64393 0.123 -0.64549 0.12902 C -0.64757 0.13734 -0.64844 0.15514 -0.64844 0.15537 C -0.64792 0.16647 -0.64879 0.17826 -0.64705 0.18936 C -0.64428 0.20855 -0.62813 0.23468 -0.61667 0.24601 C -0.61181 0.25063 -0.60521 0.25179 -0.6 0.25595 C -0.56424 0.28324 -0.5224 0.28832 -0.48178 0.29248 C -0.40643 0.28855 -0.33264 0.28254 -0.25764 0.27607 C -0.22691 0.26543 -0.19896 0.26127 -0.16667 0.25595 C -0.06928 0.25873 0.02829 0.25711 0.12569 0.26404 C 0.19218 0.26844 0.2151 0.41017 0.22882 0.47399 C 0.22552 0.4867 0.21059 0.49341 0.20295 0.5022 C 0.19809 0.50774 0.19409 0.51468 0.18941 0.52046 C 0.17673 0.53641 0.16302 0.55376 0.14843 0.5667 C 0.13177 0.5815 0.125 0.58196 0.10451 0.59098 C 0.09618 0.59468 0.08836 0.60046 0.0802 0.60509 C 0.06458 0.6141 0.04531 0.61641 0.02882 0.61919 C -0.004 0.63052 -0.0375 0.63167 -0.07118 0.63329 C -0.08785 0.63491 -0.10191 0.64185 -0.11823 0.64347 C -0.13438 0.64485 -0.15053 0.64485 -0.16667 0.64555 C -0.27292 0.65549 -0.37587 0.6467 -0.48178 0.63954 C -0.50105 0.63283 -0.5198 0.62404 -0.53941 0.61919 C -0.55053 0.61641 -0.56181 0.61457 -0.57275 0.6111 C -0.5941 0.60439 -0.61511 0.59144 -0.63646 0.58497 C -0.70886 0.56277 -0.62466 0.59399 -0.6849 0.57087 C -0.69098 0.54266 -0.69966 0.50381 -0.68178 0.48 C -0.67917 0.46497 -0.67483 0.44855 -0.66667 0.43769 C -0.66059 0.42127 -0.64566 0.41873 -0.63334 0.41341 C -0.59375 0.39607 -0.54462 0.39769 -0.50313 0.39121 C -0.41164 0.39376 -0.32431 0.39769 -0.23334 0.40139 C -0.20556 0.4067 -0.17934 0.41017 -0.15157 0.40139 C -0.12431 0.39283 -0.09827 0.37711 -0.07118 0.36694 C -0.04618 0.35746 -0.02171 0.34682 0.00295 0.33688 C 0.01649 0.33133 0.03229 0.32878 0.04548 0.32069 C 0.05555 0.31445 0.07048 0.2985 0.07882 0.2904 C 0.09618 0.2437 0.09409 0.22104 0.08941 0.16717 C 0.08836 0.15537 0.08871 0.12948 0.07882 0.12485 C 0.07673 0.10011 0.07309 0.09318 0.06354 0.07237 C 0.05833 0.04208 0.03941 0.03283 0.01961 0.02404 C 0.01545 0.01803 0.01197 0.01156 0.00763 0.00578 C 0.00659 0.00439 0.00572 0.00277 0.00451 0.00185 C 0.00312 0.00069 4.44444E-6 -0.00023 4.44444E-6 1.38728E-6 " pathEditMode="relative" rAng="0" ptsTypes="fffffffffffffffffffffffffffffffffffffffffffffffffffffffffffffffffffffffffffA">
                                      <p:cBhvr>
                                        <p:cTn id="6" dur="1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51" y="22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1115616" y="620688"/>
            <a:ext cx="5976664" cy="1296144"/>
          </a:xfrm>
          <a:prstGeom prst="cloudCallout">
            <a:avLst>
              <a:gd name="adj1" fmla="val 31788"/>
              <a:gd name="adj2" fmla="val 2829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DOPLŇ SPRÁVNÉ SLOVO.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865962"/>
            <a:ext cx="3382275" cy="46166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Kája má ……………. 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19239" y="2870804"/>
            <a:ext cx="239719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áme, Eva, luk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17032"/>
            <a:ext cx="3382275" cy="46166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To je můj ……………. 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5" y="4607926"/>
            <a:ext cx="3382275" cy="46166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Táta je v ……………. 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6863" y="5589240"/>
            <a:ext cx="3382275" cy="461665"/>
          </a:xfrm>
          <a:prstGeom prst="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Máma jde na ………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55466" y="3717031"/>
            <a:ext cx="285706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doma, pes , kosí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19239" y="4607925"/>
            <a:ext cx="26903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kape, kose, lese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99884" y="5596618"/>
            <a:ext cx="335091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nákyp, popel, nákup</a:t>
            </a:r>
            <a:endParaRPr lang="cs-CZ" sz="2400" dirty="0"/>
          </a:p>
        </p:txBody>
      </p:sp>
      <p:pic>
        <p:nvPicPr>
          <p:cNvPr id="13" name="Picture 2" descr="C:\Users\PozdenovaL\AppData\Local\Microsoft\Windows\Temporary Internet Files\Content.IE5\DE4CGPLA\MC900287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416" y="980728"/>
            <a:ext cx="1881851" cy="1224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078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0.01179 C -0.02118 0.00254 -0.05053 0.02821 -0.05764 0.03399 C -0.09375 0.06404 -0.1073 0.09433 -0.15 0.10266 C -0.18438 0.10196 -0.21875 0.10381 -0.25313 0.10058 C -0.26667 0.09919 -0.279 0.08902 -0.29237 0.08647 C -0.32605 0.07977 -0.3599 0.07769 -0.39393 0.07445 C -0.43594 0.06451 -0.40504 0.07075 -0.48785 0.06844 C -0.50678 0.06474 -0.5257 0.05988 -0.54393 0.05225 C -0.55886 0.04601 -0.57223 0.03884 -0.58785 0.03607 C -0.59497 0.03144 -0.60139 0.02821 -0.60764 0.02196 C -0.61129 0.01457 -0.61598 0.00902 -0.6198 0.00185 C -0.62431 -0.01734 -0.62466 -0.037 -0.62726 -0.05665 C -0.6257 -0.07885 -0.62257 -0.1022 -0.60764 -0.11515 C -0.60556 -0.12324 -0.59809 -0.1311 -0.59237 -0.13549 C -0.58941 -0.13757 -0.56268 -0.15769 -0.55608 -0.15954 C -0.5441 -0.16301 -0.53681 -0.16254 -0.52275 -0.1637 C -0.49341 -0.16162 -0.46407 -0.16162 -0.4349 -0.15769 C -0.37032 -0.1489 -0.47952 -0.14497 -0.39393 -0.15145 C -0.37587 -0.15653 -0.35764 -0.15723 -0.33941 -0.15954 C -0.31563 -0.16763 -0.30139 -0.16463 -0.27118 -0.16578 C -0.22362 -0.17688 -0.26007 -0.16994 -0.16059 -0.16763 C -0.14497 -0.16301 -0.13091 -0.15607 -0.11511 -0.15145 C -0.09896 -0.13942 -0.08421 -0.12717 -0.0757 -0.1052 C -0.07466 -0.09642 -0.07379 -0.08763 -0.07275 -0.07885 C -0.0691 -0.04555 -0.075 -0.01156 -0.07726 0.02196 C -0.0816 0.08624 -0.15469 0.08416 -0.18646 0.09272 C -0.2066 0.09826 -0.225 0.11352 -0.24549 0.11676 C -0.26563 0.12 -0.28594 0.11815 -0.30608 0.11884 C -0.34931 0.12277 -0.39046 0.14011 -0.43334 0.14497 C -0.44896 0.14289 -0.46476 0.14196 -0.48039 0.13896 C -0.49636 0.13595 -0.51059 0.123 -0.5257 0.11676 C -0.5441 0.10913 -0.56893 0.10358 -0.58785 0.09873 C -0.6 0.09942 -0.61233 0.09803 -0.62431 0.10058 C -0.62796 0.10127 -0.63039 0.10589 -0.63334 0.10867 C -0.6349 0.11006 -0.63785 0.11283 -0.63785 0.11306 C -0.63941 0.11884 -0.64393 0.123 -0.64549 0.12902 C -0.64757 0.13734 -0.64844 0.15514 -0.64844 0.15537 C -0.64792 0.16647 -0.64879 0.17826 -0.64705 0.18936 C -0.64428 0.20855 -0.62813 0.23468 -0.61667 0.24601 C -0.61181 0.25063 -0.60521 0.25179 -0.6 0.25595 C -0.56424 0.28324 -0.5224 0.28832 -0.48178 0.29248 C -0.40643 0.28855 -0.33264 0.28254 -0.25764 0.27607 C -0.22691 0.26543 -0.19896 0.26127 -0.16667 0.25595 C -0.06928 0.25873 0.02829 0.25711 0.12569 0.26404 C 0.19218 0.26844 0.2151 0.41017 0.22882 0.47399 C 0.22552 0.4867 0.21059 0.49341 0.20295 0.5022 C 0.19809 0.50774 0.19409 0.51468 0.18941 0.52046 C 0.17673 0.53641 0.16302 0.55376 0.14843 0.5667 C 0.13177 0.5815 0.125 0.58196 0.10451 0.59098 C 0.09618 0.59468 0.08836 0.60046 0.0802 0.60509 C 0.06458 0.6141 0.04531 0.61641 0.02882 0.61919 C -0.004 0.63052 -0.0375 0.63167 -0.07118 0.63329 C -0.08785 0.63491 -0.10191 0.64185 -0.11823 0.64347 C -0.13438 0.64485 -0.15053 0.64485 -0.16667 0.64555 C -0.27292 0.65549 -0.37587 0.6467 -0.48178 0.63954 C -0.50105 0.63283 -0.5198 0.62404 -0.53941 0.61919 C -0.55053 0.61641 -0.56181 0.61457 -0.57275 0.6111 C -0.5941 0.60439 -0.61511 0.59144 -0.63646 0.58497 C -0.70886 0.56277 -0.62466 0.59399 -0.6849 0.57087 C -0.69098 0.54266 -0.69966 0.50381 -0.68178 0.48 C -0.67917 0.46497 -0.67483 0.44855 -0.66667 0.43769 C -0.66059 0.42127 -0.64566 0.41873 -0.63334 0.41341 C -0.59375 0.39607 -0.54462 0.39769 -0.50313 0.39121 C -0.41164 0.39376 -0.32431 0.39769 -0.23334 0.40139 C -0.20556 0.4067 -0.17934 0.41017 -0.15157 0.40139 C -0.12431 0.39283 -0.09827 0.37711 -0.07118 0.36694 C -0.04618 0.35746 -0.02171 0.34682 0.00295 0.33688 C 0.01649 0.33133 0.03229 0.32878 0.04548 0.32069 C 0.05555 0.31445 0.07048 0.2985 0.07882 0.2904 C 0.09618 0.2437 0.09409 0.22104 0.08941 0.16717 C 0.08836 0.15537 0.08871 0.12948 0.07882 0.12485 C 0.07673 0.10011 0.07309 0.09318 0.06354 0.07237 C 0.05833 0.04208 0.03941 0.03283 0.01961 0.02404 C 0.01545 0.01803 0.01197 0.01156 0.00763 0.00578 C 0.00659 0.00439 0.00572 0.00277 0.00451 0.00185 C 0.00312 0.00069 4.44444E-6 -0.00023 4.44444E-6 1.38728E-6 " pathEditMode="relative" rAng="0" ptsTypes="fffffffffffffffffffffffffffffffffffffffffffffffffffffffffffffffffffffffffffA">
                                      <p:cBhvr>
                                        <p:cTn id="6" dur="1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51" y="22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08520" y="-99392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7978437" y="4181092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6116457" y="4279531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4266011" y="4080231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6938392" y="4279531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5355169" y="4195014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3203848" y="4037076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1907704" y="3953949"/>
            <a:ext cx="288032" cy="61264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827584" y="188640"/>
            <a:ext cx="6336704" cy="187220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NAJDEŠ V HOUSENCE SLOVA? ZAKROUŽKUJ JE A PŘEPIŠ JE DO RÁMEČKU.</a:t>
            </a:r>
            <a:endParaRPr lang="cs-CZ" sz="2400" dirty="0"/>
          </a:p>
        </p:txBody>
      </p:sp>
      <p:sp>
        <p:nvSpPr>
          <p:cNvPr id="6" name="Vlna 5"/>
          <p:cNvSpPr/>
          <p:nvPr/>
        </p:nvSpPr>
        <p:spPr>
          <a:xfrm>
            <a:off x="816643" y="3284984"/>
            <a:ext cx="7474800" cy="1202432"/>
          </a:xfrm>
          <a:prstGeom prst="wav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/>
              <a:t> </a:t>
            </a:r>
            <a:r>
              <a:rPr lang="cs-CZ" sz="2800" smtClean="0"/>
              <a:t>       alumámapeseskukájupkolem</a:t>
            </a:r>
            <a:endParaRPr lang="cs-CZ" sz="2800" dirty="0"/>
          </a:p>
        </p:txBody>
      </p:sp>
      <p:sp>
        <p:nvSpPr>
          <p:cNvPr id="5" name="Veselý obličej 4"/>
          <p:cNvSpPr/>
          <p:nvPr/>
        </p:nvSpPr>
        <p:spPr>
          <a:xfrm>
            <a:off x="179512" y="2780928"/>
            <a:ext cx="1728192" cy="1562472"/>
          </a:xfrm>
          <a:prstGeom prst="smileyFac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631832" y="3399835"/>
            <a:ext cx="1512168" cy="914400"/>
          </a:xfrm>
          <a:prstGeom prst="ellips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2"/>
                </a:solidFill>
              </a:ln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157192"/>
            <a:ext cx="7992888" cy="5853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6" name="Picture 2" descr="C:\Users\PozdenovaL\AppData\Local\Microsoft\Windows\Temporary Internet Files\Content.IE5\DE4CGPLA\MC900287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780174"/>
            <a:ext cx="1881851" cy="1224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21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0.01179 C -0.02118 0.00254 -0.05053 0.02821 -0.05764 0.03399 C -0.09375 0.06404 -0.1073 0.09433 -0.15 0.10266 C -0.18438 0.10196 -0.21875 0.10381 -0.25313 0.10058 C -0.26667 0.09919 -0.279 0.08902 -0.29237 0.08647 C -0.32605 0.07977 -0.3599 0.07769 -0.39393 0.07445 C -0.43594 0.06451 -0.40504 0.07075 -0.48785 0.06844 C -0.50678 0.06474 -0.5257 0.05988 -0.54393 0.05225 C -0.55886 0.04601 -0.57223 0.03884 -0.58785 0.03607 C -0.59497 0.03144 -0.60139 0.02821 -0.60764 0.02196 C -0.61129 0.01457 -0.61598 0.00902 -0.6198 0.00185 C -0.62431 -0.01734 -0.62466 -0.037 -0.62726 -0.05665 C -0.6257 -0.07885 -0.62257 -0.1022 -0.60764 -0.11515 C -0.60556 -0.12324 -0.59809 -0.1311 -0.59237 -0.13549 C -0.58941 -0.13757 -0.56268 -0.15769 -0.55608 -0.15954 C -0.5441 -0.16301 -0.53681 -0.16254 -0.52275 -0.1637 C -0.49341 -0.16162 -0.46407 -0.16162 -0.4349 -0.15769 C -0.37032 -0.1489 -0.47952 -0.14497 -0.39393 -0.15145 C -0.37587 -0.15653 -0.35764 -0.15723 -0.33941 -0.15954 C -0.31563 -0.16763 -0.30139 -0.16463 -0.27118 -0.16578 C -0.22362 -0.17688 -0.26007 -0.16994 -0.16059 -0.16763 C -0.14497 -0.16301 -0.13091 -0.15607 -0.11511 -0.15145 C -0.09896 -0.13942 -0.08421 -0.12717 -0.0757 -0.1052 C -0.07466 -0.09642 -0.07379 -0.08763 -0.07275 -0.07885 C -0.0691 -0.04555 -0.075 -0.01156 -0.07726 0.02196 C -0.0816 0.08624 -0.15469 0.08416 -0.18646 0.09272 C -0.2066 0.09826 -0.225 0.11352 -0.24549 0.11676 C -0.26563 0.12 -0.28594 0.11815 -0.30608 0.11884 C -0.34931 0.12277 -0.39046 0.14011 -0.43334 0.14497 C -0.44896 0.14289 -0.46476 0.14196 -0.48039 0.13896 C -0.49636 0.13595 -0.51059 0.123 -0.5257 0.11676 C -0.5441 0.10913 -0.56893 0.10358 -0.58785 0.09873 C -0.6 0.09942 -0.61233 0.09803 -0.62431 0.10058 C -0.62796 0.10127 -0.63039 0.10589 -0.63334 0.10867 C -0.6349 0.11006 -0.63785 0.11283 -0.63785 0.11306 C -0.63941 0.11884 -0.64393 0.123 -0.64549 0.12902 C -0.64757 0.13734 -0.64844 0.15514 -0.64844 0.15537 C -0.64792 0.16647 -0.64879 0.17826 -0.64705 0.18936 C -0.64428 0.20855 -0.62813 0.23468 -0.61667 0.24601 C -0.61181 0.25063 -0.60521 0.25179 -0.6 0.25595 C -0.56424 0.28324 -0.5224 0.28832 -0.48178 0.29248 C -0.40643 0.28855 -0.33264 0.28254 -0.25764 0.27607 C -0.22691 0.26543 -0.19896 0.26127 -0.16667 0.25595 C -0.06928 0.25873 0.02829 0.25711 0.12569 0.26404 C 0.19218 0.26844 0.2151 0.41017 0.22882 0.47399 C 0.22552 0.4867 0.21059 0.49341 0.20295 0.5022 C 0.19809 0.50774 0.19409 0.51468 0.18941 0.52046 C 0.17673 0.53641 0.16302 0.55376 0.14843 0.5667 C 0.13177 0.5815 0.125 0.58196 0.10451 0.59098 C 0.09618 0.59468 0.08836 0.60046 0.0802 0.60509 C 0.06458 0.6141 0.04531 0.61641 0.02882 0.61919 C -0.004 0.63052 -0.0375 0.63167 -0.07118 0.63329 C -0.08785 0.63491 -0.10191 0.64185 -0.11823 0.64347 C -0.13438 0.64485 -0.15053 0.64485 -0.16667 0.64555 C -0.27292 0.65549 -0.37587 0.6467 -0.48178 0.63954 C -0.50105 0.63283 -0.5198 0.62404 -0.53941 0.61919 C -0.55053 0.61641 -0.56181 0.61457 -0.57275 0.6111 C -0.5941 0.60439 -0.61511 0.59144 -0.63646 0.58497 C -0.70886 0.56277 -0.62466 0.59399 -0.6849 0.57087 C -0.69098 0.54266 -0.69966 0.50381 -0.68178 0.48 C -0.67917 0.46497 -0.67483 0.44855 -0.66667 0.43769 C -0.66059 0.42127 -0.64566 0.41873 -0.63334 0.41341 C -0.59375 0.39607 -0.54462 0.39769 -0.50313 0.39121 C -0.41164 0.39376 -0.32431 0.39769 -0.23334 0.40139 C -0.20556 0.4067 -0.17934 0.41017 -0.15157 0.40139 C -0.12431 0.39283 -0.09827 0.37711 -0.07118 0.36694 C -0.04618 0.35746 -0.02171 0.34682 0.00295 0.33688 C 0.01649 0.33133 0.03229 0.32878 0.04548 0.32069 C 0.05555 0.31445 0.07048 0.2985 0.07882 0.2904 C 0.09618 0.2437 0.09409 0.22104 0.08941 0.16717 C 0.08836 0.15537 0.08871 0.12948 0.07882 0.12485 C 0.07673 0.10011 0.07309 0.09318 0.06354 0.07237 C 0.05833 0.04208 0.03941 0.03283 0.01961 0.02404 C 0.01545 0.01803 0.01197 0.01156 0.00763 0.00578 C 0.00659 0.00439 0.00572 0.00277 0.00451 0.00185 C 0.00312 0.00069 4.44444E-6 -0.00023 4.44444E-6 1.38728E-6 " pathEditMode="relative" rAng="0" ptsTypes="fffffffffffffffffffffffffffffffffffffffffffffffffffffffffffffffffffffffffffA">
                                      <p:cBhvr>
                                        <p:cTn id="6" dur="1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51" y="22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180528" y="0"/>
            <a:ext cx="9324528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PozdenovaL\AppData\Local\Microsoft\Windows\Temporary Internet Files\Content.IE5\K0O7W0UI\MC9004372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97040" y="2349709"/>
            <a:ext cx="2854362" cy="3803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396536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179512" y="476672"/>
            <a:ext cx="6552728" cy="1548752"/>
          </a:xfrm>
          <a:prstGeom prst="cloudCallout">
            <a:avLst>
              <a:gd name="adj1" fmla="val 52957"/>
              <a:gd name="adj2" fmla="val 1240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KLIKNI NA SPRÁVNĚ NAPSANÉ SLOVO.</a:t>
            </a:r>
            <a:endParaRPr lang="cs-CZ" sz="2800" dirty="0"/>
          </a:p>
        </p:txBody>
      </p:sp>
      <p:pic>
        <p:nvPicPr>
          <p:cNvPr id="1026" name="Picture 2" descr="C:\Users\PozdenovaL\AppData\Local\Microsoft\Windows\Temporary Internet Files\Content.IE5\DE4CGPLA\MC900287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780174"/>
            <a:ext cx="1881851" cy="1224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16015" y="2636912"/>
            <a:ext cx="1799019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Komin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3861048"/>
            <a:ext cx="1794209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Kemín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45224"/>
            <a:ext cx="1799019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Komín</a:t>
            </a:r>
            <a:endParaRPr lang="cs-CZ" sz="4000" dirty="0"/>
          </a:p>
        </p:txBody>
      </p:sp>
      <p:sp>
        <p:nvSpPr>
          <p:cNvPr id="7" name="Veselý obličej 6"/>
          <p:cNvSpPr/>
          <p:nvPr/>
        </p:nvSpPr>
        <p:spPr>
          <a:xfrm>
            <a:off x="5563585" y="2349709"/>
            <a:ext cx="1152128" cy="1124327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523803" y="3652827"/>
            <a:ext cx="1152128" cy="1124327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580112" y="5035037"/>
            <a:ext cx="1152128" cy="1124327"/>
          </a:xfrm>
          <a:prstGeom prst="smileyFac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2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0.01179 C -0.02118 0.00254 -0.05053 0.02821 -0.05764 0.03399 C -0.09375 0.06404 -0.1073 0.09433 -0.15 0.10266 C -0.18438 0.10196 -0.21875 0.10381 -0.25313 0.10058 C -0.26667 0.09919 -0.279 0.08902 -0.29237 0.08647 C -0.32605 0.07977 -0.3599 0.07769 -0.39393 0.07445 C -0.43594 0.06451 -0.40504 0.07075 -0.48785 0.06844 C -0.50678 0.06474 -0.5257 0.05988 -0.54393 0.05225 C -0.55886 0.04601 -0.57223 0.03884 -0.58785 0.03607 C -0.59497 0.03144 -0.60139 0.02821 -0.60764 0.02196 C -0.61129 0.01457 -0.61598 0.00902 -0.6198 0.00185 C -0.62431 -0.01734 -0.62466 -0.037 -0.62726 -0.05665 C -0.6257 -0.07885 -0.62257 -0.1022 -0.60764 -0.11515 C -0.60556 -0.12324 -0.59809 -0.1311 -0.59237 -0.13549 C -0.58941 -0.13757 -0.56268 -0.15769 -0.55608 -0.15954 C -0.5441 -0.16301 -0.53681 -0.16254 -0.52275 -0.1637 C -0.49341 -0.16162 -0.46407 -0.16162 -0.4349 -0.15769 C -0.37032 -0.1489 -0.47952 -0.14497 -0.39393 -0.15145 C -0.37587 -0.15653 -0.35764 -0.15723 -0.33941 -0.15954 C -0.31563 -0.16763 -0.30139 -0.16463 -0.27118 -0.16578 C -0.22362 -0.17688 -0.26007 -0.16994 -0.16059 -0.16763 C -0.14497 -0.16301 -0.13091 -0.15607 -0.11511 -0.15145 C -0.09896 -0.13942 -0.08421 -0.12717 -0.0757 -0.1052 C -0.07466 -0.09642 -0.07379 -0.08763 -0.07275 -0.07885 C -0.0691 -0.04555 -0.075 -0.01156 -0.07726 0.02196 C -0.0816 0.08624 -0.15469 0.08416 -0.18646 0.09272 C -0.2066 0.09826 -0.225 0.11352 -0.24549 0.11676 C -0.26563 0.12 -0.28594 0.11815 -0.30608 0.11884 C -0.34931 0.12277 -0.39046 0.14011 -0.43334 0.14497 C -0.44896 0.14289 -0.46476 0.14196 -0.48039 0.13896 C -0.49636 0.13595 -0.51059 0.123 -0.5257 0.11676 C -0.5441 0.10913 -0.56893 0.10358 -0.58785 0.09873 C -0.6 0.09942 -0.61233 0.09803 -0.62431 0.10058 C -0.62796 0.10127 -0.63039 0.10589 -0.63334 0.10867 C -0.6349 0.11006 -0.63785 0.11283 -0.63785 0.11306 C -0.63941 0.11884 -0.64393 0.123 -0.64549 0.12902 C -0.64757 0.13734 -0.64844 0.15514 -0.64844 0.15537 C -0.64792 0.16647 -0.64879 0.17826 -0.64705 0.18936 C -0.64428 0.20855 -0.62813 0.23468 -0.61667 0.24601 C -0.61181 0.25063 -0.60521 0.25179 -0.6 0.25595 C -0.56424 0.28324 -0.5224 0.28832 -0.48178 0.29248 C -0.40643 0.28855 -0.33264 0.28254 -0.25764 0.27607 C -0.22691 0.26543 -0.19896 0.26127 -0.16667 0.25595 C -0.06928 0.25873 0.02829 0.25711 0.12569 0.26404 C 0.19218 0.26844 0.2151 0.41017 0.22882 0.47399 C 0.22552 0.4867 0.21059 0.49341 0.20295 0.5022 C 0.19809 0.50774 0.19409 0.51468 0.18941 0.52046 C 0.17673 0.53641 0.16302 0.55376 0.14843 0.5667 C 0.13177 0.5815 0.125 0.58196 0.10451 0.59098 C 0.09618 0.59468 0.08836 0.60046 0.0802 0.60509 C 0.06458 0.6141 0.04531 0.61641 0.02882 0.61919 C -0.004 0.63052 -0.0375 0.63167 -0.07118 0.63329 C -0.08785 0.63491 -0.10191 0.64185 -0.11823 0.64347 C -0.13438 0.64485 -0.15053 0.64485 -0.16667 0.64555 C -0.27292 0.65549 -0.37587 0.6467 -0.48178 0.63954 C -0.50105 0.63283 -0.5198 0.62404 -0.53941 0.61919 C -0.55053 0.61641 -0.56181 0.61457 -0.57275 0.6111 C -0.5941 0.60439 -0.61511 0.59144 -0.63646 0.58497 C -0.70886 0.56277 -0.62466 0.59399 -0.6849 0.57087 C -0.69098 0.54266 -0.69966 0.50381 -0.68178 0.48 C -0.67917 0.46497 -0.67483 0.44855 -0.66667 0.43769 C -0.66059 0.42127 -0.64566 0.41873 -0.63334 0.41341 C -0.59375 0.39607 -0.54462 0.39769 -0.50313 0.39121 C -0.41164 0.39376 -0.32431 0.39769 -0.23334 0.40139 C -0.20556 0.4067 -0.17934 0.41017 -0.15157 0.40139 C -0.12431 0.39283 -0.09827 0.37711 -0.07118 0.36694 C -0.04618 0.35746 -0.02171 0.34682 0.00295 0.33688 C 0.01649 0.33133 0.03229 0.32878 0.04548 0.32069 C 0.05555 0.31445 0.07048 0.2985 0.07882 0.2904 C 0.09618 0.2437 0.09409 0.22104 0.08941 0.16717 C 0.08836 0.15537 0.08871 0.12948 0.07882 0.12485 C 0.07673 0.10011 0.07309 0.09318 0.06354 0.07237 C 0.05833 0.04208 0.03941 0.03283 0.01961 0.02404 C 0.01545 0.01803 0.01197 0.01156 0.00763 0.00578 C 0.00659 0.00439 0.00572 0.00277 0.00451 0.00185 C 0.00312 0.00069 4.44444E-6 -0.00023 4.44444E-6 1.38728E-6 " pathEditMode="relative" rAng="0" ptsTypes="fffffffffffffffffffffffffffffffffffffffffffffffffffffffffffffffffffffffffffA">
                                      <p:cBhvr>
                                        <p:cTn id="6" dur="1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51" y="22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5506773" cy="1061646"/>
          </a:xfrm>
        </p:spPr>
        <p:txBody>
          <a:bodyPr/>
          <a:lstStyle/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0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442</TotalTime>
  <Words>196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29</cp:revision>
  <dcterms:created xsi:type="dcterms:W3CDTF">2012-12-31T17:16:23Z</dcterms:created>
  <dcterms:modified xsi:type="dcterms:W3CDTF">2013-01-15T17:31:39Z</dcterms:modified>
</cp:coreProperties>
</file>